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900CC"/>
    <a:srgbClr val="414141"/>
    <a:srgbClr val="333333"/>
    <a:srgbClr val="6C1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A1E49-D310-4943-BCE1-FA746394C89E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2E1-FCB3-44CA-A545-F25E5AB7D1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0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2E1-FCB3-44CA-A545-F25E5AB7D1C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8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8E44-19CC-D5AD-082F-C99C0C901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ABE96-52DA-3375-E4BF-BF6C9CAF0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3F3E-7BA9-2D76-51F3-2589F26B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6D58-3AB3-5496-704E-9A3CA9ED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8A3A-718E-04B5-BB68-B28B9B2C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47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FF9-E6C2-2EE5-1448-A7EAAA46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34D9D-BB74-E2FE-AAD3-106575D0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4C2F-B762-B70D-12D4-440B4DC7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404-2CB3-8682-A835-CEE7B51F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92D5-673E-44FF-14CD-4BFB4CC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B5862-3EDB-9EF1-9C4B-7B65661E2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63C45-6C95-C98A-ADD7-811A84D2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69EB-5962-B621-3253-992E58A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3AB0-B4D2-9B5A-4AEF-81BF8CCF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0BEC-3BCD-F55B-E520-6A1C95D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80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91E1-53E0-7960-87D7-9B5118F5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C1E1-9CFB-EADF-8B63-3B16E851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DA57-400F-5CD1-FA8B-83396353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05CB-5282-D4A3-BD4A-8C8920B8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5BF1-5F0A-513A-11FD-744C5556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4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5617-CB8C-2E1F-F2CF-9B0CB6BE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6083-5BDC-076C-6E5E-A9F74445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5A05-09BA-4E00-9A07-EC264CD2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092E-F927-8FE8-C041-B5D2704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4E61-05AE-3829-5F3B-397D0E64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8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874-F0E3-EF84-895E-891DD74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9973-8A19-1033-68FF-2AFD0059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BCC7-1919-3C44-FB18-3BC4BAAF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1B04A-7450-2E0E-40F3-1DA9406C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2451-6CF5-C498-391E-555AA99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CE1F-5B43-E74F-F8E9-9325AEB8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313-EAB5-A663-785C-7B76CBA9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A04C-BF72-6295-D79D-3A4FA88E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6E16F-6845-2DB3-DB94-EA5453D2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EC300-422F-4C68-D2DD-21190515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7DB8-B7DF-04CC-D0D8-D75CA4255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DF85-A148-10A1-4008-048A447E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7BE61-E457-CEB6-4E61-E88DE9C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CBE75-7904-BD17-6543-ECE427FC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AB48-62D0-8205-54C6-8A779E1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F3E76-DECA-A9BF-123E-B96481B0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695A-404C-03A7-1652-47A353D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E78B8-8DED-9F2A-2FD0-9BAA5D67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91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F6100-9133-E706-F0F1-6B7F6AE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98EB-2FF8-BD06-1EF5-B6FB4A0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C154-CE9A-F773-A321-D42A5B5A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61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6313-C95C-47CD-5D6F-FC7DB424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E82F-6A26-1CD7-F493-C24B0CE2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C810-19FD-6CA6-77AA-3D76458D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5322-1BCA-212B-7CD4-82A775E2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B2A-9B10-C47F-2D34-01148476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16F7-34B2-2203-C9D8-483D59C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E60A-D87A-209A-71EE-82087734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B6D2A-DC5F-3628-E3C4-DEAEF708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28276-153A-A500-18C9-F2A443D6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08014-C100-ABFC-E4D4-DB18986F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D9C6-DF4B-5189-3929-CC403DB8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A9FE-5C72-E1B8-122D-A729BAD3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63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FC3EC-BBCB-E95E-D3B8-E95DD86D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CC91-D439-E56D-5C81-631414E1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F502-82FB-6985-1F09-F7DE6241E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A649-09CA-4667-9F12-7CAF8E1FCB61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EDA6-4919-7EF5-E5A1-3D03A3DA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7DFA-F321-F159-BE17-46A4BE9B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0C22-43D1-4E86-BF05-D94E7E821D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2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: Rounded Corners 1440">
            <a:extLst>
              <a:ext uri="{FF2B5EF4-FFF2-40B4-BE49-F238E27FC236}">
                <a16:creationId xmlns:a16="http://schemas.microsoft.com/office/drawing/2014/main" id="{A6965043-C508-2870-C2B2-BF90BFFD2DD6}"/>
              </a:ext>
            </a:extLst>
          </p:cNvPr>
          <p:cNvSpPr/>
          <p:nvPr/>
        </p:nvSpPr>
        <p:spPr>
          <a:xfrm>
            <a:off x="1651561" y="0"/>
            <a:ext cx="8588301" cy="6838686"/>
          </a:xfrm>
          <a:prstGeom prst="roundRect">
            <a:avLst/>
          </a:prstGeom>
          <a:solidFill>
            <a:srgbClr val="1C1C1C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34" name="Picture 10" descr="Jfrog logo - Social media &amp; Logos Icons">
            <a:extLst>
              <a:ext uri="{FF2B5EF4-FFF2-40B4-BE49-F238E27FC236}">
                <a16:creationId xmlns:a16="http://schemas.microsoft.com/office/drawing/2014/main" id="{84266DEA-6082-BB94-7618-676074DD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27" y="3219651"/>
            <a:ext cx="1158398" cy="48737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86" name="Picture 38" descr="Day 2 — Trivy — Open Source Scanner for Container Images, FileSystem and  Repositories | by Prashant Lakhera | Medium">
            <a:extLst>
              <a:ext uri="{FF2B5EF4-FFF2-40B4-BE49-F238E27FC236}">
                <a16:creationId xmlns:a16="http://schemas.microsoft.com/office/drawing/2014/main" id="{7AADDF60-3A3A-1EE6-BF41-545A733D7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34" y="4472581"/>
            <a:ext cx="706739" cy="6240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234" name="Picture 120" descr="Number 11 ">
            <a:extLst>
              <a:ext uri="{FF2B5EF4-FFF2-40B4-BE49-F238E27FC236}">
                <a16:creationId xmlns:a16="http://schemas.microsoft.com/office/drawing/2014/main" id="{3836EEB6-5188-9FED-C338-7FA6FC3D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7329" y="7212839"/>
            <a:ext cx="104122" cy="1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2" descr="AWS EKS Managed Node Groups via Terraform | by Tom Harrison | Tom  Harrison's Blog">
            <a:extLst>
              <a:ext uri="{FF2B5EF4-FFF2-40B4-BE49-F238E27FC236}">
                <a16:creationId xmlns:a16="http://schemas.microsoft.com/office/drawing/2014/main" id="{3DDCD847-9015-9B8E-F0BF-7D79128AA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1" y="1569766"/>
            <a:ext cx="1598901" cy="896953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3B69B-C233-D19C-9D64-14FB5C08D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75" y="1688926"/>
            <a:ext cx="576439" cy="2379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5E43E-8661-0E4F-1E96-C969F5A104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99" y="993481"/>
            <a:ext cx="539589" cy="740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46C370-C8AB-16A1-F5CF-D92EFCF78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12" y="832124"/>
            <a:ext cx="651908" cy="5485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028" name="Picture 4" descr="JUnit · GitHub">
            <a:extLst>
              <a:ext uri="{FF2B5EF4-FFF2-40B4-BE49-F238E27FC236}">
                <a16:creationId xmlns:a16="http://schemas.microsoft.com/office/drawing/2014/main" id="{4A0A330E-22FD-7064-5DE5-45FC958D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75" y="2086423"/>
            <a:ext cx="557218" cy="468883"/>
          </a:xfrm>
          <a:prstGeom prst="rect">
            <a:avLst/>
          </a:prstGeom>
          <a:noFill/>
        </p:spPr>
      </p:pic>
      <p:pic>
        <p:nvPicPr>
          <p:cNvPr id="1030" name="Picture 6" descr="Vault full logo">
            <a:extLst>
              <a:ext uri="{FF2B5EF4-FFF2-40B4-BE49-F238E27FC236}">
                <a16:creationId xmlns:a16="http://schemas.microsoft.com/office/drawing/2014/main" id="{C75CD2EF-26CA-E518-CB32-AAF0B60D5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67" y="99838"/>
            <a:ext cx="636378" cy="5354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032" name="Picture 8" descr="SonarQube&quot; Icon - Download for free – Iconduck">
            <a:extLst>
              <a:ext uri="{FF2B5EF4-FFF2-40B4-BE49-F238E27FC236}">
                <a16:creationId xmlns:a16="http://schemas.microsoft.com/office/drawing/2014/main" id="{4D0D2A49-F048-D158-18B2-3E7B3526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26" y="2696807"/>
            <a:ext cx="1158398" cy="2379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036" name="Picture 12" descr="Docker logo landscape">
            <a:extLst>
              <a:ext uri="{FF2B5EF4-FFF2-40B4-BE49-F238E27FC236}">
                <a16:creationId xmlns:a16="http://schemas.microsoft.com/office/drawing/2014/main" id="{6AA3E1A0-A59E-052B-84CB-84EF220E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16" y="3630055"/>
            <a:ext cx="1052523" cy="885668"/>
          </a:xfrm>
          <a:prstGeom prst="rect">
            <a:avLst/>
          </a:prstGeom>
          <a:noFill/>
        </p:spPr>
      </p:pic>
      <p:pic>
        <p:nvPicPr>
          <p:cNvPr id="1040" name="Picture 16" descr="Amazon S3 Simple Storage Service Vector ...">
            <a:extLst>
              <a:ext uri="{FF2B5EF4-FFF2-40B4-BE49-F238E27FC236}">
                <a16:creationId xmlns:a16="http://schemas.microsoft.com/office/drawing/2014/main" id="{38E205C8-6C83-A220-9D8C-4A410150D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64" y="4600268"/>
            <a:ext cx="426777" cy="3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Hub Limit · GitLab">
            <a:extLst>
              <a:ext uri="{FF2B5EF4-FFF2-40B4-BE49-F238E27FC236}">
                <a16:creationId xmlns:a16="http://schemas.microsoft.com/office/drawing/2014/main" id="{A79B33CF-EA70-43E2-7A73-EF151F5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95" y="5454073"/>
            <a:ext cx="796903" cy="534361"/>
          </a:xfrm>
          <a:prstGeom prst="rect">
            <a:avLst/>
          </a:prstGeom>
          <a:noFill/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765B5-A8F3-CD7C-5DF9-00EC468BB09B}"/>
              </a:ext>
            </a:extLst>
          </p:cNvPr>
          <p:cNvCxnSpPr>
            <a:cxnSpLocks/>
          </p:cNvCxnSpPr>
          <p:nvPr/>
        </p:nvCxnSpPr>
        <p:spPr>
          <a:xfrm>
            <a:off x="3631994" y="1950968"/>
            <a:ext cx="0" cy="2681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865935-0001-21DE-079A-73A2926B8A88}"/>
              </a:ext>
            </a:extLst>
          </p:cNvPr>
          <p:cNvCxnSpPr>
            <a:cxnSpLocks/>
          </p:cNvCxnSpPr>
          <p:nvPr/>
        </p:nvCxnSpPr>
        <p:spPr>
          <a:xfrm>
            <a:off x="3631994" y="2473734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A3C03-4B59-6000-C3AB-CD26855A4E7B}"/>
              </a:ext>
            </a:extLst>
          </p:cNvPr>
          <p:cNvCxnSpPr>
            <a:cxnSpLocks/>
          </p:cNvCxnSpPr>
          <p:nvPr/>
        </p:nvCxnSpPr>
        <p:spPr>
          <a:xfrm>
            <a:off x="3640766" y="2963456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8724F6-214F-079A-8F9C-479E78FF69D6}"/>
              </a:ext>
            </a:extLst>
          </p:cNvPr>
          <p:cNvCxnSpPr>
            <a:cxnSpLocks/>
          </p:cNvCxnSpPr>
          <p:nvPr/>
        </p:nvCxnSpPr>
        <p:spPr>
          <a:xfrm>
            <a:off x="3643155" y="3682153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CADCE9-5764-15DB-2E36-5F60B751744C}"/>
              </a:ext>
            </a:extLst>
          </p:cNvPr>
          <p:cNvCxnSpPr>
            <a:cxnSpLocks/>
          </p:cNvCxnSpPr>
          <p:nvPr/>
        </p:nvCxnSpPr>
        <p:spPr>
          <a:xfrm>
            <a:off x="3650200" y="4222180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B98E341-92A1-1F14-205B-B2864CD7AC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8203" y="1484744"/>
            <a:ext cx="791072" cy="39582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28F58-80FC-84CF-9ABE-F5FFDA6999C3}"/>
              </a:ext>
            </a:extLst>
          </p:cNvPr>
          <p:cNvCxnSpPr>
            <a:cxnSpLocks/>
          </p:cNvCxnSpPr>
          <p:nvPr/>
        </p:nvCxnSpPr>
        <p:spPr>
          <a:xfrm flipH="1">
            <a:off x="2324075" y="4803643"/>
            <a:ext cx="980059" cy="18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9CF8A7-679B-FCD3-9576-887D2E1842D9}"/>
              </a:ext>
            </a:extLst>
          </p:cNvPr>
          <p:cNvCxnSpPr>
            <a:cxnSpLocks/>
          </p:cNvCxnSpPr>
          <p:nvPr/>
        </p:nvCxnSpPr>
        <p:spPr>
          <a:xfrm flipV="1">
            <a:off x="5751411" y="4828502"/>
            <a:ext cx="13858" cy="13116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EE879C-A431-8577-4144-AB117C9544E0}"/>
              </a:ext>
            </a:extLst>
          </p:cNvPr>
          <p:cNvCxnSpPr>
            <a:cxnSpLocks/>
          </p:cNvCxnSpPr>
          <p:nvPr/>
        </p:nvCxnSpPr>
        <p:spPr>
          <a:xfrm>
            <a:off x="3672112" y="5110441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9F02900-79ED-367B-AC9C-B817625C4DA1}"/>
              </a:ext>
            </a:extLst>
          </p:cNvPr>
          <p:cNvCxnSpPr>
            <a:cxnSpLocks/>
          </p:cNvCxnSpPr>
          <p:nvPr/>
        </p:nvCxnSpPr>
        <p:spPr>
          <a:xfrm>
            <a:off x="3952822" y="1022409"/>
            <a:ext cx="824677" cy="40337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07552F6-C643-94D2-1FEC-7F31576C046B}"/>
              </a:ext>
            </a:extLst>
          </p:cNvPr>
          <p:cNvCxnSpPr>
            <a:cxnSpLocks/>
          </p:cNvCxnSpPr>
          <p:nvPr/>
        </p:nvCxnSpPr>
        <p:spPr>
          <a:xfrm>
            <a:off x="7505376" y="1465976"/>
            <a:ext cx="757711" cy="40013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B40ED7B-084A-9A32-6DCD-2E14FCB20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80" y="685858"/>
            <a:ext cx="651908" cy="5485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CEE1E695-7ABB-5816-2F2F-AE22A70B26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0485" y="1003223"/>
            <a:ext cx="737210" cy="40013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1" name="Picture 34" descr="Monitor With Prometheus Udemy, 58% OFF | coe.sdmbnys.in">
            <a:extLst>
              <a:ext uri="{FF2B5EF4-FFF2-40B4-BE49-F238E27FC236}">
                <a16:creationId xmlns:a16="http://schemas.microsoft.com/office/drawing/2014/main" id="{DF29A81F-8E66-412B-A3AE-5B4AFE2C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67" y="2299699"/>
            <a:ext cx="910792" cy="766405"/>
          </a:xfrm>
          <a:prstGeom prst="rect">
            <a:avLst/>
          </a:prstGeom>
          <a:noFill/>
        </p:spPr>
      </p:pic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6B97C359-8A21-1087-5877-6C91FA52E7BE}"/>
              </a:ext>
            </a:extLst>
          </p:cNvPr>
          <p:cNvCxnSpPr>
            <a:cxnSpLocks/>
          </p:cNvCxnSpPr>
          <p:nvPr/>
        </p:nvCxnSpPr>
        <p:spPr>
          <a:xfrm>
            <a:off x="8542249" y="2174228"/>
            <a:ext cx="0" cy="2673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26E91626-A97C-4478-2E2B-838D01453187}"/>
              </a:ext>
            </a:extLst>
          </p:cNvPr>
          <p:cNvCxnSpPr>
            <a:cxnSpLocks/>
          </p:cNvCxnSpPr>
          <p:nvPr/>
        </p:nvCxnSpPr>
        <p:spPr>
          <a:xfrm>
            <a:off x="8568363" y="2959480"/>
            <a:ext cx="0" cy="3450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37221130-1EAF-0490-5E1C-F0ADDC44B283}"/>
              </a:ext>
            </a:extLst>
          </p:cNvPr>
          <p:cNvCxnSpPr>
            <a:cxnSpLocks/>
          </p:cNvCxnSpPr>
          <p:nvPr/>
        </p:nvCxnSpPr>
        <p:spPr>
          <a:xfrm>
            <a:off x="3742025" y="6045522"/>
            <a:ext cx="1994261" cy="94668"/>
          </a:xfrm>
          <a:prstGeom prst="bentConnector3">
            <a:avLst>
              <a:gd name="adj1" fmla="val -1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ABB89DAC-48CD-4232-2E6A-211E1F2615AB}"/>
              </a:ext>
            </a:extLst>
          </p:cNvPr>
          <p:cNvCxnSpPr>
            <a:cxnSpLocks/>
            <a:stCxn id="1035" idx="0"/>
          </p:cNvCxnSpPr>
          <p:nvPr/>
        </p:nvCxnSpPr>
        <p:spPr>
          <a:xfrm rot="16200000" flipV="1">
            <a:off x="7100626" y="-797250"/>
            <a:ext cx="147751" cy="281846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4420BA92-A009-966F-2E61-8CEEDE2BD4F9}"/>
              </a:ext>
            </a:extLst>
          </p:cNvPr>
          <p:cNvCxnSpPr>
            <a:cxnSpLocks/>
          </p:cNvCxnSpPr>
          <p:nvPr/>
        </p:nvCxnSpPr>
        <p:spPr>
          <a:xfrm>
            <a:off x="5748244" y="528172"/>
            <a:ext cx="0" cy="162277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A10C412F-FA7D-1518-38AD-B0BE94995554}"/>
              </a:ext>
            </a:extLst>
          </p:cNvPr>
          <p:cNvCxnSpPr>
            <a:cxnSpLocks/>
          </p:cNvCxnSpPr>
          <p:nvPr/>
        </p:nvCxnSpPr>
        <p:spPr>
          <a:xfrm>
            <a:off x="5748244" y="3815823"/>
            <a:ext cx="0" cy="6221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59D9D279-3548-1D3F-197E-79005BB7EC03}"/>
              </a:ext>
            </a:extLst>
          </p:cNvPr>
          <p:cNvCxnSpPr>
            <a:cxnSpLocks/>
          </p:cNvCxnSpPr>
          <p:nvPr/>
        </p:nvCxnSpPr>
        <p:spPr>
          <a:xfrm>
            <a:off x="5731736" y="2556756"/>
            <a:ext cx="177" cy="853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51D168C5-6DA0-5968-D7E4-90B8DB0ACA9C}"/>
              </a:ext>
            </a:extLst>
          </p:cNvPr>
          <p:cNvSpPr/>
          <p:nvPr/>
        </p:nvSpPr>
        <p:spPr>
          <a:xfrm>
            <a:off x="6885278" y="685858"/>
            <a:ext cx="2437122" cy="32593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61739B6E-C961-AA63-5A00-2797D6D2FE47}"/>
              </a:ext>
            </a:extLst>
          </p:cNvPr>
          <p:cNvSpPr/>
          <p:nvPr/>
        </p:nvSpPr>
        <p:spPr>
          <a:xfrm>
            <a:off x="2758176" y="712501"/>
            <a:ext cx="3486189" cy="56306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52DE710B-3ED3-44E8-2664-F793AEFA05C7}"/>
              </a:ext>
            </a:extLst>
          </p:cNvPr>
          <p:cNvCxnSpPr>
            <a:cxnSpLocks/>
          </p:cNvCxnSpPr>
          <p:nvPr/>
        </p:nvCxnSpPr>
        <p:spPr>
          <a:xfrm flipV="1">
            <a:off x="5105526" y="598479"/>
            <a:ext cx="0" cy="3296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09E9B6C-5AE8-1CA8-B3B3-5F66629D1589}"/>
              </a:ext>
            </a:extLst>
          </p:cNvPr>
          <p:cNvCxnSpPr>
            <a:cxnSpLocks/>
          </p:cNvCxnSpPr>
          <p:nvPr/>
        </p:nvCxnSpPr>
        <p:spPr>
          <a:xfrm flipH="1">
            <a:off x="4939311" y="1997900"/>
            <a:ext cx="39339" cy="372335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8DA15D17-42EA-D295-9290-00CC1A38D873}"/>
              </a:ext>
            </a:extLst>
          </p:cNvPr>
          <p:cNvCxnSpPr>
            <a:cxnSpLocks/>
          </p:cNvCxnSpPr>
          <p:nvPr/>
        </p:nvCxnSpPr>
        <p:spPr>
          <a:xfrm>
            <a:off x="4977461" y="3022118"/>
            <a:ext cx="1381817" cy="100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CD4E8EB3-ACEE-1718-42E4-B2ACB2606477}"/>
              </a:ext>
            </a:extLst>
          </p:cNvPr>
          <p:cNvCxnSpPr>
            <a:cxnSpLocks/>
          </p:cNvCxnSpPr>
          <p:nvPr/>
        </p:nvCxnSpPr>
        <p:spPr>
          <a:xfrm>
            <a:off x="7165409" y="1798151"/>
            <a:ext cx="0" cy="16651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0A6A7D9C-2253-F086-8DD2-4DC115003E8D}"/>
              </a:ext>
            </a:extLst>
          </p:cNvPr>
          <p:cNvCxnSpPr>
            <a:cxnSpLocks/>
          </p:cNvCxnSpPr>
          <p:nvPr/>
        </p:nvCxnSpPr>
        <p:spPr>
          <a:xfrm flipH="1">
            <a:off x="4165529" y="4828502"/>
            <a:ext cx="76614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638C845D-77C6-BC5A-2369-C0E84CDD6637}"/>
              </a:ext>
            </a:extLst>
          </p:cNvPr>
          <p:cNvCxnSpPr>
            <a:cxnSpLocks/>
          </p:cNvCxnSpPr>
          <p:nvPr/>
        </p:nvCxnSpPr>
        <p:spPr>
          <a:xfrm flipH="1">
            <a:off x="4172071" y="5721253"/>
            <a:ext cx="76614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82E36740-5306-2ACD-AFBA-A393ABFB81B0}"/>
              </a:ext>
            </a:extLst>
          </p:cNvPr>
          <p:cNvCxnSpPr>
            <a:cxnSpLocks/>
          </p:cNvCxnSpPr>
          <p:nvPr/>
        </p:nvCxnSpPr>
        <p:spPr>
          <a:xfrm flipH="1" flipV="1">
            <a:off x="3966719" y="3508118"/>
            <a:ext cx="972592" cy="611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48952E9-B9BF-47F2-AC54-419B3C057155}"/>
              </a:ext>
            </a:extLst>
          </p:cNvPr>
          <p:cNvCxnSpPr>
            <a:cxnSpLocks/>
          </p:cNvCxnSpPr>
          <p:nvPr/>
        </p:nvCxnSpPr>
        <p:spPr>
          <a:xfrm flipH="1">
            <a:off x="4400790" y="2852193"/>
            <a:ext cx="56324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C5A05AEE-57F2-F2A5-E7FB-ABD397497AAC}"/>
              </a:ext>
            </a:extLst>
          </p:cNvPr>
          <p:cNvCxnSpPr>
            <a:cxnSpLocks/>
          </p:cNvCxnSpPr>
          <p:nvPr/>
        </p:nvCxnSpPr>
        <p:spPr>
          <a:xfrm flipH="1">
            <a:off x="4392534" y="4101923"/>
            <a:ext cx="56324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332B910A-2D39-0E9C-9AB1-C59C417E33D2}"/>
              </a:ext>
            </a:extLst>
          </p:cNvPr>
          <p:cNvCxnSpPr>
            <a:cxnSpLocks/>
          </p:cNvCxnSpPr>
          <p:nvPr/>
        </p:nvCxnSpPr>
        <p:spPr>
          <a:xfrm flipH="1">
            <a:off x="3966719" y="2370962"/>
            <a:ext cx="9797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7C0FEA63-FD69-B56B-6341-5D023DC43CA3}"/>
              </a:ext>
            </a:extLst>
          </p:cNvPr>
          <p:cNvCxnSpPr>
            <a:cxnSpLocks/>
          </p:cNvCxnSpPr>
          <p:nvPr/>
        </p:nvCxnSpPr>
        <p:spPr>
          <a:xfrm flipH="1" flipV="1">
            <a:off x="6758522" y="3046431"/>
            <a:ext cx="406886" cy="216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DB08E2B5-A180-3E3F-3959-0C9684A24753}"/>
              </a:ext>
            </a:extLst>
          </p:cNvPr>
          <p:cNvCxnSpPr>
            <a:cxnSpLocks/>
          </p:cNvCxnSpPr>
          <p:nvPr/>
        </p:nvCxnSpPr>
        <p:spPr>
          <a:xfrm flipH="1">
            <a:off x="7165409" y="2815796"/>
            <a:ext cx="897151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CDB299B4-13C7-CC10-114D-0B602FA446D6}"/>
              </a:ext>
            </a:extLst>
          </p:cNvPr>
          <p:cNvCxnSpPr>
            <a:cxnSpLocks/>
          </p:cNvCxnSpPr>
          <p:nvPr/>
        </p:nvCxnSpPr>
        <p:spPr>
          <a:xfrm flipH="1">
            <a:off x="7165408" y="3463341"/>
            <a:ext cx="70368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Arrow Connector 1175">
            <a:extLst>
              <a:ext uri="{FF2B5EF4-FFF2-40B4-BE49-F238E27FC236}">
                <a16:creationId xmlns:a16="http://schemas.microsoft.com/office/drawing/2014/main" id="{DFEB18CC-0E85-BFEE-4AEF-B8385797CB75}"/>
              </a:ext>
            </a:extLst>
          </p:cNvPr>
          <p:cNvCxnSpPr>
            <a:cxnSpLocks/>
          </p:cNvCxnSpPr>
          <p:nvPr/>
        </p:nvCxnSpPr>
        <p:spPr>
          <a:xfrm>
            <a:off x="2457669" y="1053526"/>
            <a:ext cx="8872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C77559B4-91AA-3FA5-9996-4F7E962FCD7B}"/>
              </a:ext>
            </a:extLst>
          </p:cNvPr>
          <p:cNvCxnSpPr>
            <a:cxnSpLocks/>
          </p:cNvCxnSpPr>
          <p:nvPr/>
        </p:nvCxnSpPr>
        <p:spPr>
          <a:xfrm flipH="1">
            <a:off x="8899531" y="979231"/>
            <a:ext cx="596175" cy="132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TextBox 1182">
            <a:extLst>
              <a:ext uri="{FF2B5EF4-FFF2-40B4-BE49-F238E27FC236}">
                <a16:creationId xmlns:a16="http://schemas.microsoft.com/office/drawing/2014/main" id="{36CFA32B-AAFF-694D-F78C-2ED8C58A2431}"/>
              </a:ext>
            </a:extLst>
          </p:cNvPr>
          <p:cNvSpPr txBox="1"/>
          <p:nvPr/>
        </p:nvSpPr>
        <p:spPr>
          <a:xfrm>
            <a:off x="6915962" y="3971316"/>
            <a:ext cx="253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CONTINOUS</a:t>
            </a:r>
            <a:r>
              <a:rPr lang="en-CA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CA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DEPLOYMENT</a:t>
            </a:r>
          </a:p>
        </p:txBody>
      </p:sp>
      <p:sp>
        <p:nvSpPr>
          <p:cNvPr id="1184" name="TextBox 1183">
            <a:extLst>
              <a:ext uri="{FF2B5EF4-FFF2-40B4-BE49-F238E27FC236}">
                <a16:creationId xmlns:a16="http://schemas.microsoft.com/office/drawing/2014/main" id="{14A8FE49-1BF7-7F26-44F2-58A4BBC162EB}"/>
              </a:ext>
            </a:extLst>
          </p:cNvPr>
          <p:cNvSpPr txBox="1"/>
          <p:nvPr/>
        </p:nvSpPr>
        <p:spPr>
          <a:xfrm>
            <a:off x="3245454" y="6418246"/>
            <a:ext cx="253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Arial Black" panose="020B0A04020102020204" pitchFamily="34" charset="0"/>
              </a:rPr>
              <a:t>CONTINOUS INTEGRATION</a:t>
            </a:r>
          </a:p>
        </p:txBody>
      </p:sp>
      <p:pic>
        <p:nvPicPr>
          <p:cNvPr id="1193" name="Picture 52">
            <a:extLst>
              <a:ext uri="{FF2B5EF4-FFF2-40B4-BE49-F238E27FC236}">
                <a16:creationId xmlns:a16="http://schemas.microsoft.com/office/drawing/2014/main" id="{216EEBF6-22B6-8305-67B6-EF1C7561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26352" y="2955021"/>
            <a:ext cx="658299" cy="1995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196" name="Picture 58" descr="Grafana logo - Social media &amp; Logos Icons">
            <a:extLst>
              <a:ext uri="{FF2B5EF4-FFF2-40B4-BE49-F238E27FC236}">
                <a16:creationId xmlns:a16="http://schemas.microsoft.com/office/drawing/2014/main" id="{1C8A54DA-511E-CCD9-2D43-35384B63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380" y="3332151"/>
            <a:ext cx="1194457" cy="5025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1200" name="Picture 60" descr="Exploring Argo CD: A Hands-On Guide to GitOps with Kubernetes | by Joseph  Whiteaker | Apr, 2024 | Medium">
            <a:extLst>
              <a:ext uri="{FF2B5EF4-FFF2-40B4-BE49-F238E27FC236}">
                <a16:creationId xmlns:a16="http://schemas.microsoft.com/office/drawing/2014/main" id="{1EB11ACF-ADCE-50BD-6852-C833E444C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57" y="1110794"/>
            <a:ext cx="965076" cy="5390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202" name="AutoShape 64" descr="Developer Icon - Man programming on laptop with coding thought - CleanPNG /  KissPNG">
            <a:extLst>
              <a:ext uri="{FF2B5EF4-FFF2-40B4-BE49-F238E27FC236}">
                <a16:creationId xmlns:a16="http://schemas.microsoft.com/office/drawing/2014/main" id="{7B8619BE-A87F-D43D-4439-EA1075613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8905" y="1714794"/>
            <a:ext cx="198122" cy="1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210" name="Picture 76" descr="Programmer - Free professions and jobs icons">
            <a:extLst>
              <a:ext uri="{FF2B5EF4-FFF2-40B4-BE49-F238E27FC236}">
                <a16:creationId xmlns:a16="http://schemas.microsoft.com/office/drawing/2014/main" id="{DBEDBAEE-BE6B-53BF-B045-ADCB7EE8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8" y="577356"/>
            <a:ext cx="723305" cy="6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80" descr="Programmer Special Lineal color icon">
            <a:extLst>
              <a:ext uri="{FF2B5EF4-FFF2-40B4-BE49-F238E27FC236}">
                <a16:creationId xmlns:a16="http://schemas.microsoft.com/office/drawing/2014/main" id="{16A5A40D-FF50-2C0C-30AE-EB0F26AD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99" y="494581"/>
            <a:ext cx="618541" cy="5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98" descr="Circle 1 ">
            <a:extLst>
              <a:ext uri="{FF2B5EF4-FFF2-40B4-BE49-F238E27FC236}">
                <a16:creationId xmlns:a16="http://schemas.microsoft.com/office/drawing/2014/main" id="{C0B3AF36-02A4-EE86-1DF9-627A9523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26" y="1064550"/>
            <a:ext cx="182732" cy="153764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24" name="Picture 100" descr="Number 2 ">
            <a:extLst>
              <a:ext uri="{FF2B5EF4-FFF2-40B4-BE49-F238E27FC236}">
                <a16:creationId xmlns:a16="http://schemas.microsoft.com/office/drawing/2014/main" id="{6670D8A1-267B-45C4-1150-38FBD99A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95" y="1255949"/>
            <a:ext cx="182042" cy="153183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25" name="Picture 102" descr="Number 3 ">
            <a:extLst>
              <a:ext uri="{FF2B5EF4-FFF2-40B4-BE49-F238E27FC236}">
                <a16:creationId xmlns:a16="http://schemas.microsoft.com/office/drawing/2014/main" id="{89FADB21-2F96-2328-385D-BF33F945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11" y="1923502"/>
            <a:ext cx="154908" cy="130350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26" name="Picture 104" descr="Number 4 ">
            <a:extLst>
              <a:ext uri="{FF2B5EF4-FFF2-40B4-BE49-F238E27FC236}">
                <a16:creationId xmlns:a16="http://schemas.microsoft.com/office/drawing/2014/main" id="{6E34F063-2661-07E3-5942-EC050331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33" y="2462923"/>
            <a:ext cx="145705" cy="122606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27" name="Picture 106" descr="Number 5 ">
            <a:extLst>
              <a:ext uri="{FF2B5EF4-FFF2-40B4-BE49-F238E27FC236}">
                <a16:creationId xmlns:a16="http://schemas.microsoft.com/office/drawing/2014/main" id="{2BAF0413-3FB9-2D3D-550D-C61A0D5EF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11" y="2915445"/>
            <a:ext cx="171138" cy="144007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29" name="Picture 110" descr="Circle 7 ">
            <a:extLst>
              <a:ext uri="{FF2B5EF4-FFF2-40B4-BE49-F238E27FC236}">
                <a16:creationId xmlns:a16="http://schemas.microsoft.com/office/drawing/2014/main" id="{62DCCD94-5CA2-E591-E049-BABCE083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87" y="4178513"/>
            <a:ext cx="160074" cy="134698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0" name="Picture 112" descr="Circle 6 ">
            <a:extLst>
              <a:ext uri="{FF2B5EF4-FFF2-40B4-BE49-F238E27FC236}">
                <a16:creationId xmlns:a16="http://schemas.microsoft.com/office/drawing/2014/main" id="{66AA1298-BA5A-3F0B-E57D-E44DA093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486" y="3665228"/>
            <a:ext cx="160074" cy="1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114" descr="Circle 8 ">
            <a:extLst>
              <a:ext uri="{FF2B5EF4-FFF2-40B4-BE49-F238E27FC236}">
                <a16:creationId xmlns:a16="http://schemas.microsoft.com/office/drawing/2014/main" id="{5EB7BFBC-D861-9670-620F-AED01FDC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69" y="5115504"/>
            <a:ext cx="151935" cy="127849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2" name="Picture 116" descr="Number 9 ">
            <a:extLst>
              <a:ext uri="{FF2B5EF4-FFF2-40B4-BE49-F238E27FC236}">
                <a16:creationId xmlns:a16="http://schemas.microsoft.com/office/drawing/2014/main" id="{76A1E8C8-C27F-FAC1-DFB1-804AFA26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09" y="4886513"/>
            <a:ext cx="147554" cy="124162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3" name="Picture 118" descr="Number 10 ">
            <a:extLst>
              <a:ext uri="{FF2B5EF4-FFF2-40B4-BE49-F238E27FC236}">
                <a16:creationId xmlns:a16="http://schemas.microsoft.com/office/drawing/2014/main" id="{D6E733CF-E00A-D501-7A0D-EDF526A4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68" y="6002266"/>
            <a:ext cx="165184" cy="138998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5" name="Picture 122" descr="Number 12 ">
            <a:extLst>
              <a:ext uri="{FF2B5EF4-FFF2-40B4-BE49-F238E27FC236}">
                <a16:creationId xmlns:a16="http://schemas.microsoft.com/office/drawing/2014/main" id="{DDA84E26-4F73-9F9A-2EB3-874A5152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97" y="3508118"/>
            <a:ext cx="247277" cy="208076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6" name="Picture 124" descr="Number 11 ">
            <a:extLst>
              <a:ext uri="{FF2B5EF4-FFF2-40B4-BE49-F238E27FC236}">
                <a16:creationId xmlns:a16="http://schemas.microsoft.com/office/drawing/2014/main" id="{6AA94AA3-A80E-92DF-30CB-A4CA58D0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99" y="4542276"/>
            <a:ext cx="233261" cy="196282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7" name="Picture 126" descr="Number 13 ">
            <a:extLst>
              <a:ext uri="{FF2B5EF4-FFF2-40B4-BE49-F238E27FC236}">
                <a16:creationId xmlns:a16="http://schemas.microsoft.com/office/drawing/2014/main" id="{4645B1B7-569F-1C1E-61C2-2CAA6A85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19" y="2235458"/>
            <a:ext cx="243999" cy="205318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8" name="Picture 128" descr="Number 14 ">
            <a:extLst>
              <a:ext uri="{FF2B5EF4-FFF2-40B4-BE49-F238E27FC236}">
                <a16:creationId xmlns:a16="http://schemas.microsoft.com/office/drawing/2014/main" id="{156DD1E9-60EC-7BD3-FAED-1F655C5E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49" y="1038518"/>
            <a:ext cx="184001" cy="154832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39" name="Picture 130" descr="Number 15 ">
            <a:extLst>
              <a:ext uri="{FF2B5EF4-FFF2-40B4-BE49-F238E27FC236}">
                <a16:creationId xmlns:a16="http://schemas.microsoft.com/office/drawing/2014/main" id="{EB28CDC0-E105-CCD8-8CAC-A34ED615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47" y="1494192"/>
            <a:ext cx="209881" cy="176608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40" name="Picture 132" descr="Number 16 ">
            <a:extLst>
              <a:ext uri="{FF2B5EF4-FFF2-40B4-BE49-F238E27FC236}">
                <a16:creationId xmlns:a16="http://schemas.microsoft.com/office/drawing/2014/main" id="{2CC2A0B6-8CED-63F9-41DB-CA5B8EC4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59" y="1960603"/>
            <a:ext cx="190537" cy="16033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249" name="Picture 134" descr="Number 17 ">
            <a:extLst>
              <a:ext uri="{FF2B5EF4-FFF2-40B4-BE49-F238E27FC236}">
                <a16:creationId xmlns:a16="http://schemas.microsoft.com/office/drawing/2014/main" id="{3060E990-D749-CE7C-5CEB-6BB12090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60" y="2923098"/>
            <a:ext cx="182073" cy="153209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257" name="Picture 136" descr="Number 18 ">
            <a:extLst>
              <a:ext uri="{FF2B5EF4-FFF2-40B4-BE49-F238E27FC236}">
                <a16:creationId xmlns:a16="http://schemas.microsoft.com/office/drawing/2014/main" id="{C5B03CA1-A6FF-04C3-87D3-5CF33117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34" y="3555352"/>
            <a:ext cx="201852" cy="169853"/>
          </a:xfrm>
          <a:prstGeom prst="rect">
            <a:avLst/>
          </a:prstGeom>
          <a:solidFill>
            <a:srgbClr val="9900CC"/>
          </a:solidFill>
        </p:spPr>
      </p:pic>
      <p:pic>
        <p:nvPicPr>
          <p:cNvPr id="1261" name="Graphic 1260" descr="Close with solid fill">
            <a:extLst>
              <a:ext uri="{FF2B5EF4-FFF2-40B4-BE49-F238E27FC236}">
                <a16:creationId xmlns:a16="http://schemas.microsoft.com/office/drawing/2014/main" id="{53C36118-A107-78E1-9409-0E68B3C0388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3966286" y="2339288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263" name="Oval 1262">
            <a:extLst>
              <a:ext uri="{FF2B5EF4-FFF2-40B4-BE49-F238E27FC236}">
                <a16:creationId xmlns:a16="http://schemas.microsoft.com/office/drawing/2014/main" id="{705A70B8-E488-4C2E-2EE5-5114698A7923}"/>
              </a:ext>
            </a:extLst>
          </p:cNvPr>
          <p:cNvSpPr/>
          <p:nvPr/>
        </p:nvSpPr>
        <p:spPr>
          <a:xfrm>
            <a:off x="2495644" y="1038715"/>
            <a:ext cx="54355" cy="300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A0FBCBD8-8EE8-352C-6C00-6AF50ED8CDD0}"/>
              </a:ext>
            </a:extLst>
          </p:cNvPr>
          <p:cNvSpPr/>
          <p:nvPr/>
        </p:nvSpPr>
        <p:spPr>
          <a:xfrm>
            <a:off x="3918556" y="1013262"/>
            <a:ext cx="54355" cy="300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55F21E7C-BEFD-C98D-DFE5-D6E88A52A3C1}"/>
              </a:ext>
            </a:extLst>
          </p:cNvPr>
          <p:cNvSpPr/>
          <p:nvPr/>
        </p:nvSpPr>
        <p:spPr>
          <a:xfrm>
            <a:off x="3602380" y="1925883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895DB9AE-2AB0-EEA2-96ED-14751864319D}"/>
              </a:ext>
            </a:extLst>
          </p:cNvPr>
          <p:cNvSpPr/>
          <p:nvPr/>
        </p:nvSpPr>
        <p:spPr>
          <a:xfrm>
            <a:off x="3603809" y="2439843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99161B5A-AEAB-8E4A-8FE3-72B77B797F41}"/>
              </a:ext>
            </a:extLst>
          </p:cNvPr>
          <p:cNvSpPr/>
          <p:nvPr/>
        </p:nvSpPr>
        <p:spPr>
          <a:xfrm flipH="1" flipV="1">
            <a:off x="3614226" y="2925746"/>
            <a:ext cx="55791" cy="3730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6378FB57-BD9C-E54A-D982-1E2E9E00597A}"/>
              </a:ext>
            </a:extLst>
          </p:cNvPr>
          <p:cNvSpPr/>
          <p:nvPr/>
        </p:nvSpPr>
        <p:spPr>
          <a:xfrm>
            <a:off x="3299254" y="4785357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D2EB36AC-3F8D-48BD-F4A0-1B754E510532}"/>
              </a:ext>
            </a:extLst>
          </p:cNvPr>
          <p:cNvSpPr/>
          <p:nvPr/>
        </p:nvSpPr>
        <p:spPr>
          <a:xfrm>
            <a:off x="3646133" y="5087217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02F57820-FF10-AACE-C09A-DC07DBDBF015}"/>
              </a:ext>
            </a:extLst>
          </p:cNvPr>
          <p:cNvSpPr/>
          <p:nvPr/>
        </p:nvSpPr>
        <p:spPr>
          <a:xfrm>
            <a:off x="3624764" y="4193910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2DE4DC16-7F7B-594D-05B3-66CC237F4F88}"/>
              </a:ext>
            </a:extLst>
          </p:cNvPr>
          <p:cNvSpPr/>
          <p:nvPr/>
        </p:nvSpPr>
        <p:spPr>
          <a:xfrm>
            <a:off x="3616804" y="3656616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B933D66-00B8-92BA-DA80-D92FEDA41B1A}"/>
              </a:ext>
            </a:extLst>
          </p:cNvPr>
          <p:cNvSpPr/>
          <p:nvPr/>
        </p:nvSpPr>
        <p:spPr>
          <a:xfrm>
            <a:off x="4710387" y="1470632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A833A81D-5F47-4E5B-BFD2-3A49BB496E1E}"/>
              </a:ext>
            </a:extLst>
          </p:cNvPr>
          <p:cNvSpPr/>
          <p:nvPr/>
        </p:nvSpPr>
        <p:spPr>
          <a:xfrm>
            <a:off x="5721319" y="4420222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88BF6830-1286-4BAB-08FE-3A627B5B8939}"/>
              </a:ext>
            </a:extLst>
          </p:cNvPr>
          <p:cNvSpPr/>
          <p:nvPr/>
        </p:nvSpPr>
        <p:spPr>
          <a:xfrm>
            <a:off x="5703611" y="3391629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810A804E-BBAE-4905-AEF7-8A5B381844AA}"/>
              </a:ext>
            </a:extLst>
          </p:cNvPr>
          <p:cNvSpPr/>
          <p:nvPr/>
        </p:nvSpPr>
        <p:spPr>
          <a:xfrm>
            <a:off x="3714371" y="6008796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C84753DB-2E2D-2204-63B4-3C9E2B105D59}"/>
              </a:ext>
            </a:extLst>
          </p:cNvPr>
          <p:cNvSpPr/>
          <p:nvPr/>
        </p:nvSpPr>
        <p:spPr>
          <a:xfrm>
            <a:off x="5721162" y="2129206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065BA1F1-6FBF-EC50-B380-43BFB35832AB}"/>
              </a:ext>
            </a:extLst>
          </p:cNvPr>
          <p:cNvSpPr/>
          <p:nvPr/>
        </p:nvSpPr>
        <p:spPr>
          <a:xfrm>
            <a:off x="5698481" y="4586930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706C1FE6-1671-F2E2-9F7A-7D349F24DF87}"/>
              </a:ext>
            </a:extLst>
          </p:cNvPr>
          <p:cNvSpPr/>
          <p:nvPr/>
        </p:nvSpPr>
        <p:spPr>
          <a:xfrm>
            <a:off x="5079586" y="918716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7F32C422-D259-939A-ECFD-943C68F7A413}"/>
              </a:ext>
            </a:extLst>
          </p:cNvPr>
          <p:cNvSpPr/>
          <p:nvPr/>
        </p:nvSpPr>
        <p:spPr>
          <a:xfrm>
            <a:off x="8209615" y="989272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7FF1AA2F-9F21-34D2-72FE-D379E22927A7}"/>
              </a:ext>
            </a:extLst>
          </p:cNvPr>
          <p:cNvSpPr/>
          <p:nvPr/>
        </p:nvSpPr>
        <p:spPr>
          <a:xfrm>
            <a:off x="7465340" y="1452128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99ECFEEA-352F-6FB3-1F82-E3E35F985E7A}"/>
              </a:ext>
            </a:extLst>
          </p:cNvPr>
          <p:cNvSpPr/>
          <p:nvPr/>
        </p:nvSpPr>
        <p:spPr>
          <a:xfrm>
            <a:off x="9478985" y="961059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14079B1E-B2C5-DF68-21E7-EB395E97A477}"/>
              </a:ext>
            </a:extLst>
          </p:cNvPr>
          <p:cNvSpPr/>
          <p:nvPr/>
        </p:nvSpPr>
        <p:spPr>
          <a:xfrm>
            <a:off x="8540908" y="2941661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B359CF72-5D35-C4B9-EB0C-D43F08F6825E}"/>
              </a:ext>
            </a:extLst>
          </p:cNvPr>
          <p:cNvSpPr/>
          <p:nvPr/>
        </p:nvSpPr>
        <p:spPr>
          <a:xfrm>
            <a:off x="8512439" y="2157060"/>
            <a:ext cx="55308" cy="32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76200">
              <a:schemeClr val="accent6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72BA89-A3E8-4F81-E289-1223A4B973C3}"/>
              </a:ext>
            </a:extLst>
          </p:cNvPr>
          <p:cNvCxnSpPr>
            <a:cxnSpLocks/>
          </p:cNvCxnSpPr>
          <p:nvPr/>
        </p:nvCxnSpPr>
        <p:spPr>
          <a:xfrm flipH="1">
            <a:off x="3983648" y="1975040"/>
            <a:ext cx="9797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5C037673-2474-601A-75F2-DB2924E0CBC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3979151" y="1945297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B063F9D0-3AB3-2991-0A4F-27DAA8B138D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4365594" y="2819906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B5C48BB9-366B-DB75-975E-6D15B8422B4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3945733" y="3473811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CF4A12D4-9B1F-484F-E435-989A637418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4129897" y="4796828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BBB2FD6-E473-238B-FF5F-4CD4452A9BE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4326925" y="4063571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ECB44963-C3D8-EF15-DD4F-FFB11A5AAC3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4135942" y="5689579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2A1830E0-E2C1-3112-4DD9-8A0810AA93D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7994677" y="2787280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250274B7-4F7E-DF1E-02CA-EF13DF90B12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flipH="1">
            <a:off x="7813171" y="3431666"/>
            <a:ext cx="75282" cy="6334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13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9387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Olakunle Oyeniyi</dc:creator>
  <cp:lastModifiedBy>Olakunle Oyeniyi</cp:lastModifiedBy>
  <cp:revision>14</cp:revision>
  <dcterms:created xsi:type="dcterms:W3CDTF">2024-06-08T04:12:16Z</dcterms:created>
  <dcterms:modified xsi:type="dcterms:W3CDTF">2024-06-20T04:08:36Z</dcterms:modified>
</cp:coreProperties>
</file>