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74" r:id="rId4"/>
    <p:sldMasterId id="2147483686" r:id="rId5"/>
  </p:sldMasterIdLst>
  <p:notesMasterIdLst>
    <p:notesMasterId r:id="rId20"/>
  </p:notesMasterIdLst>
  <p:sldIdLst>
    <p:sldId id="288" r:id="rId6"/>
    <p:sldId id="287" r:id="rId7"/>
    <p:sldId id="284" r:id="rId8"/>
    <p:sldId id="274" r:id="rId9"/>
    <p:sldId id="266" r:id="rId10"/>
    <p:sldId id="289" r:id="rId11"/>
    <p:sldId id="290" r:id="rId12"/>
    <p:sldId id="273" r:id="rId13"/>
    <p:sldId id="291" r:id="rId14"/>
    <p:sldId id="292" r:id="rId15"/>
    <p:sldId id="267" r:id="rId16"/>
    <p:sldId id="268" r:id="rId17"/>
    <p:sldId id="293"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1C75C-3D75-419B-8421-4D75159D491D}" type="datetimeFigureOut">
              <a:rPr lang="en-US" smtClean="0"/>
              <a:t>6/3/2025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7CA73-466D-4A10-8C1C-8760892E9C56}" type="slidenum">
              <a:rPr lang="en-US" smtClean="0"/>
              <a:t>‹#›</a:t>
            </a:fld>
            <a:endParaRPr lang="en-US" dirty="0"/>
          </a:p>
        </p:txBody>
      </p:sp>
    </p:spTree>
    <p:extLst>
      <p:ext uri="{BB962C8B-B14F-4D97-AF65-F5344CB8AC3E}">
        <p14:creationId xmlns:p14="http://schemas.microsoft.com/office/powerpoint/2010/main" val="4287807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8b7245fa6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8b7245fa6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a5868fc0f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a5868fc0f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a5868fc0f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a5868fc0f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de95a381e3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de95a381e3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8b74fefb2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8b74fefb2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8729d97241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8729d97241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806ada915c_0_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806ada915c_0_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80636b2eb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80636b2eb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8b74fefb2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8b74fefb2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a:extLst>
            <a:ext uri="{FF2B5EF4-FFF2-40B4-BE49-F238E27FC236}">
              <a16:creationId xmlns:a16="http://schemas.microsoft.com/office/drawing/2014/main" id="{30CC7537-5F71-CAB1-3F81-5DA70B2F5E04}"/>
            </a:ext>
          </a:extLst>
        </p:cNvPr>
        <p:cNvGrpSpPr/>
        <p:nvPr/>
      </p:nvGrpSpPr>
      <p:grpSpPr>
        <a:xfrm>
          <a:off x="0" y="0"/>
          <a:ext cx="0" cy="0"/>
          <a:chOff x="0" y="0"/>
          <a:chExt cx="0" cy="0"/>
        </a:xfrm>
      </p:grpSpPr>
      <p:sp>
        <p:nvSpPr>
          <p:cNvPr id="1476" name="Google Shape;1476;g8b74fefb28_0_57:notes">
            <a:extLst>
              <a:ext uri="{FF2B5EF4-FFF2-40B4-BE49-F238E27FC236}">
                <a16:creationId xmlns:a16="http://schemas.microsoft.com/office/drawing/2014/main" id="{95D8D539-49B7-6A3B-EF83-166BDEED4F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8b74fefb28_0_57:notes">
            <a:extLst>
              <a:ext uri="{FF2B5EF4-FFF2-40B4-BE49-F238E27FC236}">
                <a16:creationId xmlns:a16="http://schemas.microsoft.com/office/drawing/2014/main" id="{1EC01F23-9D16-273F-54C4-BAB33B9143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9458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806ada915c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806ada915c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a5868fc0f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a5868fc0f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823B-4425-EEFB-3106-65AEC8BA7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8CECDB-8F31-4E22-1C11-C2136B7EBC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72C091-9E72-6B45-F7A2-3B51E9926517}"/>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A108768D-0289-E927-391A-FE0F9F7F2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5BFC14-20B2-C3C8-DA8A-C00A3D3F5C53}"/>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366734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E629-9E51-EF8D-989B-AC02C7C959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C62FF6-90DF-5D75-ACBF-60981580A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06EDB-3713-9B45-F410-1E87F7B55263}"/>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B074C875-F505-625E-FB1F-CA692B9ED4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0600FC-25E0-EBC3-2757-9512644F4054}"/>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19017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9D84E-B194-450E-0165-61316017F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DDC37F-1B37-8E90-280D-14EA2A5CF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E008E-DED2-68EA-470B-A3EB0D05F5FF}"/>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E665E71D-9477-278F-75DF-B48155A9A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FA735C0-02FF-87EA-84E0-F20914A9FE1C}"/>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842300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35152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5200" y="2042533"/>
            <a:ext cx="4468800" cy="2170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15200" y="4262267"/>
            <a:ext cx="4468800" cy="55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011761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10459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9517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4098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5925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8949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608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9475-95BC-7C4B-8EB5-02FEC447D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4C67C-5975-67BC-4822-C417209A3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E9823-68A8-7374-319C-664713DD1974}"/>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D7330208-95A2-90D1-1886-1AF2571BA1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536A87-3189-355A-EF98-11FB52BC4CE5}"/>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2174057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85019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3437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28243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320844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7352" y="2164533"/>
            <a:ext cx="4686000" cy="1874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867352" y="4189867"/>
            <a:ext cx="4686000" cy="50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6886563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835449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73685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01495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36822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9060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4B02-19FF-C9F3-781D-ACB2175C5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5F79F0-8CD8-360B-38E9-AFAFF1E16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CF91D-5AEC-DE02-1521-EC52CEE20F2E}"/>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362DD2BA-27BF-1559-DAEB-110D398410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769B88-9600-3E1E-F70C-F70999C9D14B}"/>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16308834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52396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8331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792969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15175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406426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3467" y="2103989"/>
            <a:ext cx="5983200" cy="20772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6667"/>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53467" y="4181211"/>
            <a:ext cx="5983200" cy="5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579288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2906167"/>
            <a:ext cx="10272000" cy="1122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3995400" y="1783767"/>
            <a:ext cx="42012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 name="Google Shape;14;p3"/>
          <p:cNvSpPr txBox="1">
            <a:spLocks noGrp="1"/>
          </p:cNvSpPr>
          <p:nvPr>
            <p:ph type="subTitle" idx="1"/>
          </p:nvPr>
        </p:nvSpPr>
        <p:spPr>
          <a:xfrm>
            <a:off x="3189233" y="4176233"/>
            <a:ext cx="58136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768915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960000" y="1536633"/>
            <a:ext cx="102720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rgbClr val="434343"/>
              </a:buClr>
              <a:buSzPts val="1400"/>
              <a:buChar char="●"/>
              <a:defRPr sz="1867">
                <a:solidFill>
                  <a:srgbClr val="434343"/>
                </a:solidFill>
              </a:defRPr>
            </a:lvl1pPr>
            <a:lvl2pPr marL="1219170" lvl="1" indent="-406390" rtl="0">
              <a:lnSpc>
                <a:spcPct val="115000"/>
              </a:lnSpc>
              <a:spcBef>
                <a:spcPts val="0"/>
              </a:spcBef>
              <a:spcAft>
                <a:spcPts val="0"/>
              </a:spcAft>
              <a:buClr>
                <a:srgbClr val="434343"/>
              </a:buClr>
              <a:buSzPts val="1200"/>
              <a:buChar char="○"/>
              <a:defRPr>
                <a:solidFill>
                  <a:srgbClr val="434343"/>
                </a:solidFill>
              </a:defRPr>
            </a:lvl2pPr>
            <a:lvl3pPr marL="1828754" lvl="2" indent="-406390" rtl="0">
              <a:lnSpc>
                <a:spcPct val="115000"/>
              </a:lnSpc>
              <a:spcBef>
                <a:spcPts val="0"/>
              </a:spcBef>
              <a:spcAft>
                <a:spcPts val="0"/>
              </a:spcAft>
              <a:buClr>
                <a:srgbClr val="434343"/>
              </a:buClr>
              <a:buSzPts val="1200"/>
              <a:buChar char="■"/>
              <a:defRPr>
                <a:solidFill>
                  <a:srgbClr val="434343"/>
                </a:solidFill>
              </a:defRPr>
            </a:lvl3pPr>
            <a:lvl4pPr marL="2438339" lvl="3" indent="-406390" rtl="0">
              <a:lnSpc>
                <a:spcPct val="115000"/>
              </a:lnSpc>
              <a:spcBef>
                <a:spcPts val="0"/>
              </a:spcBef>
              <a:spcAft>
                <a:spcPts val="0"/>
              </a:spcAft>
              <a:buClr>
                <a:srgbClr val="434343"/>
              </a:buClr>
              <a:buSzPts val="1200"/>
              <a:buChar char="●"/>
              <a:defRPr>
                <a:solidFill>
                  <a:srgbClr val="434343"/>
                </a:solidFill>
              </a:defRPr>
            </a:lvl4pPr>
            <a:lvl5pPr marL="3047924" lvl="4" indent="-406390" rtl="0">
              <a:lnSpc>
                <a:spcPct val="115000"/>
              </a:lnSpc>
              <a:spcBef>
                <a:spcPts val="0"/>
              </a:spcBef>
              <a:spcAft>
                <a:spcPts val="0"/>
              </a:spcAft>
              <a:buClr>
                <a:srgbClr val="434343"/>
              </a:buClr>
              <a:buSzPts val="1200"/>
              <a:buChar char="○"/>
              <a:defRPr>
                <a:solidFill>
                  <a:srgbClr val="434343"/>
                </a:solidFill>
              </a:defRPr>
            </a:lvl5pPr>
            <a:lvl6pPr marL="3657509" lvl="5" indent="-406390" rtl="0">
              <a:lnSpc>
                <a:spcPct val="115000"/>
              </a:lnSpc>
              <a:spcBef>
                <a:spcPts val="0"/>
              </a:spcBef>
              <a:spcAft>
                <a:spcPts val="0"/>
              </a:spcAft>
              <a:buClr>
                <a:srgbClr val="434343"/>
              </a:buClr>
              <a:buSzPts val="1200"/>
              <a:buChar char="■"/>
              <a:defRPr>
                <a:solidFill>
                  <a:srgbClr val="434343"/>
                </a:solidFill>
              </a:defRPr>
            </a:lvl6pPr>
            <a:lvl7pPr marL="4267093" lvl="6" indent="-406390" rtl="0">
              <a:lnSpc>
                <a:spcPct val="115000"/>
              </a:lnSpc>
              <a:spcBef>
                <a:spcPts val="0"/>
              </a:spcBef>
              <a:spcAft>
                <a:spcPts val="0"/>
              </a:spcAft>
              <a:buClr>
                <a:srgbClr val="434343"/>
              </a:buClr>
              <a:buSzPts val="1200"/>
              <a:buChar char="●"/>
              <a:defRPr>
                <a:solidFill>
                  <a:srgbClr val="434343"/>
                </a:solidFill>
              </a:defRPr>
            </a:lvl7pPr>
            <a:lvl8pPr marL="4876678" lvl="7" indent="-406390" rtl="0">
              <a:lnSpc>
                <a:spcPct val="115000"/>
              </a:lnSpc>
              <a:spcBef>
                <a:spcPts val="0"/>
              </a:spcBef>
              <a:spcAft>
                <a:spcPts val="0"/>
              </a:spcAft>
              <a:buClr>
                <a:srgbClr val="434343"/>
              </a:buClr>
              <a:buSzPts val="1200"/>
              <a:buChar char="○"/>
              <a:defRPr>
                <a:solidFill>
                  <a:srgbClr val="434343"/>
                </a:solidFill>
              </a:defRPr>
            </a:lvl8pPr>
            <a:lvl9pPr marL="5486263" lvl="8" indent="-40639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17" name="Google Shape;17;p4"/>
          <p:cNvSpPr txBox="1">
            <a:spLocks noGrp="1"/>
          </p:cNvSpPr>
          <p:nvPr>
            <p:ph type="title"/>
          </p:nvPr>
        </p:nvSpPr>
        <p:spPr>
          <a:xfrm>
            <a:off x="603400" y="548633"/>
            <a:ext cx="10985200" cy="748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3200" b="1">
                <a:solidFill>
                  <a:schemeClr val="dk1"/>
                </a:solidFill>
              </a:defRPr>
            </a:lvl1pPr>
            <a:lvl2pPr lvl="1"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10336307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9pPr>
          </a:lstStyle>
          <a:p>
            <a:endParaRPr/>
          </a:p>
        </p:txBody>
      </p:sp>
      <p:sp>
        <p:nvSpPr>
          <p:cNvPr id="20" name="Google Shape;20;p5"/>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9pPr>
          </a:lstStyle>
          <a:p>
            <a:endParaRPr/>
          </a:p>
        </p:txBody>
      </p:sp>
      <p:sp>
        <p:nvSpPr>
          <p:cNvPr id="21" name="Google Shape;21;p5"/>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5"/>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title"/>
          </p:nvPr>
        </p:nvSpPr>
        <p:spPr>
          <a:xfrm>
            <a:off x="603400" y="548633"/>
            <a:ext cx="10985200" cy="748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3200" b="1">
                <a:solidFill>
                  <a:schemeClr val="dk1"/>
                </a:solidFill>
              </a:defRPr>
            </a:lvl1pPr>
            <a:lvl2pPr lvl="1"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3105606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3400" y="548633"/>
            <a:ext cx="10985200" cy="748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3200" b="1">
                <a:solidFill>
                  <a:schemeClr val="dk1"/>
                </a:solidFill>
              </a:defRPr>
            </a:lvl1pPr>
            <a:lvl2pPr lvl="1"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2309338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94A3D-D4DF-3FA0-7ED2-6A506F158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45411F-9321-FB4E-14AE-1A95B54FB2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ED4593-370D-FCCD-DE69-585CD765F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EA5167-2803-454D-F64F-20BE12B0CEFA}"/>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6" name="Footer Placeholder 5">
            <a:extLst>
              <a:ext uri="{FF2B5EF4-FFF2-40B4-BE49-F238E27FC236}">
                <a16:creationId xmlns:a16="http://schemas.microsoft.com/office/drawing/2014/main" id="{D2FBC370-F761-6E8F-4406-E1004E12CF8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E5D1F7-6458-FF7B-A3DD-D50DF7955182}"/>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39814678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
        <p:cNvGrpSpPr/>
        <p:nvPr/>
      </p:nvGrpSpPr>
      <p:grpSpPr>
        <a:xfrm>
          <a:off x="0" y="0"/>
          <a:ext cx="0" cy="0"/>
          <a:chOff x="0" y="0"/>
          <a:chExt cx="0" cy="0"/>
        </a:xfrm>
      </p:grpSpPr>
      <p:sp>
        <p:nvSpPr>
          <p:cNvPr id="27" name="Google Shape;27;p7"/>
          <p:cNvSpPr txBox="1">
            <a:spLocks noGrp="1"/>
          </p:cNvSpPr>
          <p:nvPr>
            <p:ph type="body" idx="1"/>
          </p:nvPr>
        </p:nvSpPr>
        <p:spPr>
          <a:xfrm>
            <a:off x="960000" y="1536633"/>
            <a:ext cx="4429600" cy="45552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SzPts val="1400"/>
              <a:buChar char="●"/>
              <a:defRPr sz="1867"/>
            </a:lvl1pPr>
            <a:lvl2pPr marL="1219170" lvl="1" indent="-406390" rtl="0">
              <a:lnSpc>
                <a:spcPct val="115000"/>
              </a:lnSpc>
              <a:spcBef>
                <a:spcPts val="0"/>
              </a:spcBef>
              <a:spcAft>
                <a:spcPts val="0"/>
              </a:spcAft>
              <a:buSzPts val="1200"/>
              <a:buChar char="○"/>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endParaRPr/>
          </a:p>
        </p:txBody>
      </p:sp>
      <p:sp>
        <p:nvSpPr>
          <p:cNvPr id="28" name="Google Shape;28;p7"/>
          <p:cNvSpPr txBox="1">
            <a:spLocks noGrp="1"/>
          </p:cNvSpPr>
          <p:nvPr>
            <p:ph type="title"/>
          </p:nvPr>
        </p:nvSpPr>
        <p:spPr>
          <a:xfrm>
            <a:off x="603400" y="548633"/>
            <a:ext cx="10985200" cy="7488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3200" b="1">
                <a:solidFill>
                  <a:schemeClr val="dk1"/>
                </a:solidFill>
              </a:defRPr>
            </a:lvl1pPr>
            <a:lvl2pPr lvl="1"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3200" b="1">
                <a:solidFill>
                  <a:schemeClr val="dk1"/>
                </a:solidFill>
                <a:latin typeface="Fira Sans Extra Condensed"/>
                <a:ea typeface="Fira Sans Extra Condensed"/>
                <a:cs typeface="Fira Sans Extra Condensed"/>
                <a:sym typeface="Fira Sans Extra Condensed"/>
              </a:defRPr>
            </a:lvl9pPr>
          </a:lstStyle>
          <a:p>
            <a:endParaRPr/>
          </a:p>
        </p:txBody>
      </p:sp>
    </p:spTree>
    <p:extLst>
      <p:ext uri="{BB962C8B-B14F-4D97-AF65-F5344CB8AC3E}">
        <p14:creationId xmlns:p14="http://schemas.microsoft.com/office/powerpoint/2010/main" val="8941996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4103956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960000" y="489897"/>
            <a:ext cx="10272000" cy="112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3" name="Google Shape;33;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2801380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extLst>
      <p:ext uri="{BB962C8B-B14F-4D97-AF65-F5344CB8AC3E}">
        <p14:creationId xmlns:p14="http://schemas.microsoft.com/office/powerpoint/2010/main" val="595595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38" name="Google Shape;38;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3825172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extLst>
      <p:ext uri="{BB962C8B-B14F-4D97-AF65-F5344CB8AC3E}">
        <p14:creationId xmlns:p14="http://schemas.microsoft.com/office/powerpoint/2010/main" val="113637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0DFA-3344-14EF-FB9D-45A99448D6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9E2B5-192F-483A-3786-FC5DB46B0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5FAC0-ECD2-C863-4D1E-09451515E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85CD62-148A-9E15-19A2-78D249321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E65FA-3962-7A10-122B-DA5624EC8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F511C9-C1BA-BE70-1849-2CAF163E2B59}"/>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8" name="Footer Placeholder 7">
            <a:extLst>
              <a:ext uri="{FF2B5EF4-FFF2-40B4-BE49-F238E27FC236}">
                <a16:creationId xmlns:a16="http://schemas.microsoft.com/office/drawing/2014/main" id="{A6B72CD9-FC81-60DB-8445-DE98824303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4398F00-8C96-FC62-B61A-6315E58BC086}"/>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289356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0676-42FB-348E-346B-F1AB612E98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7E7CF-8CCA-A7A9-4B18-70A098DD0B16}"/>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4" name="Footer Placeholder 3">
            <a:extLst>
              <a:ext uri="{FF2B5EF4-FFF2-40B4-BE49-F238E27FC236}">
                <a16:creationId xmlns:a16="http://schemas.microsoft.com/office/drawing/2014/main" id="{1D4B708C-A0FF-5CD6-09EA-8C95195820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246C34-523A-D1ED-ACD3-A1C658FF1CF6}"/>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130804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529F5-6830-E608-4F6F-949668136989}"/>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3" name="Footer Placeholder 2">
            <a:extLst>
              <a:ext uri="{FF2B5EF4-FFF2-40B4-BE49-F238E27FC236}">
                <a16:creationId xmlns:a16="http://schemas.microsoft.com/office/drawing/2014/main" id="{E593B85F-F129-D8BE-8F30-AFE02199D47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7535DA-813F-9BDB-7B6F-D1177F0B3CCF}"/>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538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04E6-9156-E8E9-9019-D03E6C17F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D15ED3-9A86-DA50-3833-5A7E3282D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59210-48B5-151D-A05F-C47775CAB3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764CA-9F9A-0D53-B0BB-65D81F5907C2}"/>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6" name="Footer Placeholder 5">
            <a:extLst>
              <a:ext uri="{FF2B5EF4-FFF2-40B4-BE49-F238E27FC236}">
                <a16:creationId xmlns:a16="http://schemas.microsoft.com/office/drawing/2014/main" id="{5574D37A-D708-18A6-E0D8-E5376D1086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185CFB-3E63-93ED-1A31-F1BF7CEFF984}"/>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330504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2B1C-9972-1A9C-F0F0-800344938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36257E-B340-9D56-96CF-B1CFBEDFDD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285C7A5-4F92-F1AB-54E8-03C4DDFA0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541F7-C954-3B85-67ED-585704BC354C}"/>
              </a:ext>
            </a:extLst>
          </p:cNvPr>
          <p:cNvSpPr>
            <a:spLocks noGrp="1"/>
          </p:cNvSpPr>
          <p:nvPr>
            <p:ph type="dt" sz="half" idx="10"/>
          </p:nvPr>
        </p:nvSpPr>
        <p:spPr/>
        <p:txBody>
          <a:bodyPr/>
          <a:lstStyle/>
          <a:p>
            <a:fld id="{C986E571-C60A-4C29-BC59-710D67E7C9EF}" type="datetimeFigureOut">
              <a:rPr lang="en-US" smtClean="0"/>
              <a:t>6/3/2025</a:t>
            </a:fld>
            <a:endParaRPr lang="en-US" dirty="0"/>
          </a:p>
        </p:txBody>
      </p:sp>
      <p:sp>
        <p:nvSpPr>
          <p:cNvPr id="6" name="Footer Placeholder 5">
            <a:extLst>
              <a:ext uri="{FF2B5EF4-FFF2-40B4-BE49-F238E27FC236}">
                <a16:creationId xmlns:a16="http://schemas.microsoft.com/office/drawing/2014/main" id="{4EEB42CC-F39E-E677-BEE8-D4375C2C45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8A7335-DEE5-D93D-31B6-28A53FC69619}"/>
              </a:ext>
            </a:extLst>
          </p:cNvPr>
          <p:cNvSpPr>
            <a:spLocks noGrp="1"/>
          </p:cNvSpPr>
          <p:nvPr>
            <p:ph type="sldNum" sz="quarter" idx="12"/>
          </p:nvPr>
        </p:nvSpPr>
        <p:spPr/>
        <p:txBody>
          <a:bodyPr/>
          <a:lstStyle/>
          <a:p>
            <a:fld id="{0C3CAC26-0B38-444A-9B96-0E341ABD2F8D}" type="slidenum">
              <a:rPr lang="en-US" smtClean="0"/>
              <a:t>‹#›</a:t>
            </a:fld>
            <a:endParaRPr lang="en-US" dirty="0"/>
          </a:p>
        </p:txBody>
      </p:sp>
    </p:spTree>
    <p:extLst>
      <p:ext uri="{BB962C8B-B14F-4D97-AF65-F5344CB8AC3E}">
        <p14:creationId xmlns:p14="http://schemas.microsoft.com/office/powerpoint/2010/main" val="15898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5.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81ADC-5B30-FAFE-FC15-E07ECC3CE5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65C545-6A64-F16F-8186-A99E65B92C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F4892-9230-9799-A015-13DA5E3A5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6E571-C60A-4C29-BC59-710D67E7C9EF}" type="datetimeFigureOut">
              <a:rPr lang="en-US" smtClean="0"/>
              <a:t>6/3/2025</a:t>
            </a:fld>
            <a:endParaRPr lang="en-US" dirty="0"/>
          </a:p>
        </p:txBody>
      </p:sp>
      <p:sp>
        <p:nvSpPr>
          <p:cNvPr id="5" name="Footer Placeholder 4">
            <a:extLst>
              <a:ext uri="{FF2B5EF4-FFF2-40B4-BE49-F238E27FC236}">
                <a16:creationId xmlns:a16="http://schemas.microsoft.com/office/drawing/2014/main" id="{51707475-0CE1-B579-0F96-ED5C5234F5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D10BBBA-768A-CE41-E44E-2FD3FCAEE5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3CAC26-0B38-444A-9B96-0E341ABD2F8D}" type="slidenum">
              <a:rPr lang="en-US" smtClean="0"/>
              <a:t>‹#›</a:t>
            </a:fld>
            <a:endParaRPr lang="en-US" dirty="0"/>
          </a:p>
        </p:txBody>
      </p:sp>
    </p:spTree>
    <p:extLst>
      <p:ext uri="{BB962C8B-B14F-4D97-AF65-F5344CB8AC3E}">
        <p14:creationId xmlns:p14="http://schemas.microsoft.com/office/powerpoint/2010/main" val="692546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718061107"/>
      </p:ext>
    </p:extLst>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38107086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5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5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802594018"/>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3400" y="548633"/>
            <a:ext cx="10985200" cy="74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3467" y="1462133"/>
            <a:ext cx="10284800" cy="4682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extLst>
      <p:ext uri="{BB962C8B-B14F-4D97-AF65-F5344CB8AC3E}">
        <p14:creationId xmlns:p14="http://schemas.microsoft.com/office/powerpoint/2010/main" val="3440220355"/>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46962"/>
          </p15:clr>
        </p15:guide>
        <p15:guide id="2" pos="5478">
          <p15:clr>
            <a:srgbClr val="E46962"/>
          </p15:clr>
        </p15:guide>
        <p15:guide id="3" orient="horz" pos="259">
          <p15:clr>
            <a:srgbClr val="E46962"/>
          </p15:clr>
        </p15:guide>
        <p15:guide id="4" orient="horz" pos="2984">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569"/>
        <p:cNvGrpSpPr/>
        <p:nvPr/>
      </p:nvGrpSpPr>
      <p:grpSpPr>
        <a:xfrm>
          <a:off x="0" y="0"/>
          <a:ext cx="0" cy="0"/>
          <a:chOff x="0" y="0"/>
          <a:chExt cx="0" cy="0"/>
        </a:xfrm>
      </p:grpSpPr>
      <p:sp>
        <p:nvSpPr>
          <p:cNvPr id="2570" name="Google Shape;2570;p47"/>
          <p:cNvSpPr txBox="1">
            <a:spLocks noGrp="1"/>
          </p:cNvSpPr>
          <p:nvPr>
            <p:ph type="title" idx="4294967295"/>
          </p:nvPr>
        </p:nvSpPr>
        <p:spPr>
          <a:xfrm>
            <a:off x="1218319" y="265158"/>
            <a:ext cx="9396400" cy="6437394"/>
          </a:xfrm>
          <a:prstGeom prst="rect">
            <a:avLst/>
          </a:prstGeom>
        </p:spPr>
        <p:txBody>
          <a:bodyPr spcFirstLastPara="1" wrap="square" lIns="121900" tIns="121900" rIns="121900" bIns="121900" anchor="t" anchorCtr="0">
            <a:noAutofit/>
          </a:bodyPr>
          <a:lstStyle/>
          <a:p>
            <a:pPr marL="228600" marR="0">
              <a:lnSpc>
                <a:spcPct val="150000"/>
              </a:lnSpc>
              <a:buNone/>
            </a:pPr>
            <a:r>
              <a:rPr lang="en" dirty="0">
                <a:solidFill>
                  <a:srgbClr val="FFFFFF"/>
                </a:solidFill>
                <a:latin typeface="Arial Rounded MT Bold" panose="020F0704030504030204" pitchFamily="34" charset="0"/>
                <a:ea typeface="Arial"/>
                <a:cs typeface="Arial"/>
                <a:sym typeface="Arial"/>
              </a:rPr>
              <a:t>National Institute </a:t>
            </a:r>
            <a:r>
              <a:rPr lang="en" dirty="0">
                <a:latin typeface="Arial Rounded MT Bold" panose="020F0704030504030204" pitchFamily="34" charset="0"/>
                <a:ea typeface="Arial"/>
                <a:cs typeface="Arial"/>
                <a:sym typeface="Arial"/>
              </a:rPr>
              <a:t>of Buisness &amp; Management</a:t>
            </a:r>
            <a:br>
              <a:rPr lang="en" dirty="0">
                <a:latin typeface="Arial Rounded MT Bold" panose="020F0704030504030204" pitchFamily="34" charset="0"/>
                <a:ea typeface="Arial"/>
                <a:cs typeface="Arial"/>
                <a:sym typeface="Arial"/>
              </a:rPr>
            </a:br>
            <a:r>
              <a:rPr lang="en" dirty="0">
                <a:latin typeface="Arial Rounded MT Bold" panose="020F0704030504030204" pitchFamily="34" charset="0"/>
                <a:ea typeface="Arial"/>
                <a:cs typeface="Arial"/>
                <a:sym typeface="Arial"/>
              </a:rPr>
              <a:t>Kandy</a:t>
            </a:r>
            <a:br>
              <a:rPr lang="en" dirty="0">
                <a:latin typeface="Arial Rounded MT Bold" panose="020F0704030504030204" pitchFamily="34" charset="0"/>
                <a:ea typeface="Arial"/>
                <a:cs typeface="Arial"/>
                <a:sym typeface="Arial"/>
              </a:rPr>
            </a:br>
            <a:r>
              <a:rPr lang="en" dirty="0">
                <a:solidFill>
                  <a:srgbClr val="FFC000"/>
                </a:solidFill>
                <a:latin typeface="Berlin Sans FB Demi" panose="020E0802020502020306" pitchFamily="34" charset="0"/>
                <a:ea typeface="Arial"/>
                <a:cs typeface="Arial"/>
                <a:sym typeface="Arial"/>
              </a:rPr>
              <a:t>Diploma in Software Engineering 24.2f </a:t>
            </a:r>
            <a:br>
              <a:rPr lang="en" dirty="0">
                <a:latin typeface="Berlin Sans FB Demi" panose="020E0802020502020306" pitchFamily="34" charset="0"/>
                <a:ea typeface="Arial"/>
                <a:cs typeface="Arial"/>
                <a:sym typeface="Arial"/>
              </a:rPr>
            </a:br>
            <a:r>
              <a:rPr lang="en" dirty="0">
                <a:solidFill>
                  <a:srgbClr val="FFC000"/>
                </a:solidFill>
                <a:latin typeface="Berlin Sans FB Demi" panose="020E0802020502020306" pitchFamily="34" charset="0"/>
                <a:ea typeface="Arial"/>
                <a:cs typeface="Arial"/>
                <a:sym typeface="Arial"/>
              </a:rPr>
              <a:t>Final Project Proposal Presentation</a:t>
            </a:r>
            <a:br>
              <a:rPr lang="en" dirty="0">
                <a:latin typeface="Berlin Sans FB Demi" panose="020E0802020502020306" pitchFamily="34" charset="0"/>
                <a:ea typeface="Arial"/>
                <a:cs typeface="Arial"/>
                <a:sym typeface="Arial"/>
              </a:rPr>
            </a:br>
            <a:br>
              <a:rPr lang="en" dirty="0">
                <a:latin typeface="Berlin Sans FB Demi" panose="020E0802020502020306" pitchFamily="34" charset="0"/>
                <a:ea typeface="Arial"/>
                <a:cs typeface="Arial"/>
                <a:sym typeface="Arial"/>
              </a:rPr>
            </a:br>
            <a:r>
              <a:rPr lang="en" sz="3600" dirty="0">
                <a:latin typeface="Bahnschrift SemiBold Condensed" panose="020B0502040204020203" pitchFamily="34" charset="0"/>
                <a:ea typeface="Arial"/>
                <a:cs typeface="Arial"/>
                <a:sym typeface="Arial"/>
              </a:rPr>
              <a:t>Health Guard AI-Detection System</a:t>
            </a:r>
            <a:br>
              <a:rPr lang="en" sz="3600" dirty="0">
                <a:latin typeface="Bahnschrift SemiBold Condensed" panose="020B0502040204020203" pitchFamily="34" charset="0"/>
                <a:ea typeface="Arial"/>
                <a:cs typeface="Arial"/>
                <a:sym typeface="Arial"/>
              </a:rPr>
            </a:br>
            <a:r>
              <a:rPr lang="en" dirty="0">
                <a:latin typeface="Bahnschrift Light SemiCondensed" panose="020B0502040204020203" pitchFamily="34" charset="0"/>
                <a:ea typeface="Arial"/>
                <a:cs typeface="Arial"/>
                <a:sym typeface="Arial"/>
              </a:rPr>
              <a:t>Presented By</a:t>
            </a:r>
            <a:br>
              <a:rPr lang="en" dirty="0">
                <a:latin typeface="Berlin Sans FB Demi" panose="020E0802020502020306" pitchFamily="34" charset="0"/>
                <a:ea typeface="Arial"/>
                <a:cs typeface="Arial"/>
                <a:sym typeface="Arial"/>
              </a:rPr>
            </a:br>
            <a:r>
              <a:rPr lang="en-US" sz="1800" b="1"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t> D.G.C Minidu                                     KADSE24.2F-004</a:t>
            </a:r>
            <a:br>
              <a:rPr lang="en-US" sz="1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t> W.A.S Soysa                                      KADSE24.2F-002</a:t>
            </a:r>
            <a:br>
              <a:rPr lang="en-US" sz="1800"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t>  K.M.H.K Bandara                             KADSE24.2F-049</a:t>
            </a:r>
            <a:br>
              <a:rPr lang="en-US" sz="1800"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br>
            <a:r>
              <a:rPr lang="en-US" sz="1800" b="1" kern="100" dirty="0">
                <a:solidFill>
                  <a:srgbClr val="FFC000"/>
                </a:solidFill>
                <a:effectLst/>
                <a:latin typeface="Arial Rounded MT Bold" panose="020F0704030504030204" pitchFamily="34" charset="0"/>
                <a:ea typeface="Calibri" panose="020F0502020204030204" pitchFamily="34" charset="0"/>
                <a:cs typeface="Times New Roman" panose="02020603050405020304" pitchFamily="18" charset="0"/>
              </a:rPr>
              <a:t> Ravidu Wickramasinghe                KADSE24.2F-041</a:t>
            </a:r>
            <a:endParaRPr dirty="0">
              <a:solidFill>
                <a:srgbClr val="FFC000"/>
              </a:solidFill>
              <a:latin typeface="Arial Rounded MT Bold" panose="020F0704030504030204" pitchFamily="34" charset="0"/>
              <a:ea typeface="Arial"/>
              <a:cs typeface="Arial"/>
              <a:sym typeface="Arial"/>
            </a:endParaRPr>
          </a:p>
        </p:txBody>
      </p:sp>
      <p:grpSp>
        <p:nvGrpSpPr>
          <p:cNvPr id="4" name="Google Shape;1740;p35">
            <a:extLst>
              <a:ext uri="{FF2B5EF4-FFF2-40B4-BE49-F238E27FC236}">
                <a16:creationId xmlns:a16="http://schemas.microsoft.com/office/drawing/2014/main" id="{28D20548-E63D-D547-6245-FF8D16BBCF1B}"/>
              </a:ext>
            </a:extLst>
          </p:cNvPr>
          <p:cNvGrpSpPr/>
          <p:nvPr/>
        </p:nvGrpSpPr>
        <p:grpSpPr>
          <a:xfrm>
            <a:off x="2786610" y="5627340"/>
            <a:ext cx="451502" cy="452437"/>
            <a:chOff x="6188178" y="2006316"/>
            <a:chExt cx="451502" cy="452437"/>
          </a:xfrm>
          <a:solidFill>
            <a:schemeClr val="bg1"/>
          </a:solidFill>
        </p:grpSpPr>
        <p:sp>
          <p:nvSpPr>
            <p:cNvPr id="5" name="Google Shape;1741;p35">
              <a:extLst>
                <a:ext uri="{FF2B5EF4-FFF2-40B4-BE49-F238E27FC236}">
                  <a16:creationId xmlns:a16="http://schemas.microsoft.com/office/drawing/2014/main" id="{C608D252-4012-BAF7-D8CE-AE5D49B46F85}"/>
                </a:ext>
              </a:extLst>
            </p:cNvPr>
            <p:cNvSpPr/>
            <p:nvPr/>
          </p:nvSpPr>
          <p:spPr>
            <a:xfrm>
              <a:off x="6396688" y="2090443"/>
              <a:ext cx="34440" cy="53130"/>
            </a:xfrm>
            <a:custGeom>
              <a:avLst/>
              <a:gdLst/>
              <a:ahLst/>
              <a:cxnLst/>
              <a:rect l="l" t="t" r="r" b="b"/>
              <a:pathLst>
                <a:path w="45920" h="70840" extrusionOk="0">
                  <a:moveTo>
                    <a:pt x="22960" y="70841"/>
                  </a:moveTo>
                  <a:cubicBezTo>
                    <a:pt x="27841" y="70841"/>
                    <a:pt x="31796" y="66886"/>
                    <a:pt x="31796" y="62004"/>
                  </a:cubicBezTo>
                  <a:lnTo>
                    <a:pt x="31796" y="28520"/>
                  </a:lnTo>
                  <a:cubicBezTo>
                    <a:pt x="33367" y="29697"/>
                    <a:pt x="35227" y="30278"/>
                    <a:pt x="37081" y="30278"/>
                  </a:cubicBezTo>
                  <a:cubicBezTo>
                    <a:pt x="39511" y="30278"/>
                    <a:pt x="41931" y="29280"/>
                    <a:pt x="43678" y="27324"/>
                  </a:cubicBezTo>
                  <a:cubicBezTo>
                    <a:pt x="46927" y="23684"/>
                    <a:pt x="46609" y="18098"/>
                    <a:pt x="42967" y="14848"/>
                  </a:cubicBezTo>
                  <a:lnTo>
                    <a:pt x="28844" y="2244"/>
                  </a:lnTo>
                  <a:cubicBezTo>
                    <a:pt x="25494" y="-747"/>
                    <a:pt x="20429" y="-749"/>
                    <a:pt x="17078" y="2244"/>
                  </a:cubicBezTo>
                  <a:lnTo>
                    <a:pt x="2953" y="14847"/>
                  </a:lnTo>
                  <a:cubicBezTo>
                    <a:pt x="-688" y="18097"/>
                    <a:pt x="-1005" y="23681"/>
                    <a:pt x="2243" y="27323"/>
                  </a:cubicBezTo>
                  <a:cubicBezTo>
                    <a:pt x="5319" y="30773"/>
                    <a:pt x="10492" y="31241"/>
                    <a:pt x="14123" y="28520"/>
                  </a:cubicBezTo>
                  <a:lnTo>
                    <a:pt x="14123" y="62003"/>
                  </a:lnTo>
                  <a:cubicBezTo>
                    <a:pt x="14123" y="66886"/>
                    <a:pt x="18078" y="70841"/>
                    <a:pt x="22960" y="70841"/>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6" name="Google Shape;1742;p35">
              <a:extLst>
                <a:ext uri="{FF2B5EF4-FFF2-40B4-BE49-F238E27FC236}">
                  <a16:creationId xmlns:a16="http://schemas.microsoft.com/office/drawing/2014/main" id="{215D94CE-81F5-036B-3BD6-831580C4D622}"/>
                </a:ext>
              </a:extLst>
            </p:cNvPr>
            <p:cNvSpPr/>
            <p:nvPr/>
          </p:nvSpPr>
          <p:spPr>
            <a:xfrm>
              <a:off x="6311024" y="2129193"/>
              <a:ext cx="42257" cy="42253"/>
            </a:xfrm>
            <a:custGeom>
              <a:avLst/>
              <a:gdLst/>
              <a:ahLst/>
              <a:cxnLst/>
              <a:rect l="l" t="t" r="r" b="b"/>
              <a:pathLst>
                <a:path w="56343" h="56338" extrusionOk="0">
                  <a:moveTo>
                    <a:pt x="1089" y="9407"/>
                  </a:moveTo>
                  <a:lnTo>
                    <a:pt x="14" y="28307"/>
                  </a:lnTo>
                  <a:cubicBezTo>
                    <a:pt x="-261" y="33180"/>
                    <a:pt x="3463" y="37354"/>
                    <a:pt x="8335" y="37631"/>
                  </a:cubicBezTo>
                  <a:cubicBezTo>
                    <a:pt x="13049" y="37884"/>
                    <a:pt x="16947" y="34484"/>
                    <a:pt x="17582" y="30076"/>
                  </a:cubicBezTo>
                  <a:lnTo>
                    <a:pt x="41257" y="53752"/>
                  </a:lnTo>
                  <a:cubicBezTo>
                    <a:pt x="42983" y="55476"/>
                    <a:pt x="45245" y="56339"/>
                    <a:pt x="47506" y="56339"/>
                  </a:cubicBezTo>
                  <a:cubicBezTo>
                    <a:pt x="49767" y="56339"/>
                    <a:pt x="52029" y="55476"/>
                    <a:pt x="53755" y="53752"/>
                  </a:cubicBezTo>
                  <a:cubicBezTo>
                    <a:pt x="57206" y="50299"/>
                    <a:pt x="57206" y="44705"/>
                    <a:pt x="53755" y="41254"/>
                  </a:cubicBezTo>
                  <a:lnTo>
                    <a:pt x="30080" y="17579"/>
                  </a:lnTo>
                  <a:cubicBezTo>
                    <a:pt x="34570" y="16932"/>
                    <a:pt x="37897" y="12946"/>
                    <a:pt x="37635" y="8332"/>
                  </a:cubicBezTo>
                  <a:cubicBezTo>
                    <a:pt x="37358" y="3460"/>
                    <a:pt x="33162" y="-235"/>
                    <a:pt x="28311" y="12"/>
                  </a:cubicBezTo>
                  <a:lnTo>
                    <a:pt x="9411" y="1086"/>
                  </a:lnTo>
                  <a:cubicBezTo>
                    <a:pt x="4925" y="1341"/>
                    <a:pt x="1345" y="4921"/>
                    <a:pt x="1089" y="940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7" name="Google Shape;1743;p35">
              <a:extLst>
                <a:ext uri="{FF2B5EF4-FFF2-40B4-BE49-F238E27FC236}">
                  <a16:creationId xmlns:a16="http://schemas.microsoft.com/office/drawing/2014/main" id="{784797D8-A4A0-2F57-D6F2-A051844A1696}"/>
                </a:ext>
              </a:extLst>
            </p:cNvPr>
            <p:cNvSpPr/>
            <p:nvPr/>
          </p:nvSpPr>
          <p:spPr>
            <a:xfrm>
              <a:off x="6240911" y="2059078"/>
              <a:ext cx="78295" cy="78293"/>
            </a:xfrm>
            <a:custGeom>
              <a:avLst/>
              <a:gdLst/>
              <a:ahLst/>
              <a:cxnLst/>
              <a:rect l="l" t="t" r="r" b="b"/>
              <a:pathLst>
                <a:path w="104393" h="104391" extrusionOk="0">
                  <a:moveTo>
                    <a:pt x="9917" y="82181"/>
                  </a:moveTo>
                  <a:cubicBezTo>
                    <a:pt x="11518" y="88160"/>
                    <a:pt x="16229" y="92870"/>
                    <a:pt x="22210" y="94474"/>
                  </a:cubicBezTo>
                  <a:lnTo>
                    <a:pt x="57025" y="103803"/>
                  </a:lnTo>
                  <a:cubicBezTo>
                    <a:pt x="58504" y="104200"/>
                    <a:pt x="60007" y="104392"/>
                    <a:pt x="61503" y="104392"/>
                  </a:cubicBezTo>
                  <a:cubicBezTo>
                    <a:pt x="66061" y="104392"/>
                    <a:pt x="70523" y="102600"/>
                    <a:pt x="73818" y="99304"/>
                  </a:cubicBezTo>
                  <a:lnTo>
                    <a:pt x="99303" y="73818"/>
                  </a:lnTo>
                  <a:cubicBezTo>
                    <a:pt x="103684" y="69441"/>
                    <a:pt x="105409" y="63006"/>
                    <a:pt x="103804" y="57025"/>
                  </a:cubicBezTo>
                  <a:lnTo>
                    <a:pt x="94475" y="22208"/>
                  </a:lnTo>
                  <a:cubicBezTo>
                    <a:pt x="92872" y="16229"/>
                    <a:pt x="88162" y="11518"/>
                    <a:pt x="82182" y="9916"/>
                  </a:cubicBezTo>
                  <a:lnTo>
                    <a:pt x="47367" y="588"/>
                  </a:lnTo>
                  <a:cubicBezTo>
                    <a:pt x="41388" y="-1013"/>
                    <a:pt x="34956" y="711"/>
                    <a:pt x="30576" y="5084"/>
                  </a:cubicBezTo>
                  <a:cubicBezTo>
                    <a:pt x="30575" y="5084"/>
                    <a:pt x="30575" y="5085"/>
                    <a:pt x="30574" y="5085"/>
                  </a:cubicBezTo>
                  <a:lnTo>
                    <a:pt x="5085" y="30575"/>
                  </a:lnTo>
                  <a:cubicBezTo>
                    <a:pt x="711" y="34952"/>
                    <a:pt x="-1013" y="41384"/>
                    <a:pt x="588" y="47366"/>
                  </a:cubicBezTo>
                  <a:close/>
                  <a:moveTo>
                    <a:pt x="42953" y="17702"/>
                  </a:moveTo>
                  <a:lnTo>
                    <a:pt x="77446" y="26944"/>
                  </a:lnTo>
                  <a:lnTo>
                    <a:pt x="86689" y="61436"/>
                  </a:lnTo>
                  <a:lnTo>
                    <a:pt x="61437" y="86688"/>
                  </a:lnTo>
                  <a:lnTo>
                    <a:pt x="26945" y="77445"/>
                  </a:lnTo>
                  <a:lnTo>
                    <a:pt x="17702" y="42952"/>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8" name="Google Shape;1744;p35">
              <a:extLst>
                <a:ext uri="{FF2B5EF4-FFF2-40B4-BE49-F238E27FC236}">
                  <a16:creationId xmlns:a16="http://schemas.microsoft.com/office/drawing/2014/main" id="{D3624D07-F4F4-3F71-6DDB-684962558427}"/>
                </a:ext>
              </a:extLst>
            </p:cNvPr>
            <p:cNvSpPr/>
            <p:nvPr/>
          </p:nvSpPr>
          <p:spPr>
            <a:xfrm>
              <a:off x="6272306" y="2214867"/>
              <a:ext cx="53129" cy="34440"/>
            </a:xfrm>
            <a:custGeom>
              <a:avLst/>
              <a:gdLst/>
              <a:ahLst/>
              <a:cxnLst/>
              <a:rect l="l" t="t" r="r" b="b"/>
              <a:pathLst>
                <a:path w="70839" h="45920" extrusionOk="0">
                  <a:moveTo>
                    <a:pt x="62003" y="14124"/>
                  </a:moveTo>
                  <a:lnTo>
                    <a:pt x="28519" y="14124"/>
                  </a:lnTo>
                  <a:cubicBezTo>
                    <a:pt x="31239" y="10491"/>
                    <a:pt x="30772" y="5320"/>
                    <a:pt x="27323" y="2243"/>
                  </a:cubicBezTo>
                  <a:cubicBezTo>
                    <a:pt x="23683" y="-1007"/>
                    <a:pt x="18097" y="-686"/>
                    <a:pt x="14847" y="2953"/>
                  </a:cubicBezTo>
                  <a:lnTo>
                    <a:pt x="2244" y="17078"/>
                  </a:lnTo>
                  <a:cubicBezTo>
                    <a:pt x="-748" y="20430"/>
                    <a:pt x="-748" y="25492"/>
                    <a:pt x="2244" y="28843"/>
                  </a:cubicBezTo>
                  <a:lnTo>
                    <a:pt x="14847" y="42967"/>
                  </a:lnTo>
                  <a:cubicBezTo>
                    <a:pt x="16592" y="44924"/>
                    <a:pt x="19012" y="45921"/>
                    <a:pt x="21444" y="45921"/>
                  </a:cubicBezTo>
                  <a:cubicBezTo>
                    <a:pt x="23536" y="45921"/>
                    <a:pt x="25640" y="45181"/>
                    <a:pt x="27323" y="43677"/>
                  </a:cubicBezTo>
                  <a:cubicBezTo>
                    <a:pt x="30772" y="40601"/>
                    <a:pt x="31239" y="35428"/>
                    <a:pt x="28520" y="31797"/>
                  </a:cubicBezTo>
                  <a:lnTo>
                    <a:pt x="62003" y="31797"/>
                  </a:lnTo>
                  <a:cubicBezTo>
                    <a:pt x="66884" y="31797"/>
                    <a:pt x="70840" y="27842"/>
                    <a:pt x="70840" y="22960"/>
                  </a:cubicBezTo>
                  <a:cubicBezTo>
                    <a:pt x="70840" y="18079"/>
                    <a:pt x="66884" y="14124"/>
                    <a:pt x="62003" y="1412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9" name="Google Shape;1745;p35">
              <a:extLst>
                <a:ext uri="{FF2B5EF4-FFF2-40B4-BE49-F238E27FC236}">
                  <a16:creationId xmlns:a16="http://schemas.microsoft.com/office/drawing/2014/main" id="{E262162A-60B1-A25F-3AEC-8A04E2F76760}"/>
                </a:ext>
              </a:extLst>
            </p:cNvPr>
            <p:cNvSpPr/>
            <p:nvPr/>
          </p:nvSpPr>
          <p:spPr>
            <a:xfrm>
              <a:off x="6188178" y="2192022"/>
              <a:ext cx="72899" cy="80131"/>
            </a:xfrm>
            <a:custGeom>
              <a:avLst/>
              <a:gdLst/>
              <a:ahLst/>
              <a:cxnLst/>
              <a:rect l="l" t="t" r="r" b="b"/>
              <a:pathLst>
                <a:path w="97198" h="106841" extrusionOk="0">
                  <a:moveTo>
                    <a:pt x="88506" y="20343"/>
                  </a:moveTo>
                  <a:lnTo>
                    <a:pt x="57292" y="2321"/>
                  </a:lnTo>
                  <a:cubicBezTo>
                    <a:pt x="51933" y="-773"/>
                    <a:pt x="45271" y="-774"/>
                    <a:pt x="39906" y="2321"/>
                  </a:cubicBezTo>
                  <a:lnTo>
                    <a:pt x="8694" y="20343"/>
                  </a:lnTo>
                  <a:cubicBezTo>
                    <a:pt x="3331" y="23438"/>
                    <a:pt x="0" y="29207"/>
                    <a:pt x="0" y="35398"/>
                  </a:cubicBezTo>
                  <a:lnTo>
                    <a:pt x="0" y="71441"/>
                  </a:lnTo>
                  <a:cubicBezTo>
                    <a:pt x="0" y="77633"/>
                    <a:pt x="3331" y="83402"/>
                    <a:pt x="8693" y="86497"/>
                  </a:cubicBezTo>
                  <a:lnTo>
                    <a:pt x="39908" y="104519"/>
                  </a:lnTo>
                  <a:cubicBezTo>
                    <a:pt x="42588" y="106066"/>
                    <a:pt x="45594" y="106841"/>
                    <a:pt x="48599" y="106841"/>
                  </a:cubicBezTo>
                  <a:cubicBezTo>
                    <a:pt x="51605" y="106841"/>
                    <a:pt x="54612" y="106067"/>
                    <a:pt x="57291" y="104519"/>
                  </a:cubicBezTo>
                  <a:lnTo>
                    <a:pt x="88505" y="86497"/>
                  </a:lnTo>
                  <a:cubicBezTo>
                    <a:pt x="93868" y="83402"/>
                    <a:pt x="97199" y="77633"/>
                    <a:pt x="97199" y="71441"/>
                  </a:cubicBezTo>
                  <a:lnTo>
                    <a:pt x="97199" y="35398"/>
                  </a:lnTo>
                  <a:cubicBezTo>
                    <a:pt x="97199" y="29207"/>
                    <a:pt x="93868" y="23438"/>
                    <a:pt x="88506" y="20343"/>
                  </a:cubicBezTo>
                  <a:close/>
                  <a:moveTo>
                    <a:pt x="79525" y="71274"/>
                  </a:moveTo>
                  <a:lnTo>
                    <a:pt x="48599" y="89129"/>
                  </a:lnTo>
                  <a:lnTo>
                    <a:pt x="17673" y="71274"/>
                  </a:lnTo>
                  <a:lnTo>
                    <a:pt x="17673" y="35566"/>
                  </a:lnTo>
                  <a:lnTo>
                    <a:pt x="48598" y="17711"/>
                  </a:lnTo>
                  <a:lnTo>
                    <a:pt x="79525" y="3556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0" name="Google Shape;1746;p35">
              <a:extLst>
                <a:ext uri="{FF2B5EF4-FFF2-40B4-BE49-F238E27FC236}">
                  <a16:creationId xmlns:a16="http://schemas.microsoft.com/office/drawing/2014/main" id="{B85BAE0D-1D21-86C1-D564-7F1C7D56C66F}"/>
                </a:ext>
              </a:extLst>
            </p:cNvPr>
            <p:cNvSpPr/>
            <p:nvPr/>
          </p:nvSpPr>
          <p:spPr>
            <a:xfrm>
              <a:off x="6474548" y="2129163"/>
              <a:ext cx="42257" cy="42256"/>
            </a:xfrm>
            <a:custGeom>
              <a:avLst/>
              <a:gdLst/>
              <a:ahLst/>
              <a:cxnLst/>
              <a:rect l="l" t="t" r="r" b="b"/>
              <a:pathLst>
                <a:path w="56342" h="56341" extrusionOk="0">
                  <a:moveTo>
                    <a:pt x="8835" y="56341"/>
                  </a:moveTo>
                  <a:cubicBezTo>
                    <a:pt x="11096" y="56341"/>
                    <a:pt x="13358" y="55479"/>
                    <a:pt x="15084" y="53754"/>
                  </a:cubicBezTo>
                  <a:lnTo>
                    <a:pt x="38760" y="30079"/>
                  </a:lnTo>
                  <a:cubicBezTo>
                    <a:pt x="39383" y="34403"/>
                    <a:pt x="43103" y="37647"/>
                    <a:pt x="47497" y="37647"/>
                  </a:cubicBezTo>
                  <a:cubicBezTo>
                    <a:pt x="52587" y="37647"/>
                    <a:pt x="56616" y="33377"/>
                    <a:pt x="56328" y="28308"/>
                  </a:cubicBezTo>
                  <a:lnTo>
                    <a:pt x="55254" y="9408"/>
                  </a:lnTo>
                  <a:cubicBezTo>
                    <a:pt x="54998" y="4923"/>
                    <a:pt x="51417" y="1342"/>
                    <a:pt x="46933" y="1088"/>
                  </a:cubicBezTo>
                  <a:lnTo>
                    <a:pt x="28033" y="13"/>
                  </a:lnTo>
                  <a:cubicBezTo>
                    <a:pt x="23151" y="-249"/>
                    <a:pt x="18986" y="3462"/>
                    <a:pt x="18709" y="8334"/>
                  </a:cubicBezTo>
                  <a:cubicBezTo>
                    <a:pt x="18447" y="12948"/>
                    <a:pt x="21772" y="16935"/>
                    <a:pt x="26263" y="17580"/>
                  </a:cubicBezTo>
                  <a:lnTo>
                    <a:pt x="2588" y="41256"/>
                  </a:lnTo>
                  <a:cubicBezTo>
                    <a:pt x="-863" y="44708"/>
                    <a:pt x="-863" y="50302"/>
                    <a:pt x="2588" y="53753"/>
                  </a:cubicBezTo>
                  <a:cubicBezTo>
                    <a:pt x="4312" y="55478"/>
                    <a:pt x="6574" y="56341"/>
                    <a:pt x="8835" y="56341"/>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1" name="Google Shape;1747;p35">
              <a:extLst>
                <a:ext uri="{FF2B5EF4-FFF2-40B4-BE49-F238E27FC236}">
                  <a16:creationId xmlns:a16="http://schemas.microsoft.com/office/drawing/2014/main" id="{FE525216-8E45-694B-A121-B140B5854EA4}"/>
                </a:ext>
              </a:extLst>
            </p:cNvPr>
            <p:cNvSpPr/>
            <p:nvPr/>
          </p:nvSpPr>
          <p:spPr>
            <a:xfrm>
              <a:off x="6508625" y="2059048"/>
              <a:ext cx="78294" cy="78294"/>
            </a:xfrm>
            <a:custGeom>
              <a:avLst/>
              <a:gdLst/>
              <a:ahLst/>
              <a:cxnLst/>
              <a:rect l="l" t="t" r="r" b="b"/>
              <a:pathLst>
                <a:path w="104392" h="104392" extrusionOk="0">
                  <a:moveTo>
                    <a:pt x="30576" y="99307"/>
                  </a:moveTo>
                  <a:cubicBezTo>
                    <a:pt x="33872" y="102602"/>
                    <a:pt x="38333" y="104392"/>
                    <a:pt x="42889" y="104392"/>
                  </a:cubicBezTo>
                  <a:cubicBezTo>
                    <a:pt x="44384" y="104392"/>
                    <a:pt x="45889" y="104199"/>
                    <a:pt x="47367" y="103803"/>
                  </a:cubicBezTo>
                  <a:lnTo>
                    <a:pt x="82182" y="94475"/>
                  </a:lnTo>
                  <a:cubicBezTo>
                    <a:pt x="88160" y="92874"/>
                    <a:pt x="92871" y="88163"/>
                    <a:pt x="94474" y="82183"/>
                  </a:cubicBezTo>
                  <a:lnTo>
                    <a:pt x="103803" y="47366"/>
                  </a:lnTo>
                  <a:cubicBezTo>
                    <a:pt x="105406" y="41387"/>
                    <a:pt x="103682" y="34952"/>
                    <a:pt x="99305" y="30573"/>
                  </a:cubicBezTo>
                  <a:lnTo>
                    <a:pt x="73819" y="5087"/>
                  </a:lnTo>
                  <a:cubicBezTo>
                    <a:pt x="69439" y="710"/>
                    <a:pt x="63007" y="-1013"/>
                    <a:pt x="57026" y="588"/>
                  </a:cubicBezTo>
                  <a:lnTo>
                    <a:pt x="22209" y="9917"/>
                  </a:lnTo>
                  <a:cubicBezTo>
                    <a:pt x="16230" y="11520"/>
                    <a:pt x="11519" y="16230"/>
                    <a:pt x="9917" y="22210"/>
                  </a:cubicBezTo>
                  <a:lnTo>
                    <a:pt x="589" y="57025"/>
                  </a:lnTo>
                  <a:cubicBezTo>
                    <a:pt x="-1014" y="63003"/>
                    <a:pt x="710" y="69438"/>
                    <a:pt x="5086" y="73818"/>
                  </a:cubicBezTo>
                  <a:close/>
                  <a:moveTo>
                    <a:pt x="26944" y="26946"/>
                  </a:moveTo>
                  <a:lnTo>
                    <a:pt x="61438" y="17703"/>
                  </a:lnTo>
                  <a:lnTo>
                    <a:pt x="86689" y="42954"/>
                  </a:lnTo>
                  <a:lnTo>
                    <a:pt x="77445" y="77447"/>
                  </a:lnTo>
                  <a:lnTo>
                    <a:pt x="42953" y="86689"/>
                  </a:lnTo>
                  <a:lnTo>
                    <a:pt x="17702" y="61439"/>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2" name="Google Shape;1748;p35">
              <a:extLst>
                <a:ext uri="{FF2B5EF4-FFF2-40B4-BE49-F238E27FC236}">
                  <a16:creationId xmlns:a16="http://schemas.microsoft.com/office/drawing/2014/main" id="{3D9C11F9-7AB4-E52E-6F62-0581E9EA9A8C}"/>
                </a:ext>
              </a:extLst>
            </p:cNvPr>
            <p:cNvSpPr/>
            <p:nvPr/>
          </p:nvSpPr>
          <p:spPr>
            <a:xfrm>
              <a:off x="6502421" y="2214825"/>
              <a:ext cx="53130" cy="34441"/>
            </a:xfrm>
            <a:custGeom>
              <a:avLst/>
              <a:gdLst/>
              <a:ahLst/>
              <a:cxnLst/>
              <a:rect l="l" t="t" r="r" b="b"/>
              <a:pathLst>
                <a:path w="70840" h="45921" extrusionOk="0">
                  <a:moveTo>
                    <a:pt x="55994" y="2954"/>
                  </a:moveTo>
                  <a:cubicBezTo>
                    <a:pt x="52747" y="-688"/>
                    <a:pt x="47160" y="-1006"/>
                    <a:pt x="43518" y="2243"/>
                  </a:cubicBezTo>
                  <a:cubicBezTo>
                    <a:pt x="40069" y="5320"/>
                    <a:pt x="39602" y="10492"/>
                    <a:pt x="42321" y="14123"/>
                  </a:cubicBezTo>
                  <a:lnTo>
                    <a:pt x="8837" y="14123"/>
                  </a:lnTo>
                  <a:cubicBezTo>
                    <a:pt x="3955" y="14123"/>
                    <a:pt x="0" y="18079"/>
                    <a:pt x="0" y="22960"/>
                  </a:cubicBezTo>
                  <a:cubicBezTo>
                    <a:pt x="0" y="27841"/>
                    <a:pt x="3955" y="31797"/>
                    <a:pt x="8837" y="31797"/>
                  </a:cubicBezTo>
                  <a:lnTo>
                    <a:pt x="42322" y="31797"/>
                  </a:lnTo>
                  <a:cubicBezTo>
                    <a:pt x="39602" y="35429"/>
                    <a:pt x="40069" y="40600"/>
                    <a:pt x="43518" y="43678"/>
                  </a:cubicBezTo>
                  <a:cubicBezTo>
                    <a:pt x="45203" y="45181"/>
                    <a:pt x="47304" y="45921"/>
                    <a:pt x="49397" y="45921"/>
                  </a:cubicBezTo>
                  <a:cubicBezTo>
                    <a:pt x="51828" y="45921"/>
                    <a:pt x="54248" y="44923"/>
                    <a:pt x="55994" y="42968"/>
                  </a:cubicBezTo>
                  <a:lnTo>
                    <a:pt x="68597" y="28843"/>
                  </a:lnTo>
                  <a:cubicBezTo>
                    <a:pt x="71589" y="25491"/>
                    <a:pt x="71589" y="20428"/>
                    <a:pt x="68597" y="1707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3" name="Google Shape;1749;p35">
              <a:extLst>
                <a:ext uri="{FF2B5EF4-FFF2-40B4-BE49-F238E27FC236}">
                  <a16:creationId xmlns:a16="http://schemas.microsoft.com/office/drawing/2014/main" id="{711375CD-B7BD-4748-E946-F7B195C22FE4}"/>
                </a:ext>
              </a:extLst>
            </p:cNvPr>
            <p:cNvSpPr/>
            <p:nvPr/>
          </p:nvSpPr>
          <p:spPr>
            <a:xfrm>
              <a:off x="6566782" y="2191981"/>
              <a:ext cx="72899" cy="80131"/>
            </a:xfrm>
            <a:custGeom>
              <a:avLst/>
              <a:gdLst/>
              <a:ahLst/>
              <a:cxnLst/>
              <a:rect l="l" t="t" r="r" b="b"/>
              <a:pathLst>
                <a:path w="97198" h="106841" extrusionOk="0">
                  <a:moveTo>
                    <a:pt x="88506" y="20343"/>
                  </a:moveTo>
                  <a:lnTo>
                    <a:pt x="57292" y="2321"/>
                  </a:lnTo>
                  <a:cubicBezTo>
                    <a:pt x="51933" y="-773"/>
                    <a:pt x="45271" y="-774"/>
                    <a:pt x="39906" y="2321"/>
                  </a:cubicBezTo>
                  <a:lnTo>
                    <a:pt x="8694" y="20343"/>
                  </a:lnTo>
                  <a:cubicBezTo>
                    <a:pt x="3331" y="23438"/>
                    <a:pt x="0" y="29207"/>
                    <a:pt x="0" y="35398"/>
                  </a:cubicBezTo>
                  <a:lnTo>
                    <a:pt x="0" y="71441"/>
                  </a:lnTo>
                  <a:cubicBezTo>
                    <a:pt x="0" y="77633"/>
                    <a:pt x="3331" y="83402"/>
                    <a:pt x="8693" y="86497"/>
                  </a:cubicBezTo>
                  <a:lnTo>
                    <a:pt x="39908" y="104519"/>
                  </a:lnTo>
                  <a:cubicBezTo>
                    <a:pt x="42588" y="106066"/>
                    <a:pt x="45594" y="106841"/>
                    <a:pt x="48599" y="106841"/>
                  </a:cubicBezTo>
                  <a:cubicBezTo>
                    <a:pt x="51605" y="106841"/>
                    <a:pt x="54612" y="106067"/>
                    <a:pt x="57291" y="104519"/>
                  </a:cubicBezTo>
                  <a:lnTo>
                    <a:pt x="88505" y="86497"/>
                  </a:lnTo>
                  <a:cubicBezTo>
                    <a:pt x="93868" y="83402"/>
                    <a:pt x="97199" y="77633"/>
                    <a:pt x="97199" y="71441"/>
                  </a:cubicBezTo>
                  <a:lnTo>
                    <a:pt x="97199" y="35398"/>
                  </a:lnTo>
                  <a:cubicBezTo>
                    <a:pt x="97199" y="29207"/>
                    <a:pt x="93868" y="23438"/>
                    <a:pt x="88506" y="20343"/>
                  </a:cubicBezTo>
                  <a:close/>
                  <a:moveTo>
                    <a:pt x="79525" y="71275"/>
                  </a:moveTo>
                  <a:lnTo>
                    <a:pt x="48598" y="89130"/>
                  </a:lnTo>
                  <a:lnTo>
                    <a:pt x="17673" y="71275"/>
                  </a:lnTo>
                  <a:lnTo>
                    <a:pt x="17673" y="35566"/>
                  </a:lnTo>
                  <a:lnTo>
                    <a:pt x="48598" y="17711"/>
                  </a:lnTo>
                  <a:lnTo>
                    <a:pt x="79525" y="3556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4" name="Google Shape;1750;p35">
              <a:extLst>
                <a:ext uri="{FF2B5EF4-FFF2-40B4-BE49-F238E27FC236}">
                  <a16:creationId xmlns:a16="http://schemas.microsoft.com/office/drawing/2014/main" id="{07AB5CA3-C8A7-D4E8-B4DF-1C9723536162}"/>
                </a:ext>
              </a:extLst>
            </p:cNvPr>
            <p:cNvSpPr/>
            <p:nvPr/>
          </p:nvSpPr>
          <p:spPr>
            <a:xfrm>
              <a:off x="6331396" y="2175466"/>
              <a:ext cx="165022" cy="283286"/>
            </a:xfrm>
            <a:custGeom>
              <a:avLst/>
              <a:gdLst/>
              <a:ahLst/>
              <a:cxnLst/>
              <a:rect l="l" t="t" r="r" b="b"/>
              <a:pathLst>
                <a:path w="220029" h="377715" extrusionOk="0">
                  <a:moveTo>
                    <a:pt x="141309" y="245840"/>
                  </a:moveTo>
                  <a:lnTo>
                    <a:pt x="141309" y="217650"/>
                  </a:lnTo>
                  <a:cubicBezTo>
                    <a:pt x="161894" y="206950"/>
                    <a:pt x="176358" y="186040"/>
                    <a:pt x="177945" y="161676"/>
                  </a:cubicBezTo>
                  <a:lnTo>
                    <a:pt x="178650" y="161676"/>
                  </a:lnTo>
                  <a:cubicBezTo>
                    <a:pt x="195016" y="161676"/>
                    <a:pt x="208329" y="148361"/>
                    <a:pt x="208329" y="131996"/>
                  </a:cubicBezTo>
                  <a:lnTo>
                    <a:pt x="208329" y="110711"/>
                  </a:lnTo>
                  <a:cubicBezTo>
                    <a:pt x="208329" y="105829"/>
                    <a:pt x="204373" y="101874"/>
                    <a:pt x="199492" y="101874"/>
                  </a:cubicBezTo>
                  <a:cubicBezTo>
                    <a:pt x="194611" y="101874"/>
                    <a:pt x="190655" y="105829"/>
                    <a:pt x="190655" y="110711"/>
                  </a:cubicBezTo>
                  <a:lnTo>
                    <a:pt x="190655" y="131996"/>
                  </a:lnTo>
                  <a:cubicBezTo>
                    <a:pt x="190655" y="138617"/>
                    <a:pt x="185270" y="144002"/>
                    <a:pt x="178650" y="144002"/>
                  </a:cubicBezTo>
                  <a:lnTo>
                    <a:pt x="178090" y="144002"/>
                  </a:lnTo>
                  <a:lnTo>
                    <a:pt x="178090" y="79345"/>
                  </a:lnTo>
                  <a:cubicBezTo>
                    <a:pt x="178090" y="75688"/>
                    <a:pt x="175836" y="72406"/>
                    <a:pt x="172420" y="71096"/>
                  </a:cubicBezTo>
                  <a:cubicBezTo>
                    <a:pt x="169004" y="69780"/>
                    <a:pt x="165135" y="70713"/>
                    <a:pt x="162687" y="73429"/>
                  </a:cubicBezTo>
                  <a:cubicBezTo>
                    <a:pt x="152316" y="84942"/>
                    <a:pt x="136504" y="80107"/>
                    <a:pt x="128797" y="75438"/>
                  </a:cubicBezTo>
                  <a:cubicBezTo>
                    <a:pt x="125655" y="73534"/>
                    <a:pt x="121657" y="73773"/>
                    <a:pt x="118765" y="76042"/>
                  </a:cubicBezTo>
                  <a:cubicBezTo>
                    <a:pt x="108270" y="84272"/>
                    <a:pt x="73651" y="87877"/>
                    <a:pt x="56656" y="72745"/>
                  </a:cubicBezTo>
                  <a:cubicBezTo>
                    <a:pt x="54056" y="70428"/>
                    <a:pt x="50337" y="69859"/>
                    <a:pt x="47163" y="71282"/>
                  </a:cubicBezTo>
                  <a:cubicBezTo>
                    <a:pt x="43987" y="72707"/>
                    <a:pt x="41942" y="75865"/>
                    <a:pt x="41942" y="79345"/>
                  </a:cubicBezTo>
                  <a:lnTo>
                    <a:pt x="41942" y="144002"/>
                  </a:lnTo>
                  <a:lnTo>
                    <a:pt x="41380" y="144002"/>
                  </a:lnTo>
                  <a:cubicBezTo>
                    <a:pt x="34761" y="144002"/>
                    <a:pt x="29375" y="138617"/>
                    <a:pt x="29375" y="131996"/>
                  </a:cubicBezTo>
                  <a:lnTo>
                    <a:pt x="29375" y="32482"/>
                  </a:lnTo>
                  <a:cubicBezTo>
                    <a:pt x="29375" y="24316"/>
                    <a:pt x="36019" y="17673"/>
                    <a:pt x="44186" y="17673"/>
                  </a:cubicBezTo>
                  <a:lnTo>
                    <a:pt x="50160" y="17673"/>
                  </a:lnTo>
                  <a:cubicBezTo>
                    <a:pt x="52285" y="17673"/>
                    <a:pt x="54364" y="18406"/>
                    <a:pt x="56020" y="19736"/>
                  </a:cubicBezTo>
                  <a:lnTo>
                    <a:pt x="57965" y="21301"/>
                  </a:lnTo>
                  <a:cubicBezTo>
                    <a:pt x="68458" y="29735"/>
                    <a:pt x="83267" y="29246"/>
                    <a:pt x="93183" y="20138"/>
                  </a:cubicBezTo>
                  <a:cubicBezTo>
                    <a:pt x="94914" y="18549"/>
                    <a:pt x="97161" y="17673"/>
                    <a:pt x="99510" y="17673"/>
                  </a:cubicBezTo>
                  <a:lnTo>
                    <a:pt x="175843" y="17673"/>
                  </a:lnTo>
                  <a:cubicBezTo>
                    <a:pt x="184009" y="17673"/>
                    <a:pt x="190652" y="24317"/>
                    <a:pt x="190652" y="32482"/>
                  </a:cubicBezTo>
                  <a:lnTo>
                    <a:pt x="190652" y="75378"/>
                  </a:lnTo>
                  <a:cubicBezTo>
                    <a:pt x="190652" y="80259"/>
                    <a:pt x="194607" y="84215"/>
                    <a:pt x="199488" y="84215"/>
                  </a:cubicBezTo>
                  <a:cubicBezTo>
                    <a:pt x="204370" y="84215"/>
                    <a:pt x="208325" y="80259"/>
                    <a:pt x="208325" y="75378"/>
                  </a:cubicBezTo>
                  <a:lnTo>
                    <a:pt x="208325" y="32482"/>
                  </a:lnTo>
                  <a:cubicBezTo>
                    <a:pt x="208325" y="14571"/>
                    <a:pt x="193754" y="0"/>
                    <a:pt x="175843" y="0"/>
                  </a:cubicBezTo>
                  <a:lnTo>
                    <a:pt x="99510" y="0"/>
                  </a:lnTo>
                  <a:cubicBezTo>
                    <a:pt x="92719" y="0"/>
                    <a:pt x="86227" y="2530"/>
                    <a:pt x="81225" y="7124"/>
                  </a:cubicBezTo>
                  <a:cubicBezTo>
                    <a:pt x="77796" y="10276"/>
                    <a:pt x="72670" y="10445"/>
                    <a:pt x="69039" y="7528"/>
                  </a:cubicBezTo>
                  <a:lnTo>
                    <a:pt x="67095" y="5964"/>
                  </a:lnTo>
                  <a:cubicBezTo>
                    <a:pt x="62311" y="2118"/>
                    <a:pt x="56298" y="0"/>
                    <a:pt x="50160" y="0"/>
                  </a:cubicBezTo>
                  <a:lnTo>
                    <a:pt x="44186" y="0"/>
                  </a:lnTo>
                  <a:cubicBezTo>
                    <a:pt x="26274" y="0"/>
                    <a:pt x="11702" y="14571"/>
                    <a:pt x="11702" y="32482"/>
                  </a:cubicBezTo>
                  <a:lnTo>
                    <a:pt x="11702" y="131996"/>
                  </a:lnTo>
                  <a:cubicBezTo>
                    <a:pt x="11702" y="148362"/>
                    <a:pt x="25016" y="161676"/>
                    <a:pt x="41380" y="161676"/>
                  </a:cubicBezTo>
                  <a:lnTo>
                    <a:pt x="42087" y="161676"/>
                  </a:lnTo>
                  <a:cubicBezTo>
                    <a:pt x="43674" y="186040"/>
                    <a:pt x="58138" y="206950"/>
                    <a:pt x="78723" y="217650"/>
                  </a:cubicBezTo>
                  <a:lnTo>
                    <a:pt x="78723" y="245839"/>
                  </a:lnTo>
                  <a:cubicBezTo>
                    <a:pt x="34411" y="251331"/>
                    <a:pt x="0" y="289220"/>
                    <a:pt x="0" y="334995"/>
                  </a:cubicBezTo>
                  <a:lnTo>
                    <a:pt x="0" y="360276"/>
                  </a:lnTo>
                  <a:cubicBezTo>
                    <a:pt x="0" y="369892"/>
                    <a:pt x="7823" y="377716"/>
                    <a:pt x="17440" y="377716"/>
                  </a:cubicBezTo>
                  <a:lnTo>
                    <a:pt x="92349" y="377716"/>
                  </a:lnTo>
                  <a:cubicBezTo>
                    <a:pt x="97230" y="377716"/>
                    <a:pt x="101186" y="373761"/>
                    <a:pt x="101186" y="368879"/>
                  </a:cubicBezTo>
                  <a:cubicBezTo>
                    <a:pt x="101186" y="363998"/>
                    <a:pt x="97230" y="360042"/>
                    <a:pt x="92349" y="360042"/>
                  </a:cubicBezTo>
                  <a:lnTo>
                    <a:pt x="17673" y="360042"/>
                  </a:lnTo>
                  <a:lnTo>
                    <a:pt x="17673" y="334995"/>
                  </a:lnTo>
                  <a:cubicBezTo>
                    <a:pt x="17673" y="295203"/>
                    <a:pt x="50049" y="262827"/>
                    <a:pt x="89841" y="262827"/>
                  </a:cubicBezTo>
                  <a:lnTo>
                    <a:pt x="130189" y="262827"/>
                  </a:lnTo>
                  <a:cubicBezTo>
                    <a:pt x="169981" y="262827"/>
                    <a:pt x="202356" y="295203"/>
                    <a:pt x="202356" y="334995"/>
                  </a:cubicBezTo>
                  <a:lnTo>
                    <a:pt x="202356" y="360042"/>
                  </a:lnTo>
                  <a:lnTo>
                    <a:pt x="127680" y="360042"/>
                  </a:lnTo>
                  <a:cubicBezTo>
                    <a:pt x="122799" y="360042"/>
                    <a:pt x="118844" y="363998"/>
                    <a:pt x="118844" y="368879"/>
                  </a:cubicBezTo>
                  <a:cubicBezTo>
                    <a:pt x="118844" y="373761"/>
                    <a:pt x="122799" y="377716"/>
                    <a:pt x="127680" y="377716"/>
                  </a:cubicBezTo>
                  <a:lnTo>
                    <a:pt x="202589" y="377716"/>
                  </a:lnTo>
                  <a:cubicBezTo>
                    <a:pt x="212206" y="377716"/>
                    <a:pt x="220030" y="369892"/>
                    <a:pt x="220030" y="360276"/>
                  </a:cubicBezTo>
                  <a:lnTo>
                    <a:pt x="220030" y="334995"/>
                  </a:lnTo>
                  <a:cubicBezTo>
                    <a:pt x="220031" y="289221"/>
                    <a:pt x="185621" y="251333"/>
                    <a:pt x="141309" y="245840"/>
                  </a:cubicBezTo>
                  <a:close/>
                  <a:moveTo>
                    <a:pt x="59618" y="157206"/>
                  </a:moveTo>
                  <a:lnTo>
                    <a:pt x="59618" y="95070"/>
                  </a:lnTo>
                  <a:cubicBezTo>
                    <a:pt x="70763" y="99749"/>
                    <a:pt x="82305" y="100719"/>
                    <a:pt x="89507" y="100775"/>
                  </a:cubicBezTo>
                  <a:cubicBezTo>
                    <a:pt x="103078" y="100833"/>
                    <a:pt x="115712" y="98111"/>
                    <a:pt x="124654" y="93224"/>
                  </a:cubicBezTo>
                  <a:cubicBezTo>
                    <a:pt x="135370" y="98205"/>
                    <a:pt x="148590" y="100006"/>
                    <a:pt x="160416" y="95718"/>
                  </a:cubicBezTo>
                  <a:lnTo>
                    <a:pt x="160416" y="157207"/>
                  </a:lnTo>
                  <a:cubicBezTo>
                    <a:pt x="160416" y="184997"/>
                    <a:pt x="137808" y="207605"/>
                    <a:pt x="110018" y="207605"/>
                  </a:cubicBezTo>
                  <a:cubicBezTo>
                    <a:pt x="82227" y="207605"/>
                    <a:pt x="59618" y="184996"/>
                    <a:pt x="59618" y="157206"/>
                  </a:cubicBezTo>
                  <a:close/>
                  <a:moveTo>
                    <a:pt x="110017" y="225277"/>
                  </a:moveTo>
                  <a:cubicBezTo>
                    <a:pt x="114679" y="225277"/>
                    <a:pt x="119234" y="224806"/>
                    <a:pt x="123636" y="223908"/>
                  </a:cubicBezTo>
                  <a:lnTo>
                    <a:pt x="123636" y="245154"/>
                  </a:lnTo>
                  <a:lnTo>
                    <a:pt x="96399" y="245154"/>
                  </a:lnTo>
                  <a:lnTo>
                    <a:pt x="96399" y="223908"/>
                  </a:lnTo>
                  <a:cubicBezTo>
                    <a:pt x="100799" y="224806"/>
                    <a:pt x="105354" y="225277"/>
                    <a:pt x="110017" y="22527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5" name="Google Shape;1751;p35">
              <a:extLst>
                <a:ext uri="{FF2B5EF4-FFF2-40B4-BE49-F238E27FC236}">
                  <a16:creationId xmlns:a16="http://schemas.microsoft.com/office/drawing/2014/main" id="{A7A2BC96-5495-192E-11DE-B0DC50C00073}"/>
                </a:ext>
              </a:extLst>
            </p:cNvPr>
            <p:cNvSpPr/>
            <p:nvPr/>
          </p:nvSpPr>
          <p:spPr>
            <a:xfrm>
              <a:off x="6373843" y="2006316"/>
              <a:ext cx="80131" cy="72899"/>
            </a:xfrm>
            <a:custGeom>
              <a:avLst/>
              <a:gdLst/>
              <a:ahLst/>
              <a:cxnLst/>
              <a:rect l="l" t="t" r="r" b="b"/>
              <a:pathLst>
                <a:path w="106841" h="97198" extrusionOk="0">
                  <a:moveTo>
                    <a:pt x="2491" y="57586"/>
                  </a:moveTo>
                  <a:cubicBezTo>
                    <a:pt x="4927" y="61817"/>
                    <a:pt x="10329" y="63271"/>
                    <a:pt x="14558" y="60835"/>
                  </a:cubicBezTo>
                  <a:cubicBezTo>
                    <a:pt x="18788" y="58400"/>
                    <a:pt x="20242" y="52998"/>
                    <a:pt x="17808" y="48768"/>
                  </a:cubicBezTo>
                  <a:lnTo>
                    <a:pt x="17710" y="48599"/>
                  </a:lnTo>
                  <a:lnTo>
                    <a:pt x="35566" y="17673"/>
                  </a:lnTo>
                  <a:lnTo>
                    <a:pt x="71278" y="17673"/>
                  </a:lnTo>
                  <a:lnTo>
                    <a:pt x="89131" y="48598"/>
                  </a:lnTo>
                  <a:lnTo>
                    <a:pt x="71275" y="79525"/>
                  </a:lnTo>
                  <a:lnTo>
                    <a:pt x="35566" y="79525"/>
                  </a:lnTo>
                  <a:lnTo>
                    <a:pt x="35493" y="79398"/>
                  </a:lnTo>
                  <a:cubicBezTo>
                    <a:pt x="33060" y="75169"/>
                    <a:pt x="27659" y="73713"/>
                    <a:pt x="23426" y="76147"/>
                  </a:cubicBezTo>
                  <a:cubicBezTo>
                    <a:pt x="19197" y="78580"/>
                    <a:pt x="17742" y="83984"/>
                    <a:pt x="20176" y="88214"/>
                  </a:cubicBezTo>
                  <a:lnTo>
                    <a:pt x="20344" y="88505"/>
                  </a:lnTo>
                  <a:cubicBezTo>
                    <a:pt x="23439" y="93868"/>
                    <a:pt x="29208" y="97199"/>
                    <a:pt x="35400" y="97199"/>
                  </a:cubicBezTo>
                  <a:lnTo>
                    <a:pt x="71443" y="97199"/>
                  </a:lnTo>
                  <a:cubicBezTo>
                    <a:pt x="77634" y="97199"/>
                    <a:pt x="83403" y="93868"/>
                    <a:pt x="86498" y="88506"/>
                  </a:cubicBezTo>
                  <a:lnTo>
                    <a:pt x="104520" y="57292"/>
                  </a:lnTo>
                  <a:cubicBezTo>
                    <a:pt x="107615" y="51930"/>
                    <a:pt x="107615" y="45270"/>
                    <a:pt x="104520" y="39906"/>
                  </a:cubicBezTo>
                  <a:lnTo>
                    <a:pt x="86498" y="8691"/>
                  </a:lnTo>
                  <a:cubicBezTo>
                    <a:pt x="83402" y="3330"/>
                    <a:pt x="77634" y="0"/>
                    <a:pt x="71443" y="0"/>
                  </a:cubicBezTo>
                  <a:lnTo>
                    <a:pt x="35400" y="0"/>
                  </a:lnTo>
                  <a:cubicBezTo>
                    <a:pt x="29208" y="0"/>
                    <a:pt x="23441" y="3330"/>
                    <a:pt x="20344" y="8692"/>
                  </a:cubicBezTo>
                  <a:lnTo>
                    <a:pt x="2322" y="39908"/>
                  </a:lnTo>
                  <a:cubicBezTo>
                    <a:pt x="-773" y="45270"/>
                    <a:pt x="-773" y="51930"/>
                    <a:pt x="2316" y="57282"/>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16" name="Google Shape;2231;p35">
            <a:extLst>
              <a:ext uri="{FF2B5EF4-FFF2-40B4-BE49-F238E27FC236}">
                <a16:creationId xmlns:a16="http://schemas.microsoft.com/office/drawing/2014/main" id="{21FE6053-BF35-13D5-003C-53527E144CB3}"/>
              </a:ext>
            </a:extLst>
          </p:cNvPr>
          <p:cNvGrpSpPr/>
          <p:nvPr/>
        </p:nvGrpSpPr>
        <p:grpSpPr>
          <a:xfrm>
            <a:off x="2777182" y="4812217"/>
            <a:ext cx="350236" cy="417590"/>
            <a:chOff x="1816892" y="1337889"/>
            <a:chExt cx="350236" cy="452441"/>
          </a:xfrm>
          <a:solidFill>
            <a:schemeClr val="bg1"/>
          </a:solidFill>
        </p:grpSpPr>
        <p:sp>
          <p:nvSpPr>
            <p:cNvPr id="17" name="Google Shape;2232;p35">
              <a:extLst>
                <a:ext uri="{FF2B5EF4-FFF2-40B4-BE49-F238E27FC236}">
                  <a16:creationId xmlns:a16="http://schemas.microsoft.com/office/drawing/2014/main" id="{A5C3CB6B-8817-13C7-8963-10D3CB1DA5F2}"/>
                </a:ext>
              </a:extLst>
            </p:cNvPr>
            <p:cNvSpPr/>
            <p:nvPr/>
          </p:nvSpPr>
          <p:spPr>
            <a:xfrm>
              <a:off x="2041309" y="1634397"/>
              <a:ext cx="37046" cy="13255"/>
            </a:xfrm>
            <a:custGeom>
              <a:avLst/>
              <a:gdLst/>
              <a:ahLst/>
              <a:cxnLst/>
              <a:rect l="l" t="t" r="r" b="b"/>
              <a:pathLst>
                <a:path w="49394" h="17673" extrusionOk="0">
                  <a:moveTo>
                    <a:pt x="8837" y="17673"/>
                  </a:moveTo>
                  <a:lnTo>
                    <a:pt x="40558" y="17673"/>
                  </a:lnTo>
                  <a:cubicBezTo>
                    <a:pt x="45439" y="17673"/>
                    <a:pt x="49395" y="13718"/>
                    <a:pt x="49395" y="8837"/>
                  </a:cubicBezTo>
                  <a:cubicBezTo>
                    <a:pt x="49395" y="3955"/>
                    <a:pt x="45439" y="0"/>
                    <a:pt x="40558" y="0"/>
                  </a:cubicBezTo>
                  <a:lnTo>
                    <a:pt x="8837" y="0"/>
                  </a:lnTo>
                  <a:cubicBezTo>
                    <a:pt x="3955" y="0"/>
                    <a:pt x="0" y="3955"/>
                    <a:pt x="0" y="8837"/>
                  </a:cubicBezTo>
                  <a:cubicBezTo>
                    <a:pt x="0" y="13718"/>
                    <a:pt x="3956" y="17673"/>
                    <a:pt x="8837" y="1767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18" name="Google Shape;2233;p35">
              <a:extLst>
                <a:ext uri="{FF2B5EF4-FFF2-40B4-BE49-F238E27FC236}">
                  <a16:creationId xmlns:a16="http://schemas.microsoft.com/office/drawing/2014/main" id="{AB3A1543-57E1-83B5-AADA-F1BC76BAAF14}"/>
                </a:ext>
              </a:extLst>
            </p:cNvPr>
            <p:cNvSpPr/>
            <p:nvPr/>
          </p:nvSpPr>
          <p:spPr>
            <a:xfrm>
              <a:off x="1816892" y="1337888"/>
              <a:ext cx="350236" cy="452441"/>
            </a:xfrm>
            <a:custGeom>
              <a:avLst/>
              <a:gdLst/>
              <a:ahLst/>
              <a:cxnLst/>
              <a:rect l="l" t="t" r="r" b="b"/>
              <a:pathLst>
                <a:path w="466981" h="603254" extrusionOk="0">
                  <a:moveTo>
                    <a:pt x="445998" y="476561"/>
                  </a:moveTo>
                  <a:lnTo>
                    <a:pt x="432396" y="476561"/>
                  </a:lnTo>
                  <a:lnTo>
                    <a:pt x="432396" y="466158"/>
                  </a:lnTo>
                  <a:cubicBezTo>
                    <a:pt x="432396" y="449524"/>
                    <a:pt x="418864" y="435991"/>
                    <a:pt x="402230" y="435991"/>
                  </a:cubicBezTo>
                  <a:lnTo>
                    <a:pt x="381150" y="435991"/>
                  </a:lnTo>
                  <a:lnTo>
                    <a:pt x="381150" y="389877"/>
                  </a:lnTo>
                  <a:cubicBezTo>
                    <a:pt x="381150" y="336943"/>
                    <a:pt x="341065" y="292805"/>
                    <a:pt x="289182" y="287041"/>
                  </a:cubicBezTo>
                  <a:lnTo>
                    <a:pt x="289182" y="251877"/>
                  </a:lnTo>
                  <a:cubicBezTo>
                    <a:pt x="313599" y="239543"/>
                    <a:pt x="330696" y="214748"/>
                    <a:pt x="332062" y="185905"/>
                  </a:cubicBezTo>
                  <a:lnTo>
                    <a:pt x="334294" y="185905"/>
                  </a:lnTo>
                  <a:cubicBezTo>
                    <a:pt x="352593" y="185905"/>
                    <a:pt x="367479" y="171018"/>
                    <a:pt x="367479" y="152719"/>
                  </a:cubicBezTo>
                  <a:lnTo>
                    <a:pt x="367479" y="36463"/>
                  </a:lnTo>
                  <a:cubicBezTo>
                    <a:pt x="367479" y="16359"/>
                    <a:pt x="351122" y="2"/>
                    <a:pt x="331018" y="2"/>
                  </a:cubicBezTo>
                  <a:lnTo>
                    <a:pt x="324036" y="2"/>
                  </a:lnTo>
                  <a:cubicBezTo>
                    <a:pt x="316163" y="-86"/>
                    <a:pt x="308720" y="3269"/>
                    <a:pt x="302913" y="8466"/>
                  </a:cubicBezTo>
                  <a:cubicBezTo>
                    <a:pt x="298094" y="12341"/>
                    <a:pt x="291291" y="12117"/>
                    <a:pt x="286738" y="7933"/>
                  </a:cubicBezTo>
                  <a:cubicBezTo>
                    <a:pt x="281172" y="2819"/>
                    <a:pt x="273944" y="3"/>
                    <a:pt x="266383" y="3"/>
                  </a:cubicBezTo>
                  <a:lnTo>
                    <a:pt x="228163" y="3"/>
                  </a:lnTo>
                  <a:cubicBezTo>
                    <a:pt x="223281" y="3"/>
                    <a:pt x="219326" y="3958"/>
                    <a:pt x="219326" y="8840"/>
                  </a:cubicBezTo>
                  <a:cubicBezTo>
                    <a:pt x="219326" y="13721"/>
                    <a:pt x="223281" y="17676"/>
                    <a:pt x="228163" y="17676"/>
                  </a:cubicBezTo>
                  <a:lnTo>
                    <a:pt x="266383" y="17676"/>
                  </a:lnTo>
                  <a:cubicBezTo>
                    <a:pt x="269502" y="17676"/>
                    <a:pt x="272484" y="18838"/>
                    <a:pt x="274780" y="20947"/>
                  </a:cubicBezTo>
                  <a:cubicBezTo>
                    <a:pt x="285817" y="31086"/>
                    <a:pt x="302305" y="31630"/>
                    <a:pt x="313986" y="22241"/>
                  </a:cubicBezTo>
                  <a:cubicBezTo>
                    <a:pt x="316762" y="19759"/>
                    <a:pt x="320167" y="17538"/>
                    <a:pt x="324035" y="17676"/>
                  </a:cubicBezTo>
                  <a:lnTo>
                    <a:pt x="331017" y="17676"/>
                  </a:lnTo>
                  <a:cubicBezTo>
                    <a:pt x="341377" y="17676"/>
                    <a:pt x="349805" y="26104"/>
                    <a:pt x="349805" y="36464"/>
                  </a:cubicBezTo>
                  <a:lnTo>
                    <a:pt x="349805" y="152723"/>
                  </a:lnTo>
                  <a:cubicBezTo>
                    <a:pt x="349805" y="161277"/>
                    <a:pt x="342846" y="168235"/>
                    <a:pt x="334292" y="168235"/>
                  </a:cubicBezTo>
                  <a:lnTo>
                    <a:pt x="332150" y="168235"/>
                  </a:lnTo>
                  <a:lnTo>
                    <a:pt x="332150" y="91211"/>
                  </a:lnTo>
                  <a:cubicBezTo>
                    <a:pt x="332150" y="87554"/>
                    <a:pt x="329896" y="84273"/>
                    <a:pt x="326481" y="82963"/>
                  </a:cubicBezTo>
                  <a:cubicBezTo>
                    <a:pt x="323065" y="81647"/>
                    <a:pt x="319196" y="82580"/>
                    <a:pt x="316747" y="85296"/>
                  </a:cubicBezTo>
                  <a:cubicBezTo>
                    <a:pt x="303979" y="99466"/>
                    <a:pt x="284675" y="93613"/>
                    <a:pt x="275283" y="87918"/>
                  </a:cubicBezTo>
                  <a:cubicBezTo>
                    <a:pt x="272138" y="86014"/>
                    <a:pt x="268142" y="86253"/>
                    <a:pt x="265250" y="88523"/>
                  </a:cubicBezTo>
                  <a:cubicBezTo>
                    <a:pt x="251236" y="99512"/>
                    <a:pt x="209971" y="101696"/>
                    <a:pt x="190784" y="84612"/>
                  </a:cubicBezTo>
                  <a:cubicBezTo>
                    <a:pt x="188183" y="82298"/>
                    <a:pt x="184466" y="81724"/>
                    <a:pt x="181291" y="83150"/>
                  </a:cubicBezTo>
                  <a:cubicBezTo>
                    <a:pt x="178114" y="84574"/>
                    <a:pt x="176070" y="87732"/>
                    <a:pt x="176070" y="91213"/>
                  </a:cubicBezTo>
                  <a:lnTo>
                    <a:pt x="176070" y="168234"/>
                  </a:lnTo>
                  <a:lnTo>
                    <a:pt x="173929" y="168234"/>
                  </a:lnTo>
                  <a:cubicBezTo>
                    <a:pt x="165374" y="168234"/>
                    <a:pt x="158416" y="161276"/>
                    <a:pt x="158416" y="152722"/>
                  </a:cubicBezTo>
                  <a:lnTo>
                    <a:pt x="158416" y="36463"/>
                  </a:lnTo>
                  <a:cubicBezTo>
                    <a:pt x="158416" y="26103"/>
                    <a:pt x="166845" y="17675"/>
                    <a:pt x="177205" y="17675"/>
                  </a:cubicBezTo>
                  <a:lnTo>
                    <a:pt x="192829" y="17675"/>
                  </a:lnTo>
                  <a:cubicBezTo>
                    <a:pt x="197710" y="17675"/>
                    <a:pt x="201666" y="13720"/>
                    <a:pt x="201666" y="8838"/>
                  </a:cubicBezTo>
                  <a:cubicBezTo>
                    <a:pt x="201666" y="3957"/>
                    <a:pt x="197710" y="2"/>
                    <a:pt x="192829" y="2"/>
                  </a:cubicBezTo>
                  <a:lnTo>
                    <a:pt x="177205" y="2"/>
                  </a:lnTo>
                  <a:cubicBezTo>
                    <a:pt x="157099" y="2"/>
                    <a:pt x="140742" y="16359"/>
                    <a:pt x="140742" y="36463"/>
                  </a:cubicBezTo>
                  <a:lnTo>
                    <a:pt x="140742" y="152722"/>
                  </a:lnTo>
                  <a:cubicBezTo>
                    <a:pt x="140742" y="171021"/>
                    <a:pt x="155630" y="185908"/>
                    <a:pt x="173929" y="185908"/>
                  </a:cubicBezTo>
                  <a:lnTo>
                    <a:pt x="176160" y="185908"/>
                  </a:lnTo>
                  <a:cubicBezTo>
                    <a:pt x="177525" y="214750"/>
                    <a:pt x="194621" y="239545"/>
                    <a:pt x="219041" y="251880"/>
                  </a:cubicBezTo>
                  <a:lnTo>
                    <a:pt x="219041" y="287043"/>
                  </a:lnTo>
                  <a:cubicBezTo>
                    <a:pt x="189853" y="290285"/>
                    <a:pt x="164203" y="305734"/>
                    <a:pt x="147439" y="328298"/>
                  </a:cubicBezTo>
                  <a:lnTo>
                    <a:pt x="137299" y="322445"/>
                  </a:lnTo>
                  <a:cubicBezTo>
                    <a:pt x="136584" y="322031"/>
                    <a:pt x="135979" y="321438"/>
                    <a:pt x="135550" y="320732"/>
                  </a:cubicBezTo>
                  <a:lnTo>
                    <a:pt x="129242" y="310313"/>
                  </a:lnTo>
                  <a:cubicBezTo>
                    <a:pt x="125173" y="303595"/>
                    <a:pt x="117767" y="299422"/>
                    <a:pt x="109913" y="299422"/>
                  </a:cubicBezTo>
                  <a:lnTo>
                    <a:pt x="98029" y="299422"/>
                  </a:lnTo>
                  <a:cubicBezTo>
                    <a:pt x="90175" y="299422"/>
                    <a:pt x="82769" y="303595"/>
                    <a:pt x="78700" y="310313"/>
                  </a:cubicBezTo>
                  <a:lnTo>
                    <a:pt x="72390" y="320733"/>
                  </a:lnTo>
                  <a:cubicBezTo>
                    <a:pt x="71962" y="321440"/>
                    <a:pt x="71358" y="322031"/>
                    <a:pt x="70641" y="322445"/>
                  </a:cubicBezTo>
                  <a:lnTo>
                    <a:pt x="42580" y="338646"/>
                  </a:lnTo>
                  <a:cubicBezTo>
                    <a:pt x="41867" y="339059"/>
                    <a:pt x="41052" y="339286"/>
                    <a:pt x="40224" y="339304"/>
                  </a:cubicBezTo>
                  <a:lnTo>
                    <a:pt x="28049" y="339560"/>
                  </a:lnTo>
                  <a:cubicBezTo>
                    <a:pt x="20196" y="339723"/>
                    <a:pt x="12878" y="344051"/>
                    <a:pt x="8952" y="350853"/>
                  </a:cubicBezTo>
                  <a:lnTo>
                    <a:pt x="3009" y="361145"/>
                  </a:lnTo>
                  <a:cubicBezTo>
                    <a:pt x="-918" y="367944"/>
                    <a:pt x="-1006" y="376445"/>
                    <a:pt x="2777" y="383329"/>
                  </a:cubicBezTo>
                  <a:lnTo>
                    <a:pt x="8645" y="394005"/>
                  </a:lnTo>
                  <a:cubicBezTo>
                    <a:pt x="9043" y="394729"/>
                    <a:pt x="9254" y="395549"/>
                    <a:pt x="9254" y="396376"/>
                  </a:cubicBezTo>
                  <a:lnTo>
                    <a:pt x="9254" y="428775"/>
                  </a:lnTo>
                  <a:cubicBezTo>
                    <a:pt x="9254" y="429601"/>
                    <a:pt x="9043" y="430421"/>
                    <a:pt x="8643" y="431148"/>
                  </a:cubicBezTo>
                  <a:lnTo>
                    <a:pt x="2777" y="441821"/>
                  </a:lnTo>
                  <a:cubicBezTo>
                    <a:pt x="-1007" y="448704"/>
                    <a:pt x="-918" y="457205"/>
                    <a:pt x="3009" y="464006"/>
                  </a:cubicBezTo>
                  <a:lnTo>
                    <a:pt x="8951" y="474296"/>
                  </a:lnTo>
                  <a:cubicBezTo>
                    <a:pt x="12877" y="481097"/>
                    <a:pt x="20193" y="485426"/>
                    <a:pt x="28048" y="485591"/>
                  </a:cubicBezTo>
                  <a:lnTo>
                    <a:pt x="40226" y="485846"/>
                  </a:lnTo>
                  <a:cubicBezTo>
                    <a:pt x="41053" y="485864"/>
                    <a:pt x="41868" y="486092"/>
                    <a:pt x="42583" y="486505"/>
                  </a:cubicBezTo>
                  <a:lnTo>
                    <a:pt x="70643" y="502707"/>
                  </a:lnTo>
                  <a:cubicBezTo>
                    <a:pt x="71358" y="503120"/>
                    <a:pt x="71962" y="503712"/>
                    <a:pt x="72391" y="504420"/>
                  </a:cubicBezTo>
                  <a:lnTo>
                    <a:pt x="78699" y="514835"/>
                  </a:lnTo>
                  <a:cubicBezTo>
                    <a:pt x="82768" y="521554"/>
                    <a:pt x="90174" y="525728"/>
                    <a:pt x="98029" y="525728"/>
                  </a:cubicBezTo>
                  <a:lnTo>
                    <a:pt x="109913" y="525728"/>
                  </a:lnTo>
                  <a:cubicBezTo>
                    <a:pt x="116526" y="525728"/>
                    <a:pt x="122820" y="522770"/>
                    <a:pt x="127072" y="517826"/>
                  </a:cubicBezTo>
                  <a:lnTo>
                    <a:pt x="127072" y="584367"/>
                  </a:lnTo>
                  <a:cubicBezTo>
                    <a:pt x="127072" y="594781"/>
                    <a:pt x="135545" y="603254"/>
                    <a:pt x="145959" y="603254"/>
                  </a:cubicBezTo>
                  <a:lnTo>
                    <a:pt x="181459" y="603254"/>
                  </a:lnTo>
                  <a:cubicBezTo>
                    <a:pt x="186341" y="603254"/>
                    <a:pt x="190296" y="599299"/>
                    <a:pt x="190296" y="594417"/>
                  </a:cubicBezTo>
                  <a:cubicBezTo>
                    <a:pt x="190296" y="589536"/>
                    <a:pt x="186341" y="585581"/>
                    <a:pt x="181459" y="585581"/>
                  </a:cubicBezTo>
                  <a:lnTo>
                    <a:pt x="145959" y="585581"/>
                  </a:lnTo>
                  <a:cubicBezTo>
                    <a:pt x="145290" y="585581"/>
                    <a:pt x="144746" y="585036"/>
                    <a:pt x="144746" y="584367"/>
                  </a:cubicBezTo>
                  <a:lnTo>
                    <a:pt x="144746" y="389878"/>
                  </a:lnTo>
                  <a:cubicBezTo>
                    <a:pt x="144746" y="360729"/>
                    <a:pt x="159358" y="334928"/>
                    <a:pt x="181642" y="319415"/>
                  </a:cubicBezTo>
                  <a:lnTo>
                    <a:pt x="222002" y="345901"/>
                  </a:lnTo>
                  <a:cubicBezTo>
                    <a:pt x="223392" y="346813"/>
                    <a:pt x="224998" y="347306"/>
                    <a:pt x="226632" y="347346"/>
                  </a:cubicBezTo>
                  <a:lnTo>
                    <a:pt x="220318" y="508259"/>
                  </a:lnTo>
                  <a:cubicBezTo>
                    <a:pt x="220212" y="510965"/>
                    <a:pt x="221353" y="513570"/>
                    <a:pt x="223413" y="515328"/>
                  </a:cubicBezTo>
                  <a:lnTo>
                    <a:pt x="248378" y="536626"/>
                  </a:lnTo>
                  <a:cubicBezTo>
                    <a:pt x="250029" y="538035"/>
                    <a:pt x="252072" y="538739"/>
                    <a:pt x="254113" y="538739"/>
                  </a:cubicBezTo>
                  <a:cubicBezTo>
                    <a:pt x="256154" y="538739"/>
                    <a:pt x="258197" y="538035"/>
                    <a:pt x="259849" y="536626"/>
                  </a:cubicBezTo>
                  <a:lnTo>
                    <a:pt x="284813" y="515328"/>
                  </a:lnTo>
                  <a:cubicBezTo>
                    <a:pt x="286872" y="513570"/>
                    <a:pt x="288013" y="510965"/>
                    <a:pt x="287907" y="508259"/>
                  </a:cubicBezTo>
                  <a:lnTo>
                    <a:pt x="284150" y="412479"/>
                  </a:lnTo>
                  <a:cubicBezTo>
                    <a:pt x="283959" y="407602"/>
                    <a:pt x="279871" y="403820"/>
                    <a:pt x="274974" y="403995"/>
                  </a:cubicBezTo>
                  <a:cubicBezTo>
                    <a:pt x="270097" y="404186"/>
                    <a:pt x="266299" y="408295"/>
                    <a:pt x="266490" y="413171"/>
                  </a:cubicBezTo>
                  <a:lnTo>
                    <a:pt x="270080" y="504666"/>
                  </a:lnTo>
                  <a:lnTo>
                    <a:pt x="254114" y="518288"/>
                  </a:lnTo>
                  <a:lnTo>
                    <a:pt x="238147" y="504666"/>
                  </a:lnTo>
                  <a:lnTo>
                    <a:pt x="245156" y="326037"/>
                  </a:lnTo>
                  <a:lnTo>
                    <a:pt x="254113" y="311821"/>
                  </a:lnTo>
                  <a:lnTo>
                    <a:pt x="263070" y="326036"/>
                  </a:lnTo>
                  <a:lnTo>
                    <a:pt x="265104" y="377839"/>
                  </a:lnTo>
                  <a:cubicBezTo>
                    <a:pt x="265290" y="382598"/>
                    <a:pt x="269206" y="386329"/>
                    <a:pt x="273927" y="386329"/>
                  </a:cubicBezTo>
                  <a:cubicBezTo>
                    <a:pt x="274044" y="386329"/>
                    <a:pt x="274162" y="386327"/>
                    <a:pt x="274280" y="386322"/>
                  </a:cubicBezTo>
                  <a:cubicBezTo>
                    <a:pt x="279156" y="386131"/>
                    <a:pt x="282954" y="382023"/>
                    <a:pt x="282763" y="377146"/>
                  </a:cubicBezTo>
                  <a:lnTo>
                    <a:pt x="281593" y="347345"/>
                  </a:lnTo>
                  <a:cubicBezTo>
                    <a:pt x="283227" y="347305"/>
                    <a:pt x="284833" y="346812"/>
                    <a:pt x="286223" y="345900"/>
                  </a:cubicBezTo>
                  <a:lnTo>
                    <a:pt x="326583" y="319414"/>
                  </a:lnTo>
                  <a:cubicBezTo>
                    <a:pt x="348867" y="334927"/>
                    <a:pt x="363478" y="360727"/>
                    <a:pt x="363478" y="389877"/>
                  </a:cubicBezTo>
                  <a:lnTo>
                    <a:pt x="363478" y="436034"/>
                  </a:lnTo>
                  <a:cubicBezTo>
                    <a:pt x="347591" y="436874"/>
                    <a:pt x="334925" y="450064"/>
                    <a:pt x="334925" y="466157"/>
                  </a:cubicBezTo>
                  <a:lnTo>
                    <a:pt x="334925" y="476560"/>
                  </a:lnTo>
                  <a:lnTo>
                    <a:pt x="321322" y="476560"/>
                  </a:lnTo>
                  <a:cubicBezTo>
                    <a:pt x="309754" y="476560"/>
                    <a:pt x="300340" y="485973"/>
                    <a:pt x="300340" y="497543"/>
                  </a:cubicBezTo>
                  <a:lnTo>
                    <a:pt x="300340" y="582268"/>
                  </a:lnTo>
                  <a:cubicBezTo>
                    <a:pt x="300340" y="583393"/>
                    <a:pt x="300429" y="584499"/>
                    <a:pt x="300601" y="585577"/>
                  </a:cubicBezTo>
                  <a:lnTo>
                    <a:pt x="216791" y="585577"/>
                  </a:lnTo>
                  <a:cubicBezTo>
                    <a:pt x="211909" y="585577"/>
                    <a:pt x="207954" y="589532"/>
                    <a:pt x="207954" y="594414"/>
                  </a:cubicBezTo>
                  <a:cubicBezTo>
                    <a:pt x="207954" y="599295"/>
                    <a:pt x="211909" y="603250"/>
                    <a:pt x="216791" y="603250"/>
                  </a:cubicBezTo>
                  <a:lnTo>
                    <a:pt x="445998" y="603250"/>
                  </a:lnTo>
                  <a:cubicBezTo>
                    <a:pt x="457567" y="603250"/>
                    <a:pt x="466981" y="593838"/>
                    <a:pt x="466981" y="582268"/>
                  </a:cubicBezTo>
                  <a:lnTo>
                    <a:pt x="466981" y="497543"/>
                  </a:lnTo>
                  <a:cubicBezTo>
                    <a:pt x="466980" y="485974"/>
                    <a:pt x="457567" y="476561"/>
                    <a:pt x="445998" y="476561"/>
                  </a:cubicBezTo>
                  <a:close/>
                  <a:moveTo>
                    <a:pt x="127072" y="434761"/>
                  </a:moveTo>
                  <a:cubicBezTo>
                    <a:pt x="121468" y="440604"/>
                    <a:pt x="114058" y="444081"/>
                    <a:pt x="106072" y="444584"/>
                  </a:cubicBezTo>
                  <a:cubicBezTo>
                    <a:pt x="96816" y="445181"/>
                    <a:pt x="87800" y="441767"/>
                    <a:pt x="81288" y="435255"/>
                  </a:cubicBezTo>
                  <a:cubicBezTo>
                    <a:pt x="74776" y="428743"/>
                    <a:pt x="71374" y="419709"/>
                    <a:pt x="71959" y="410473"/>
                  </a:cubicBezTo>
                  <a:cubicBezTo>
                    <a:pt x="72972" y="394434"/>
                    <a:pt x="85831" y="381575"/>
                    <a:pt x="101870" y="380561"/>
                  </a:cubicBezTo>
                  <a:cubicBezTo>
                    <a:pt x="111447" y="379948"/>
                    <a:pt x="120517" y="383492"/>
                    <a:pt x="127074" y="390315"/>
                  </a:cubicBezTo>
                  <a:lnTo>
                    <a:pt x="127074" y="434761"/>
                  </a:lnTo>
                  <a:close/>
                  <a:moveTo>
                    <a:pt x="120433" y="495261"/>
                  </a:moveTo>
                  <a:lnTo>
                    <a:pt x="114124" y="505678"/>
                  </a:lnTo>
                  <a:cubicBezTo>
                    <a:pt x="113238" y="507143"/>
                    <a:pt x="111624" y="508052"/>
                    <a:pt x="109913" y="508052"/>
                  </a:cubicBezTo>
                  <a:lnTo>
                    <a:pt x="98029" y="508052"/>
                  </a:lnTo>
                  <a:cubicBezTo>
                    <a:pt x="96318" y="508052"/>
                    <a:pt x="94704" y="507144"/>
                    <a:pt x="93817" y="505677"/>
                  </a:cubicBezTo>
                  <a:lnTo>
                    <a:pt x="87509" y="495265"/>
                  </a:lnTo>
                  <a:cubicBezTo>
                    <a:pt x="85544" y="492016"/>
                    <a:pt x="82765" y="489295"/>
                    <a:pt x="79477" y="487397"/>
                  </a:cubicBezTo>
                  <a:lnTo>
                    <a:pt x="51419" y="471196"/>
                  </a:lnTo>
                  <a:cubicBezTo>
                    <a:pt x="48133" y="469300"/>
                    <a:pt x="44388" y="468253"/>
                    <a:pt x="40593" y="468176"/>
                  </a:cubicBezTo>
                  <a:lnTo>
                    <a:pt x="28417" y="467920"/>
                  </a:lnTo>
                  <a:cubicBezTo>
                    <a:pt x="26706" y="467883"/>
                    <a:pt x="25111" y="466941"/>
                    <a:pt x="24256" y="465459"/>
                  </a:cubicBezTo>
                  <a:lnTo>
                    <a:pt x="18313" y="455167"/>
                  </a:lnTo>
                  <a:cubicBezTo>
                    <a:pt x="17456" y="453685"/>
                    <a:pt x="17439" y="451831"/>
                    <a:pt x="18262" y="450331"/>
                  </a:cubicBezTo>
                  <a:lnTo>
                    <a:pt x="24129" y="439659"/>
                  </a:lnTo>
                  <a:cubicBezTo>
                    <a:pt x="25959" y="436333"/>
                    <a:pt x="26925" y="432567"/>
                    <a:pt x="26925" y="428772"/>
                  </a:cubicBezTo>
                  <a:lnTo>
                    <a:pt x="26925" y="396373"/>
                  </a:lnTo>
                  <a:cubicBezTo>
                    <a:pt x="26925" y="392576"/>
                    <a:pt x="25957" y="388810"/>
                    <a:pt x="24129" y="385487"/>
                  </a:cubicBezTo>
                  <a:lnTo>
                    <a:pt x="18262" y="374814"/>
                  </a:lnTo>
                  <a:cubicBezTo>
                    <a:pt x="17439" y="373314"/>
                    <a:pt x="17456" y="371461"/>
                    <a:pt x="18313" y="369979"/>
                  </a:cubicBezTo>
                  <a:lnTo>
                    <a:pt x="24257" y="359686"/>
                  </a:lnTo>
                  <a:cubicBezTo>
                    <a:pt x="25113" y="358204"/>
                    <a:pt x="26706" y="357261"/>
                    <a:pt x="28416" y="357226"/>
                  </a:cubicBezTo>
                  <a:lnTo>
                    <a:pt x="40592" y="356970"/>
                  </a:lnTo>
                  <a:cubicBezTo>
                    <a:pt x="44391" y="356892"/>
                    <a:pt x="48134" y="355845"/>
                    <a:pt x="51418" y="353948"/>
                  </a:cubicBezTo>
                  <a:lnTo>
                    <a:pt x="79475" y="337750"/>
                  </a:lnTo>
                  <a:cubicBezTo>
                    <a:pt x="82763" y="335852"/>
                    <a:pt x="85540" y="333131"/>
                    <a:pt x="87505" y="329885"/>
                  </a:cubicBezTo>
                  <a:lnTo>
                    <a:pt x="93815" y="319467"/>
                  </a:lnTo>
                  <a:cubicBezTo>
                    <a:pt x="94702" y="318003"/>
                    <a:pt x="96315" y="317093"/>
                    <a:pt x="98027" y="317093"/>
                  </a:cubicBezTo>
                  <a:lnTo>
                    <a:pt x="109910" y="317093"/>
                  </a:lnTo>
                  <a:cubicBezTo>
                    <a:pt x="111622" y="317093"/>
                    <a:pt x="113235" y="318002"/>
                    <a:pt x="114123" y="319466"/>
                  </a:cubicBezTo>
                  <a:lnTo>
                    <a:pt x="120432" y="329886"/>
                  </a:lnTo>
                  <a:cubicBezTo>
                    <a:pt x="122398" y="333132"/>
                    <a:pt x="125174" y="335851"/>
                    <a:pt x="128460" y="337749"/>
                  </a:cubicBezTo>
                  <a:lnTo>
                    <a:pt x="138139" y="343336"/>
                  </a:lnTo>
                  <a:cubicBezTo>
                    <a:pt x="134000" y="351520"/>
                    <a:pt x="130918" y="360325"/>
                    <a:pt x="129071" y="369570"/>
                  </a:cubicBezTo>
                  <a:cubicBezTo>
                    <a:pt x="120661" y="364638"/>
                    <a:pt x="110894" y="362280"/>
                    <a:pt x="100752" y="362921"/>
                  </a:cubicBezTo>
                  <a:cubicBezTo>
                    <a:pt x="75854" y="364495"/>
                    <a:pt x="55891" y="384458"/>
                    <a:pt x="54317" y="409357"/>
                  </a:cubicBezTo>
                  <a:cubicBezTo>
                    <a:pt x="53413" y="423658"/>
                    <a:pt x="58688" y="437651"/>
                    <a:pt x="68787" y="447751"/>
                  </a:cubicBezTo>
                  <a:cubicBezTo>
                    <a:pt x="78900" y="457863"/>
                    <a:pt x="92904" y="463127"/>
                    <a:pt x="107183" y="462222"/>
                  </a:cubicBezTo>
                  <a:cubicBezTo>
                    <a:pt x="114225" y="461777"/>
                    <a:pt x="120969" y="459858"/>
                    <a:pt x="127070" y="456637"/>
                  </a:cubicBezTo>
                  <a:lnTo>
                    <a:pt x="127070" y="488270"/>
                  </a:lnTo>
                  <a:cubicBezTo>
                    <a:pt x="124391" y="490093"/>
                    <a:pt x="122114" y="492483"/>
                    <a:pt x="120433" y="495261"/>
                  </a:cubicBezTo>
                  <a:close/>
                  <a:moveTo>
                    <a:pt x="193746" y="182174"/>
                  </a:moveTo>
                  <a:lnTo>
                    <a:pt x="193746" y="107262"/>
                  </a:lnTo>
                  <a:cubicBezTo>
                    <a:pt x="218908" y="118762"/>
                    <a:pt x="252941" y="115852"/>
                    <a:pt x="271107" y="105748"/>
                  </a:cubicBezTo>
                  <a:cubicBezTo>
                    <a:pt x="279497" y="109829"/>
                    <a:pt x="288627" y="111932"/>
                    <a:pt x="297453" y="111761"/>
                  </a:cubicBezTo>
                  <a:cubicBezTo>
                    <a:pt x="303534" y="111635"/>
                    <a:pt x="309252" y="110431"/>
                    <a:pt x="314477" y="108208"/>
                  </a:cubicBezTo>
                  <a:lnTo>
                    <a:pt x="314477" y="182174"/>
                  </a:lnTo>
                  <a:cubicBezTo>
                    <a:pt x="314477" y="215460"/>
                    <a:pt x="287398" y="242539"/>
                    <a:pt x="254112" y="242539"/>
                  </a:cubicBezTo>
                  <a:cubicBezTo>
                    <a:pt x="220826" y="242539"/>
                    <a:pt x="193746" y="215460"/>
                    <a:pt x="193746" y="182174"/>
                  </a:cubicBezTo>
                  <a:close/>
                  <a:moveTo>
                    <a:pt x="254112" y="260212"/>
                  </a:moveTo>
                  <a:cubicBezTo>
                    <a:pt x="260090" y="260212"/>
                    <a:pt x="265913" y="259536"/>
                    <a:pt x="271510" y="258257"/>
                  </a:cubicBezTo>
                  <a:lnTo>
                    <a:pt x="271510" y="286408"/>
                  </a:lnTo>
                  <a:lnTo>
                    <a:pt x="254189" y="286408"/>
                  </a:lnTo>
                  <a:cubicBezTo>
                    <a:pt x="254160" y="286408"/>
                    <a:pt x="254132" y="286408"/>
                    <a:pt x="254103" y="286408"/>
                  </a:cubicBezTo>
                  <a:lnTo>
                    <a:pt x="254071" y="286408"/>
                  </a:lnTo>
                  <a:cubicBezTo>
                    <a:pt x="254064" y="286408"/>
                    <a:pt x="254057" y="286408"/>
                    <a:pt x="254049" y="286408"/>
                  </a:cubicBezTo>
                  <a:lnTo>
                    <a:pt x="236715" y="286408"/>
                  </a:lnTo>
                  <a:lnTo>
                    <a:pt x="236715" y="258257"/>
                  </a:lnTo>
                  <a:cubicBezTo>
                    <a:pt x="242311" y="259536"/>
                    <a:pt x="248135" y="260212"/>
                    <a:pt x="254112" y="260212"/>
                  </a:cubicBezTo>
                  <a:close/>
                  <a:moveTo>
                    <a:pt x="199400" y="309930"/>
                  </a:moveTo>
                  <a:cubicBezTo>
                    <a:pt x="209059" y="306153"/>
                    <a:pt x="219564" y="304081"/>
                    <a:pt x="230544" y="304081"/>
                  </a:cubicBezTo>
                  <a:lnTo>
                    <a:pt x="238101" y="304081"/>
                  </a:lnTo>
                  <a:lnTo>
                    <a:pt x="224173" y="326188"/>
                  </a:lnTo>
                  <a:close/>
                  <a:moveTo>
                    <a:pt x="284051" y="326187"/>
                  </a:moveTo>
                  <a:lnTo>
                    <a:pt x="270123" y="304080"/>
                  </a:lnTo>
                  <a:lnTo>
                    <a:pt x="277680" y="304080"/>
                  </a:lnTo>
                  <a:cubicBezTo>
                    <a:pt x="288660" y="304080"/>
                    <a:pt x="299165" y="306153"/>
                    <a:pt x="308823" y="309928"/>
                  </a:cubicBezTo>
                  <a:close/>
                  <a:moveTo>
                    <a:pt x="402230" y="453665"/>
                  </a:moveTo>
                  <a:cubicBezTo>
                    <a:pt x="409119" y="453665"/>
                    <a:pt x="414723" y="459269"/>
                    <a:pt x="414723" y="466158"/>
                  </a:cubicBezTo>
                  <a:lnTo>
                    <a:pt x="414723" y="476561"/>
                  </a:lnTo>
                  <a:lnTo>
                    <a:pt x="381151" y="476561"/>
                  </a:lnTo>
                  <a:lnTo>
                    <a:pt x="381151" y="453665"/>
                  </a:lnTo>
                  <a:close/>
                  <a:moveTo>
                    <a:pt x="352597" y="466158"/>
                  </a:moveTo>
                  <a:cubicBezTo>
                    <a:pt x="352597" y="459816"/>
                    <a:pt x="357348" y="454562"/>
                    <a:pt x="363477" y="453769"/>
                  </a:cubicBezTo>
                  <a:lnTo>
                    <a:pt x="363477" y="476561"/>
                  </a:lnTo>
                  <a:lnTo>
                    <a:pt x="352597" y="476561"/>
                  </a:lnTo>
                  <a:close/>
                  <a:moveTo>
                    <a:pt x="449307" y="582269"/>
                  </a:moveTo>
                  <a:cubicBezTo>
                    <a:pt x="449307" y="584094"/>
                    <a:pt x="447822" y="585578"/>
                    <a:pt x="445997" y="585578"/>
                  </a:cubicBezTo>
                  <a:lnTo>
                    <a:pt x="321321" y="585578"/>
                  </a:lnTo>
                  <a:cubicBezTo>
                    <a:pt x="319496" y="585578"/>
                    <a:pt x="318012" y="584094"/>
                    <a:pt x="318012" y="582269"/>
                  </a:cubicBezTo>
                  <a:lnTo>
                    <a:pt x="318012" y="497544"/>
                  </a:lnTo>
                  <a:cubicBezTo>
                    <a:pt x="318012" y="495719"/>
                    <a:pt x="319496" y="494234"/>
                    <a:pt x="321321" y="494234"/>
                  </a:cubicBezTo>
                  <a:lnTo>
                    <a:pt x="445997" y="494234"/>
                  </a:lnTo>
                  <a:cubicBezTo>
                    <a:pt x="447822" y="494234"/>
                    <a:pt x="449307" y="495719"/>
                    <a:pt x="449307" y="49754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19" name="Google Shape;1971;p35">
            <a:extLst>
              <a:ext uri="{FF2B5EF4-FFF2-40B4-BE49-F238E27FC236}">
                <a16:creationId xmlns:a16="http://schemas.microsoft.com/office/drawing/2014/main" id="{73D66B28-AA69-F237-6F46-D983B39610B0}"/>
              </a:ext>
            </a:extLst>
          </p:cNvPr>
          <p:cNvGrpSpPr/>
          <p:nvPr/>
        </p:nvGrpSpPr>
        <p:grpSpPr>
          <a:xfrm>
            <a:off x="9013293" y="5259029"/>
            <a:ext cx="252605" cy="452438"/>
            <a:chOff x="3339679" y="4020129"/>
            <a:chExt cx="252605" cy="452438"/>
          </a:xfrm>
          <a:solidFill>
            <a:schemeClr val="bg1"/>
          </a:solidFill>
        </p:grpSpPr>
        <p:sp>
          <p:nvSpPr>
            <p:cNvPr id="20" name="Google Shape;1972;p35">
              <a:extLst>
                <a:ext uri="{FF2B5EF4-FFF2-40B4-BE49-F238E27FC236}">
                  <a16:creationId xmlns:a16="http://schemas.microsoft.com/office/drawing/2014/main" id="{3F60D8A2-1065-D8C6-2078-6E14BF91DD58}"/>
                </a:ext>
              </a:extLst>
            </p:cNvPr>
            <p:cNvSpPr/>
            <p:nvPr/>
          </p:nvSpPr>
          <p:spPr>
            <a:xfrm>
              <a:off x="3339679" y="4020129"/>
              <a:ext cx="252605" cy="452438"/>
            </a:xfrm>
            <a:custGeom>
              <a:avLst/>
              <a:gdLst/>
              <a:ahLst/>
              <a:cxnLst/>
              <a:rect l="l" t="t" r="r" b="b"/>
              <a:pathLst>
                <a:path w="336807" h="603250" extrusionOk="0">
                  <a:moveTo>
                    <a:pt x="329149" y="494310"/>
                  </a:moveTo>
                  <a:cubicBezTo>
                    <a:pt x="328895" y="493849"/>
                    <a:pt x="328762" y="493328"/>
                    <a:pt x="328762" y="492803"/>
                  </a:cubicBezTo>
                  <a:lnTo>
                    <a:pt x="328762" y="464629"/>
                  </a:lnTo>
                  <a:cubicBezTo>
                    <a:pt x="328762" y="464104"/>
                    <a:pt x="328895" y="463582"/>
                    <a:pt x="329149" y="463122"/>
                  </a:cubicBezTo>
                  <a:lnTo>
                    <a:pt x="334252" y="453840"/>
                  </a:lnTo>
                  <a:cubicBezTo>
                    <a:pt x="337734" y="447502"/>
                    <a:pt x="337653" y="439676"/>
                    <a:pt x="334037" y="433417"/>
                  </a:cubicBezTo>
                  <a:lnTo>
                    <a:pt x="328869" y="424468"/>
                  </a:lnTo>
                  <a:cubicBezTo>
                    <a:pt x="325254" y="418207"/>
                    <a:pt x="318517" y="414222"/>
                    <a:pt x="311289" y="414071"/>
                  </a:cubicBezTo>
                  <a:lnTo>
                    <a:pt x="300702" y="413850"/>
                  </a:lnTo>
                  <a:cubicBezTo>
                    <a:pt x="300176" y="413838"/>
                    <a:pt x="299657" y="413693"/>
                    <a:pt x="299203" y="413431"/>
                  </a:cubicBezTo>
                  <a:lnTo>
                    <a:pt x="274804" y="399344"/>
                  </a:lnTo>
                  <a:cubicBezTo>
                    <a:pt x="274347" y="399081"/>
                    <a:pt x="273963" y="398705"/>
                    <a:pt x="273691" y="398256"/>
                  </a:cubicBezTo>
                  <a:lnTo>
                    <a:pt x="268204" y="389194"/>
                  </a:lnTo>
                  <a:cubicBezTo>
                    <a:pt x="265007" y="383918"/>
                    <a:pt x="259574" y="380348"/>
                    <a:pt x="253557" y="379414"/>
                  </a:cubicBezTo>
                  <a:cubicBezTo>
                    <a:pt x="248672" y="330720"/>
                    <a:pt x="210196" y="292371"/>
                    <a:pt x="162110" y="287042"/>
                  </a:cubicBezTo>
                  <a:lnTo>
                    <a:pt x="162110" y="251917"/>
                  </a:lnTo>
                  <a:cubicBezTo>
                    <a:pt x="166189" y="249856"/>
                    <a:pt x="170109" y="247423"/>
                    <a:pt x="173835" y="244628"/>
                  </a:cubicBezTo>
                  <a:cubicBezTo>
                    <a:pt x="177738" y="241701"/>
                    <a:pt x="178529" y="236161"/>
                    <a:pt x="175600" y="232257"/>
                  </a:cubicBezTo>
                  <a:cubicBezTo>
                    <a:pt x="172671" y="228354"/>
                    <a:pt x="167131" y="227561"/>
                    <a:pt x="163229" y="230492"/>
                  </a:cubicBezTo>
                  <a:cubicBezTo>
                    <a:pt x="152724" y="238373"/>
                    <a:pt x="140210" y="242541"/>
                    <a:pt x="127040" y="242541"/>
                  </a:cubicBezTo>
                  <a:cubicBezTo>
                    <a:pt x="93754" y="242541"/>
                    <a:pt x="66674" y="215462"/>
                    <a:pt x="66674" y="182176"/>
                  </a:cubicBezTo>
                  <a:lnTo>
                    <a:pt x="66674" y="107264"/>
                  </a:lnTo>
                  <a:cubicBezTo>
                    <a:pt x="91838" y="118764"/>
                    <a:pt x="125868" y="115851"/>
                    <a:pt x="144034" y="105750"/>
                  </a:cubicBezTo>
                  <a:cubicBezTo>
                    <a:pt x="152427" y="109833"/>
                    <a:pt x="161585" y="111932"/>
                    <a:pt x="170380" y="111763"/>
                  </a:cubicBezTo>
                  <a:cubicBezTo>
                    <a:pt x="176461" y="111637"/>
                    <a:pt x="182180" y="110432"/>
                    <a:pt x="187406" y="108209"/>
                  </a:cubicBezTo>
                  <a:lnTo>
                    <a:pt x="187405" y="182176"/>
                  </a:lnTo>
                  <a:cubicBezTo>
                    <a:pt x="187405" y="190550"/>
                    <a:pt x="185711" y="198671"/>
                    <a:pt x="182374" y="206310"/>
                  </a:cubicBezTo>
                  <a:cubicBezTo>
                    <a:pt x="180419" y="210783"/>
                    <a:pt x="182460" y="215992"/>
                    <a:pt x="186932" y="217946"/>
                  </a:cubicBezTo>
                  <a:cubicBezTo>
                    <a:pt x="191403" y="219898"/>
                    <a:pt x="196614" y="217859"/>
                    <a:pt x="198568" y="213387"/>
                  </a:cubicBezTo>
                  <a:cubicBezTo>
                    <a:pt x="202389" y="204642"/>
                    <a:pt x="204543" y="195415"/>
                    <a:pt x="204990" y="185909"/>
                  </a:cubicBezTo>
                  <a:lnTo>
                    <a:pt x="207220" y="185909"/>
                  </a:lnTo>
                  <a:cubicBezTo>
                    <a:pt x="225519" y="185909"/>
                    <a:pt x="240407" y="171023"/>
                    <a:pt x="240407" y="152724"/>
                  </a:cubicBezTo>
                  <a:lnTo>
                    <a:pt x="240407" y="36461"/>
                  </a:lnTo>
                  <a:cubicBezTo>
                    <a:pt x="240408" y="16357"/>
                    <a:pt x="224051" y="0"/>
                    <a:pt x="203944" y="0"/>
                  </a:cubicBezTo>
                  <a:lnTo>
                    <a:pt x="188320" y="0"/>
                  </a:lnTo>
                  <a:cubicBezTo>
                    <a:pt x="183439" y="0"/>
                    <a:pt x="179483" y="3955"/>
                    <a:pt x="179483" y="8837"/>
                  </a:cubicBezTo>
                  <a:cubicBezTo>
                    <a:pt x="179483" y="13718"/>
                    <a:pt x="183439" y="17673"/>
                    <a:pt x="188320" y="17673"/>
                  </a:cubicBezTo>
                  <a:lnTo>
                    <a:pt x="203944" y="17673"/>
                  </a:lnTo>
                  <a:cubicBezTo>
                    <a:pt x="214305" y="17673"/>
                    <a:pt x="222734" y="26101"/>
                    <a:pt x="222734" y="36461"/>
                  </a:cubicBezTo>
                  <a:lnTo>
                    <a:pt x="222734" y="152720"/>
                  </a:lnTo>
                  <a:cubicBezTo>
                    <a:pt x="222734" y="161274"/>
                    <a:pt x="215775" y="168233"/>
                    <a:pt x="207220" y="168233"/>
                  </a:cubicBezTo>
                  <a:lnTo>
                    <a:pt x="205078" y="168233"/>
                  </a:lnTo>
                  <a:lnTo>
                    <a:pt x="205079" y="91211"/>
                  </a:lnTo>
                  <a:cubicBezTo>
                    <a:pt x="205079" y="87554"/>
                    <a:pt x="202825" y="84272"/>
                    <a:pt x="199411" y="82962"/>
                  </a:cubicBezTo>
                  <a:cubicBezTo>
                    <a:pt x="195990" y="81646"/>
                    <a:pt x="192125" y="82579"/>
                    <a:pt x="189676" y="85295"/>
                  </a:cubicBezTo>
                  <a:cubicBezTo>
                    <a:pt x="176909" y="99463"/>
                    <a:pt x="157604" y="93611"/>
                    <a:pt x="148210" y="87918"/>
                  </a:cubicBezTo>
                  <a:cubicBezTo>
                    <a:pt x="145066" y="86014"/>
                    <a:pt x="141071" y="86253"/>
                    <a:pt x="138177" y="88522"/>
                  </a:cubicBezTo>
                  <a:cubicBezTo>
                    <a:pt x="124163" y="99512"/>
                    <a:pt x="82901" y="101697"/>
                    <a:pt x="63712" y="84612"/>
                  </a:cubicBezTo>
                  <a:cubicBezTo>
                    <a:pt x="61112" y="82298"/>
                    <a:pt x="57395" y="81724"/>
                    <a:pt x="54219" y="83150"/>
                  </a:cubicBezTo>
                  <a:cubicBezTo>
                    <a:pt x="51043" y="84574"/>
                    <a:pt x="48999" y="87732"/>
                    <a:pt x="48999" y="91212"/>
                  </a:cubicBezTo>
                  <a:lnTo>
                    <a:pt x="48999" y="168234"/>
                  </a:lnTo>
                  <a:lnTo>
                    <a:pt x="46857" y="168234"/>
                  </a:lnTo>
                  <a:cubicBezTo>
                    <a:pt x="38303" y="168234"/>
                    <a:pt x="31344" y="161275"/>
                    <a:pt x="31344" y="152721"/>
                  </a:cubicBezTo>
                  <a:lnTo>
                    <a:pt x="31344" y="36461"/>
                  </a:lnTo>
                  <a:cubicBezTo>
                    <a:pt x="31344" y="26101"/>
                    <a:pt x="39772" y="17673"/>
                    <a:pt x="50132" y="17673"/>
                  </a:cubicBezTo>
                  <a:lnTo>
                    <a:pt x="57114" y="17673"/>
                  </a:lnTo>
                  <a:cubicBezTo>
                    <a:pt x="59934" y="17673"/>
                    <a:pt x="62694" y="18645"/>
                    <a:pt x="64892" y="20410"/>
                  </a:cubicBezTo>
                  <a:lnTo>
                    <a:pt x="67165" y="22239"/>
                  </a:lnTo>
                  <a:cubicBezTo>
                    <a:pt x="78847" y="31628"/>
                    <a:pt x="95334" y="31083"/>
                    <a:pt x="106371" y="20944"/>
                  </a:cubicBezTo>
                  <a:cubicBezTo>
                    <a:pt x="108665" y="18835"/>
                    <a:pt x="111648" y="17673"/>
                    <a:pt x="114767" y="17673"/>
                  </a:cubicBezTo>
                  <a:lnTo>
                    <a:pt x="152988" y="17673"/>
                  </a:lnTo>
                  <a:cubicBezTo>
                    <a:pt x="157869" y="17673"/>
                    <a:pt x="161824" y="13718"/>
                    <a:pt x="161824" y="8837"/>
                  </a:cubicBezTo>
                  <a:cubicBezTo>
                    <a:pt x="161824" y="3955"/>
                    <a:pt x="157869" y="0"/>
                    <a:pt x="152988" y="0"/>
                  </a:cubicBezTo>
                  <a:lnTo>
                    <a:pt x="114767" y="0"/>
                  </a:lnTo>
                  <a:cubicBezTo>
                    <a:pt x="107206" y="0"/>
                    <a:pt x="99977" y="2817"/>
                    <a:pt x="94413" y="7931"/>
                  </a:cubicBezTo>
                  <a:cubicBezTo>
                    <a:pt x="89861" y="12112"/>
                    <a:pt x="83059" y="12338"/>
                    <a:pt x="78238" y="8464"/>
                  </a:cubicBezTo>
                  <a:lnTo>
                    <a:pt x="75965" y="6637"/>
                  </a:lnTo>
                  <a:cubicBezTo>
                    <a:pt x="70643" y="2358"/>
                    <a:pt x="63948" y="0"/>
                    <a:pt x="57116" y="0"/>
                  </a:cubicBezTo>
                  <a:lnTo>
                    <a:pt x="50133" y="0"/>
                  </a:lnTo>
                  <a:cubicBezTo>
                    <a:pt x="30029" y="0"/>
                    <a:pt x="13672" y="16357"/>
                    <a:pt x="13672" y="36461"/>
                  </a:cubicBezTo>
                  <a:lnTo>
                    <a:pt x="13672" y="152720"/>
                  </a:lnTo>
                  <a:cubicBezTo>
                    <a:pt x="13672" y="171019"/>
                    <a:pt x="28559" y="185906"/>
                    <a:pt x="46858" y="185906"/>
                  </a:cubicBezTo>
                  <a:lnTo>
                    <a:pt x="49089" y="185906"/>
                  </a:lnTo>
                  <a:cubicBezTo>
                    <a:pt x="50455" y="214748"/>
                    <a:pt x="67551" y="239542"/>
                    <a:pt x="91970" y="251878"/>
                  </a:cubicBezTo>
                  <a:lnTo>
                    <a:pt x="91970" y="287042"/>
                  </a:lnTo>
                  <a:cubicBezTo>
                    <a:pt x="40308" y="292781"/>
                    <a:pt x="0" y="336710"/>
                    <a:pt x="0" y="389877"/>
                  </a:cubicBezTo>
                  <a:lnTo>
                    <a:pt x="0" y="584363"/>
                  </a:lnTo>
                  <a:cubicBezTo>
                    <a:pt x="0" y="594777"/>
                    <a:pt x="8473" y="603250"/>
                    <a:pt x="18888" y="603250"/>
                  </a:cubicBezTo>
                  <a:lnTo>
                    <a:pt x="54387" y="603250"/>
                  </a:lnTo>
                  <a:cubicBezTo>
                    <a:pt x="59268" y="603250"/>
                    <a:pt x="63223" y="599295"/>
                    <a:pt x="63223" y="594413"/>
                  </a:cubicBezTo>
                  <a:cubicBezTo>
                    <a:pt x="63223" y="589532"/>
                    <a:pt x="59268" y="585577"/>
                    <a:pt x="54387" y="585577"/>
                  </a:cubicBezTo>
                  <a:lnTo>
                    <a:pt x="18888" y="585577"/>
                  </a:lnTo>
                  <a:cubicBezTo>
                    <a:pt x="18219" y="585577"/>
                    <a:pt x="17673" y="585032"/>
                    <a:pt x="17673" y="584363"/>
                  </a:cubicBezTo>
                  <a:lnTo>
                    <a:pt x="17673" y="389876"/>
                  </a:lnTo>
                  <a:cubicBezTo>
                    <a:pt x="17673" y="345757"/>
                    <a:pt x="51150" y="309307"/>
                    <a:pt x="94036" y="304594"/>
                  </a:cubicBezTo>
                  <a:lnTo>
                    <a:pt x="104088" y="336200"/>
                  </a:lnTo>
                  <a:lnTo>
                    <a:pt x="101709" y="336200"/>
                  </a:lnTo>
                  <a:cubicBezTo>
                    <a:pt x="96828" y="336200"/>
                    <a:pt x="92872" y="340155"/>
                    <a:pt x="92872" y="345037"/>
                  </a:cubicBezTo>
                  <a:lnTo>
                    <a:pt x="92872" y="413477"/>
                  </a:lnTo>
                  <a:cubicBezTo>
                    <a:pt x="92872" y="418359"/>
                    <a:pt x="96828" y="422314"/>
                    <a:pt x="101709" y="422314"/>
                  </a:cubicBezTo>
                  <a:lnTo>
                    <a:pt x="152370" y="422314"/>
                  </a:lnTo>
                  <a:cubicBezTo>
                    <a:pt x="157251" y="422314"/>
                    <a:pt x="161207" y="418359"/>
                    <a:pt x="161207" y="413477"/>
                  </a:cubicBezTo>
                  <a:lnTo>
                    <a:pt x="161207" y="345037"/>
                  </a:lnTo>
                  <a:cubicBezTo>
                    <a:pt x="161207" y="340155"/>
                    <a:pt x="157251" y="336200"/>
                    <a:pt x="152370" y="336200"/>
                  </a:cubicBezTo>
                  <a:lnTo>
                    <a:pt x="149992" y="336200"/>
                  </a:lnTo>
                  <a:lnTo>
                    <a:pt x="160044" y="304593"/>
                  </a:lnTo>
                  <a:cubicBezTo>
                    <a:pt x="199446" y="308911"/>
                    <a:pt x="231090" y="339962"/>
                    <a:pt x="235801" y="379619"/>
                  </a:cubicBezTo>
                  <a:cubicBezTo>
                    <a:pt x="230238" y="380802"/>
                    <a:pt x="225279" y="384248"/>
                    <a:pt x="222281" y="389194"/>
                  </a:cubicBezTo>
                  <a:lnTo>
                    <a:pt x="216794" y="398253"/>
                  </a:lnTo>
                  <a:cubicBezTo>
                    <a:pt x="216523" y="398702"/>
                    <a:pt x="216138" y="399078"/>
                    <a:pt x="215683" y="399342"/>
                  </a:cubicBezTo>
                  <a:lnTo>
                    <a:pt x="191286" y="413428"/>
                  </a:lnTo>
                  <a:cubicBezTo>
                    <a:pt x="190830" y="413692"/>
                    <a:pt x="190310" y="413837"/>
                    <a:pt x="189785" y="413847"/>
                  </a:cubicBezTo>
                  <a:lnTo>
                    <a:pt x="179198" y="414069"/>
                  </a:lnTo>
                  <a:cubicBezTo>
                    <a:pt x="171969" y="414219"/>
                    <a:pt x="165232" y="418204"/>
                    <a:pt x="161617" y="424465"/>
                  </a:cubicBezTo>
                  <a:lnTo>
                    <a:pt x="156449" y="433414"/>
                  </a:lnTo>
                  <a:cubicBezTo>
                    <a:pt x="152834" y="439674"/>
                    <a:pt x="152752" y="447500"/>
                    <a:pt x="156235" y="453838"/>
                  </a:cubicBezTo>
                  <a:lnTo>
                    <a:pt x="161336" y="463119"/>
                  </a:lnTo>
                  <a:cubicBezTo>
                    <a:pt x="161591" y="463581"/>
                    <a:pt x="161724" y="464102"/>
                    <a:pt x="161724" y="464626"/>
                  </a:cubicBezTo>
                  <a:lnTo>
                    <a:pt x="161724" y="492801"/>
                  </a:lnTo>
                  <a:cubicBezTo>
                    <a:pt x="161724" y="493325"/>
                    <a:pt x="161591" y="493847"/>
                    <a:pt x="161336" y="494308"/>
                  </a:cubicBezTo>
                  <a:lnTo>
                    <a:pt x="156234" y="503590"/>
                  </a:lnTo>
                  <a:cubicBezTo>
                    <a:pt x="152752" y="509928"/>
                    <a:pt x="152833" y="517753"/>
                    <a:pt x="156449" y="524012"/>
                  </a:cubicBezTo>
                  <a:lnTo>
                    <a:pt x="161617" y="532964"/>
                  </a:lnTo>
                  <a:cubicBezTo>
                    <a:pt x="165233" y="539224"/>
                    <a:pt x="171969" y="543208"/>
                    <a:pt x="179197" y="543359"/>
                  </a:cubicBezTo>
                  <a:lnTo>
                    <a:pt x="189783" y="543580"/>
                  </a:lnTo>
                  <a:cubicBezTo>
                    <a:pt x="190310" y="543592"/>
                    <a:pt x="190831" y="543737"/>
                    <a:pt x="191284" y="543998"/>
                  </a:cubicBezTo>
                  <a:lnTo>
                    <a:pt x="215687" y="558089"/>
                  </a:lnTo>
                  <a:cubicBezTo>
                    <a:pt x="216140" y="558350"/>
                    <a:pt x="216523" y="558725"/>
                    <a:pt x="216795" y="559175"/>
                  </a:cubicBezTo>
                  <a:lnTo>
                    <a:pt x="222281" y="568234"/>
                  </a:lnTo>
                  <a:cubicBezTo>
                    <a:pt x="225385" y="573357"/>
                    <a:pt x="230597" y="576873"/>
                    <a:pt x="236406" y="577929"/>
                  </a:cubicBezTo>
                  <a:lnTo>
                    <a:pt x="236406" y="584360"/>
                  </a:lnTo>
                  <a:cubicBezTo>
                    <a:pt x="236406" y="585029"/>
                    <a:pt x="235861" y="585573"/>
                    <a:pt x="235192" y="585573"/>
                  </a:cubicBezTo>
                  <a:lnTo>
                    <a:pt x="89718" y="585573"/>
                  </a:lnTo>
                  <a:cubicBezTo>
                    <a:pt x="84837" y="585573"/>
                    <a:pt x="80881" y="589528"/>
                    <a:pt x="80881" y="594410"/>
                  </a:cubicBezTo>
                  <a:cubicBezTo>
                    <a:pt x="80881" y="599291"/>
                    <a:pt x="84837" y="603247"/>
                    <a:pt x="89718" y="603247"/>
                  </a:cubicBezTo>
                  <a:lnTo>
                    <a:pt x="235192" y="603247"/>
                  </a:lnTo>
                  <a:cubicBezTo>
                    <a:pt x="245606" y="603247"/>
                    <a:pt x="254079" y="594774"/>
                    <a:pt x="254079" y="584360"/>
                  </a:cubicBezTo>
                  <a:lnTo>
                    <a:pt x="254079" y="577929"/>
                  </a:lnTo>
                  <a:cubicBezTo>
                    <a:pt x="259888" y="576874"/>
                    <a:pt x="265100" y="573359"/>
                    <a:pt x="268204" y="568233"/>
                  </a:cubicBezTo>
                  <a:lnTo>
                    <a:pt x="273692" y="559173"/>
                  </a:lnTo>
                  <a:cubicBezTo>
                    <a:pt x="273962" y="558725"/>
                    <a:pt x="274346" y="558350"/>
                    <a:pt x="274802" y="558086"/>
                  </a:cubicBezTo>
                  <a:lnTo>
                    <a:pt x="299203" y="543998"/>
                  </a:lnTo>
                  <a:cubicBezTo>
                    <a:pt x="299657" y="543736"/>
                    <a:pt x="300175" y="543591"/>
                    <a:pt x="300700" y="543580"/>
                  </a:cubicBezTo>
                  <a:lnTo>
                    <a:pt x="311286" y="543359"/>
                  </a:lnTo>
                  <a:cubicBezTo>
                    <a:pt x="318516" y="543208"/>
                    <a:pt x="325252" y="539224"/>
                    <a:pt x="328868" y="532963"/>
                  </a:cubicBezTo>
                  <a:lnTo>
                    <a:pt x="334036" y="524013"/>
                  </a:lnTo>
                  <a:cubicBezTo>
                    <a:pt x="337650" y="517753"/>
                    <a:pt x="337733" y="509928"/>
                    <a:pt x="334250" y="503589"/>
                  </a:cubicBezTo>
                  <a:close/>
                  <a:moveTo>
                    <a:pt x="127040" y="260212"/>
                  </a:moveTo>
                  <a:cubicBezTo>
                    <a:pt x="132966" y="260212"/>
                    <a:pt x="138789" y="259558"/>
                    <a:pt x="144437" y="258277"/>
                  </a:cubicBezTo>
                  <a:lnTo>
                    <a:pt x="144437" y="286170"/>
                  </a:lnTo>
                  <a:lnTo>
                    <a:pt x="109643" y="286170"/>
                  </a:lnTo>
                  <a:lnTo>
                    <a:pt x="109643" y="258256"/>
                  </a:lnTo>
                  <a:cubicBezTo>
                    <a:pt x="115238" y="259535"/>
                    <a:pt x="121061" y="260212"/>
                    <a:pt x="127040" y="260212"/>
                  </a:cubicBezTo>
                  <a:close/>
                  <a:moveTo>
                    <a:pt x="143533" y="404642"/>
                  </a:moveTo>
                  <a:lnTo>
                    <a:pt x="110546" y="404642"/>
                  </a:lnTo>
                  <a:lnTo>
                    <a:pt x="110546" y="353874"/>
                  </a:lnTo>
                  <a:lnTo>
                    <a:pt x="143533" y="353874"/>
                  </a:lnTo>
                  <a:close/>
                  <a:moveTo>
                    <a:pt x="122634" y="336201"/>
                  </a:moveTo>
                  <a:lnTo>
                    <a:pt x="112418" y="304079"/>
                  </a:lnTo>
                  <a:lnTo>
                    <a:pt x="141662" y="304079"/>
                  </a:lnTo>
                  <a:lnTo>
                    <a:pt x="131446" y="336201"/>
                  </a:lnTo>
                  <a:close/>
                  <a:moveTo>
                    <a:pt x="313662" y="502825"/>
                  </a:moveTo>
                  <a:lnTo>
                    <a:pt x="318762" y="512105"/>
                  </a:lnTo>
                  <a:cubicBezTo>
                    <a:pt x="319287" y="513059"/>
                    <a:pt x="319276" y="514236"/>
                    <a:pt x="318732" y="515178"/>
                  </a:cubicBezTo>
                  <a:lnTo>
                    <a:pt x="313564" y="524128"/>
                  </a:lnTo>
                  <a:cubicBezTo>
                    <a:pt x="313021" y="525070"/>
                    <a:pt x="312008" y="525670"/>
                    <a:pt x="310919" y="525692"/>
                  </a:cubicBezTo>
                  <a:lnTo>
                    <a:pt x="300330" y="525914"/>
                  </a:lnTo>
                  <a:cubicBezTo>
                    <a:pt x="296836" y="525987"/>
                    <a:pt x="293389" y="526950"/>
                    <a:pt x="290366" y="528696"/>
                  </a:cubicBezTo>
                  <a:lnTo>
                    <a:pt x="265970" y="542781"/>
                  </a:lnTo>
                  <a:cubicBezTo>
                    <a:pt x="262940" y="544529"/>
                    <a:pt x="260381" y="547033"/>
                    <a:pt x="258574" y="550023"/>
                  </a:cubicBezTo>
                  <a:lnTo>
                    <a:pt x="253088" y="559081"/>
                  </a:lnTo>
                  <a:cubicBezTo>
                    <a:pt x="252524" y="560012"/>
                    <a:pt x="251499" y="560589"/>
                    <a:pt x="250411" y="560589"/>
                  </a:cubicBezTo>
                  <a:lnTo>
                    <a:pt x="240077" y="560589"/>
                  </a:lnTo>
                  <a:cubicBezTo>
                    <a:pt x="238988" y="560589"/>
                    <a:pt x="237963" y="560012"/>
                    <a:pt x="237400" y="559082"/>
                  </a:cubicBezTo>
                  <a:lnTo>
                    <a:pt x="231917" y="550025"/>
                  </a:lnTo>
                  <a:cubicBezTo>
                    <a:pt x="230107" y="547033"/>
                    <a:pt x="227548" y="544529"/>
                    <a:pt x="224522" y="542784"/>
                  </a:cubicBezTo>
                  <a:lnTo>
                    <a:pt x="200122" y="528694"/>
                  </a:lnTo>
                  <a:cubicBezTo>
                    <a:pt x="197097" y="526950"/>
                    <a:pt x="193651" y="525987"/>
                    <a:pt x="190157" y="525914"/>
                  </a:cubicBezTo>
                  <a:lnTo>
                    <a:pt x="179568" y="525692"/>
                  </a:lnTo>
                  <a:cubicBezTo>
                    <a:pt x="178481" y="525669"/>
                    <a:pt x="177467" y="525070"/>
                    <a:pt x="176924" y="524129"/>
                  </a:cubicBezTo>
                  <a:lnTo>
                    <a:pt x="171757" y="515177"/>
                  </a:lnTo>
                  <a:cubicBezTo>
                    <a:pt x="171212" y="514235"/>
                    <a:pt x="171200" y="513058"/>
                    <a:pt x="171725" y="512106"/>
                  </a:cubicBezTo>
                  <a:lnTo>
                    <a:pt x="176826" y="502825"/>
                  </a:lnTo>
                  <a:cubicBezTo>
                    <a:pt x="178510" y="499762"/>
                    <a:pt x="179401" y="496297"/>
                    <a:pt x="179401" y="492803"/>
                  </a:cubicBezTo>
                  <a:lnTo>
                    <a:pt x="179401" y="464629"/>
                  </a:lnTo>
                  <a:cubicBezTo>
                    <a:pt x="179401" y="461135"/>
                    <a:pt x="178510" y="457670"/>
                    <a:pt x="176826" y="454607"/>
                  </a:cubicBezTo>
                  <a:lnTo>
                    <a:pt x="171726" y="445327"/>
                  </a:lnTo>
                  <a:cubicBezTo>
                    <a:pt x="171202" y="444373"/>
                    <a:pt x="171212" y="443196"/>
                    <a:pt x="171757" y="442254"/>
                  </a:cubicBezTo>
                  <a:lnTo>
                    <a:pt x="176924" y="433304"/>
                  </a:lnTo>
                  <a:cubicBezTo>
                    <a:pt x="177469" y="432362"/>
                    <a:pt x="178482" y="431762"/>
                    <a:pt x="179569" y="431740"/>
                  </a:cubicBezTo>
                  <a:lnTo>
                    <a:pt x="190158" y="431518"/>
                  </a:lnTo>
                  <a:cubicBezTo>
                    <a:pt x="193651" y="431445"/>
                    <a:pt x="197097" y="430483"/>
                    <a:pt x="200123" y="428736"/>
                  </a:cubicBezTo>
                  <a:lnTo>
                    <a:pt x="224523" y="414650"/>
                  </a:lnTo>
                  <a:cubicBezTo>
                    <a:pt x="227549" y="412902"/>
                    <a:pt x="230106" y="410399"/>
                    <a:pt x="231914" y="407409"/>
                  </a:cubicBezTo>
                  <a:lnTo>
                    <a:pt x="237399" y="398351"/>
                  </a:lnTo>
                  <a:cubicBezTo>
                    <a:pt x="237963" y="397420"/>
                    <a:pt x="238991" y="396842"/>
                    <a:pt x="240077" y="396842"/>
                  </a:cubicBezTo>
                  <a:lnTo>
                    <a:pt x="250411" y="396842"/>
                  </a:lnTo>
                  <a:cubicBezTo>
                    <a:pt x="251499" y="396842"/>
                    <a:pt x="252525" y="397420"/>
                    <a:pt x="253088" y="398349"/>
                  </a:cubicBezTo>
                  <a:lnTo>
                    <a:pt x="258573" y="407408"/>
                  </a:lnTo>
                  <a:cubicBezTo>
                    <a:pt x="260383" y="410396"/>
                    <a:pt x="262939" y="412900"/>
                    <a:pt x="265966" y="414648"/>
                  </a:cubicBezTo>
                  <a:lnTo>
                    <a:pt x="290365" y="428735"/>
                  </a:lnTo>
                  <a:cubicBezTo>
                    <a:pt x="293389" y="430481"/>
                    <a:pt x="296836" y="431444"/>
                    <a:pt x="300331" y="431517"/>
                  </a:cubicBezTo>
                  <a:lnTo>
                    <a:pt x="310920" y="431739"/>
                  </a:lnTo>
                  <a:cubicBezTo>
                    <a:pt x="312006" y="431762"/>
                    <a:pt x="313020" y="432361"/>
                    <a:pt x="313564" y="433303"/>
                  </a:cubicBezTo>
                  <a:lnTo>
                    <a:pt x="318732" y="442254"/>
                  </a:lnTo>
                  <a:cubicBezTo>
                    <a:pt x="319276" y="443196"/>
                    <a:pt x="319288" y="444373"/>
                    <a:pt x="318763" y="445325"/>
                  </a:cubicBezTo>
                  <a:lnTo>
                    <a:pt x="313662" y="454605"/>
                  </a:lnTo>
                  <a:cubicBezTo>
                    <a:pt x="311977" y="457669"/>
                    <a:pt x="311087" y="461134"/>
                    <a:pt x="311087" y="464627"/>
                  </a:cubicBezTo>
                  <a:lnTo>
                    <a:pt x="311087" y="492802"/>
                  </a:lnTo>
                  <a:cubicBezTo>
                    <a:pt x="311088" y="496297"/>
                    <a:pt x="311979" y="499762"/>
                    <a:pt x="313662" y="502825"/>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1" name="Google Shape;1973;p35">
              <a:extLst>
                <a:ext uri="{FF2B5EF4-FFF2-40B4-BE49-F238E27FC236}">
                  <a16:creationId xmlns:a16="http://schemas.microsoft.com/office/drawing/2014/main" id="{16C1D864-8E16-1D0A-8B0F-B9BED6DE0C77}"/>
                </a:ext>
              </a:extLst>
            </p:cNvPr>
            <p:cNvSpPr/>
            <p:nvPr/>
          </p:nvSpPr>
          <p:spPr>
            <a:xfrm>
              <a:off x="3490297" y="4345854"/>
              <a:ext cx="66625" cy="66622"/>
            </a:xfrm>
            <a:custGeom>
              <a:avLst/>
              <a:gdLst/>
              <a:ahLst/>
              <a:cxnLst/>
              <a:rect l="l" t="t" r="r" b="b"/>
              <a:pathLst>
                <a:path w="88834" h="88830" extrusionOk="0">
                  <a:moveTo>
                    <a:pt x="41549" y="89"/>
                  </a:moveTo>
                  <a:cubicBezTo>
                    <a:pt x="19321" y="1492"/>
                    <a:pt x="1498" y="19315"/>
                    <a:pt x="91" y="41547"/>
                  </a:cubicBezTo>
                  <a:cubicBezTo>
                    <a:pt x="-1599" y="68289"/>
                    <a:pt x="20466" y="90415"/>
                    <a:pt x="47286" y="88741"/>
                  </a:cubicBezTo>
                  <a:cubicBezTo>
                    <a:pt x="69514" y="87338"/>
                    <a:pt x="87337" y="69515"/>
                    <a:pt x="88744" y="47283"/>
                  </a:cubicBezTo>
                  <a:cubicBezTo>
                    <a:pt x="90432" y="20564"/>
                    <a:pt x="68386" y="-1586"/>
                    <a:pt x="41549" y="89"/>
                  </a:cubicBezTo>
                  <a:close/>
                  <a:moveTo>
                    <a:pt x="71105" y="46167"/>
                  </a:moveTo>
                  <a:cubicBezTo>
                    <a:pt x="70260" y="59538"/>
                    <a:pt x="59542" y="70256"/>
                    <a:pt x="46172" y="71101"/>
                  </a:cubicBezTo>
                  <a:cubicBezTo>
                    <a:pt x="46172" y="71101"/>
                    <a:pt x="46172" y="71101"/>
                    <a:pt x="46171" y="71101"/>
                  </a:cubicBezTo>
                  <a:cubicBezTo>
                    <a:pt x="30064" y="72140"/>
                    <a:pt x="16709" y="58837"/>
                    <a:pt x="17730" y="42661"/>
                  </a:cubicBezTo>
                  <a:cubicBezTo>
                    <a:pt x="18575" y="29290"/>
                    <a:pt x="29293" y="18572"/>
                    <a:pt x="42663" y="17727"/>
                  </a:cubicBezTo>
                  <a:cubicBezTo>
                    <a:pt x="58770" y="16687"/>
                    <a:pt x="72128" y="29990"/>
                    <a:pt x="71105" y="4616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22" name="Google Shape;2094;p35">
            <a:extLst>
              <a:ext uri="{FF2B5EF4-FFF2-40B4-BE49-F238E27FC236}">
                <a16:creationId xmlns:a16="http://schemas.microsoft.com/office/drawing/2014/main" id="{501FC58C-FEF0-382D-FAC8-5C087F372153}"/>
              </a:ext>
            </a:extLst>
          </p:cNvPr>
          <p:cNvGrpSpPr/>
          <p:nvPr/>
        </p:nvGrpSpPr>
        <p:grpSpPr>
          <a:xfrm>
            <a:off x="8938570" y="4359780"/>
            <a:ext cx="402049" cy="452436"/>
            <a:chOff x="2527969" y="1337889"/>
            <a:chExt cx="402049" cy="452436"/>
          </a:xfrm>
          <a:solidFill>
            <a:schemeClr val="bg1"/>
          </a:solidFill>
        </p:grpSpPr>
        <p:sp>
          <p:nvSpPr>
            <p:cNvPr id="23" name="Google Shape;2095;p35">
              <a:extLst>
                <a:ext uri="{FF2B5EF4-FFF2-40B4-BE49-F238E27FC236}">
                  <a16:creationId xmlns:a16="http://schemas.microsoft.com/office/drawing/2014/main" id="{99139597-4121-01D2-E358-1F5811B716A2}"/>
                </a:ext>
              </a:extLst>
            </p:cNvPr>
            <p:cNvSpPr/>
            <p:nvPr/>
          </p:nvSpPr>
          <p:spPr>
            <a:xfrm>
              <a:off x="2722366" y="1451025"/>
              <a:ext cx="26105" cy="40869"/>
            </a:xfrm>
            <a:custGeom>
              <a:avLst/>
              <a:gdLst/>
              <a:ahLst/>
              <a:cxnLst/>
              <a:rect l="l" t="t" r="r" b="b"/>
              <a:pathLst>
                <a:path w="34807" h="54492" extrusionOk="0">
                  <a:moveTo>
                    <a:pt x="8848" y="54493"/>
                  </a:moveTo>
                  <a:cubicBezTo>
                    <a:pt x="13295" y="54493"/>
                    <a:pt x="17123" y="51144"/>
                    <a:pt x="17621" y="46621"/>
                  </a:cubicBezTo>
                  <a:cubicBezTo>
                    <a:pt x="19871" y="26165"/>
                    <a:pt x="31108" y="16081"/>
                    <a:pt x="31701" y="15564"/>
                  </a:cubicBezTo>
                  <a:cubicBezTo>
                    <a:pt x="35395" y="12418"/>
                    <a:pt x="35862" y="6877"/>
                    <a:pt x="32740" y="3156"/>
                  </a:cubicBezTo>
                  <a:cubicBezTo>
                    <a:pt x="29604" y="-582"/>
                    <a:pt x="24029" y="-1069"/>
                    <a:pt x="20291" y="2068"/>
                  </a:cubicBezTo>
                  <a:cubicBezTo>
                    <a:pt x="19591" y="2654"/>
                    <a:pt x="3127" y="16765"/>
                    <a:pt x="54" y="44689"/>
                  </a:cubicBezTo>
                  <a:cubicBezTo>
                    <a:pt x="-480" y="49539"/>
                    <a:pt x="3021" y="53905"/>
                    <a:pt x="7871" y="54438"/>
                  </a:cubicBezTo>
                  <a:cubicBezTo>
                    <a:pt x="8200" y="54475"/>
                    <a:pt x="8526" y="54493"/>
                    <a:pt x="8848" y="5449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4" name="Google Shape;2096;p35">
              <a:extLst>
                <a:ext uri="{FF2B5EF4-FFF2-40B4-BE49-F238E27FC236}">
                  <a16:creationId xmlns:a16="http://schemas.microsoft.com/office/drawing/2014/main" id="{3C6275C6-D61C-64CD-B7E7-986DD5D8E707}"/>
                </a:ext>
              </a:extLst>
            </p:cNvPr>
            <p:cNvSpPr/>
            <p:nvPr/>
          </p:nvSpPr>
          <p:spPr>
            <a:xfrm>
              <a:off x="2543540" y="1359576"/>
              <a:ext cx="51745" cy="33680"/>
            </a:xfrm>
            <a:custGeom>
              <a:avLst/>
              <a:gdLst/>
              <a:ahLst/>
              <a:cxnLst/>
              <a:rect l="l" t="t" r="r" b="b"/>
              <a:pathLst>
                <a:path w="68993" h="44907" extrusionOk="0">
                  <a:moveTo>
                    <a:pt x="64298" y="28263"/>
                  </a:moveTo>
                  <a:lnTo>
                    <a:pt x="12981" y="1033"/>
                  </a:lnTo>
                  <a:cubicBezTo>
                    <a:pt x="8670" y="-1255"/>
                    <a:pt x="3321" y="386"/>
                    <a:pt x="1033" y="4696"/>
                  </a:cubicBezTo>
                  <a:cubicBezTo>
                    <a:pt x="-1254" y="9007"/>
                    <a:pt x="385" y="14356"/>
                    <a:pt x="4696" y="16644"/>
                  </a:cubicBezTo>
                  <a:lnTo>
                    <a:pt x="56013" y="43874"/>
                  </a:lnTo>
                  <a:cubicBezTo>
                    <a:pt x="57333" y="44575"/>
                    <a:pt x="58750" y="44907"/>
                    <a:pt x="60147" y="44907"/>
                  </a:cubicBezTo>
                  <a:cubicBezTo>
                    <a:pt x="63313" y="44907"/>
                    <a:pt x="66374" y="43201"/>
                    <a:pt x="67961" y="40211"/>
                  </a:cubicBezTo>
                  <a:cubicBezTo>
                    <a:pt x="70248" y="35900"/>
                    <a:pt x="68609" y="30551"/>
                    <a:pt x="64298" y="2826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5" name="Google Shape;2097;p35">
              <a:extLst>
                <a:ext uri="{FF2B5EF4-FFF2-40B4-BE49-F238E27FC236}">
                  <a16:creationId xmlns:a16="http://schemas.microsoft.com/office/drawing/2014/main" id="{86ACADBA-5E51-FE5B-B504-77188DBA0FC5}"/>
                </a:ext>
              </a:extLst>
            </p:cNvPr>
            <p:cNvSpPr/>
            <p:nvPr/>
          </p:nvSpPr>
          <p:spPr>
            <a:xfrm>
              <a:off x="2534729" y="1500306"/>
              <a:ext cx="53815" cy="29183"/>
            </a:xfrm>
            <a:custGeom>
              <a:avLst/>
              <a:gdLst/>
              <a:ahLst/>
              <a:cxnLst/>
              <a:rect l="l" t="t" r="r" b="b"/>
              <a:pathLst>
                <a:path w="71753" h="38911" extrusionOk="0">
                  <a:moveTo>
                    <a:pt x="59685" y="614"/>
                  </a:moveTo>
                  <a:lnTo>
                    <a:pt x="5609" y="21846"/>
                  </a:lnTo>
                  <a:cubicBezTo>
                    <a:pt x="1067" y="23630"/>
                    <a:pt x="-1170" y="28759"/>
                    <a:pt x="614" y="33302"/>
                  </a:cubicBezTo>
                  <a:cubicBezTo>
                    <a:pt x="1982" y="36784"/>
                    <a:pt x="5314" y="38912"/>
                    <a:pt x="8841" y="38912"/>
                  </a:cubicBezTo>
                  <a:cubicBezTo>
                    <a:pt x="9916" y="38912"/>
                    <a:pt x="11008" y="38715"/>
                    <a:pt x="12068" y="38298"/>
                  </a:cubicBezTo>
                  <a:lnTo>
                    <a:pt x="66144" y="17065"/>
                  </a:lnTo>
                  <a:cubicBezTo>
                    <a:pt x="70686" y="15281"/>
                    <a:pt x="72924" y="10153"/>
                    <a:pt x="71140" y="5609"/>
                  </a:cubicBezTo>
                  <a:cubicBezTo>
                    <a:pt x="69356" y="1067"/>
                    <a:pt x="64228" y="-1170"/>
                    <a:pt x="59685" y="61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 name="Google Shape;2098;p35">
              <a:extLst>
                <a:ext uri="{FF2B5EF4-FFF2-40B4-BE49-F238E27FC236}">
                  <a16:creationId xmlns:a16="http://schemas.microsoft.com/office/drawing/2014/main" id="{2FE8832E-11EE-29CE-29D1-0CB2AAF5B4C7}"/>
                </a:ext>
              </a:extLst>
            </p:cNvPr>
            <p:cNvSpPr/>
            <p:nvPr/>
          </p:nvSpPr>
          <p:spPr>
            <a:xfrm>
              <a:off x="2527969" y="1436335"/>
              <a:ext cx="56731" cy="16115"/>
            </a:xfrm>
            <a:custGeom>
              <a:avLst/>
              <a:gdLst/>
              <a:ahLst/>
              <a:cxnLst/>
              <a:rect l="l" t="t" r="r" b="b"/>
              <a:pathLst>
                <a:path w="75642" h="21486" extrusionOk="0">
                  <a:moveTo>
                    <a:pt x="67386" y="17656"/>
                  </a:moveTo>
                  <a:cubicBezTo>
                    <a:pt x="72255" y="17337"/>
                    <a:pt x="75944" y="13130"/>
                    <a:pt x="75623" y="8259"/>
                  </a:cubicBezTo>
                  <a:cubicBezTo>
                    <a:pt x="75303" y="3388"/>
                    <a:pt x="71064" y="-321"/>
                    <a:pt x="66225" y="22"/>
                  </a:cubicBezTo>
                  <a:lnTo>
                    <a:pt x="8256" y="3832"/>
                  </a:lnTo>
                  <a:cubicBezTo>
                    <a:pt x="3387" y="4152"/>
                    <a:pt x="-302" y="8359"/>
                    <a:pt x="20" y="13230"/>
                  </a:cubicBezTo>
                  <a:cubicBezTo>
                    <a:pt x="327" y="17903"/>
                    <a:pt x="4212" y="21487"/>
                    <a:pt x="8828" y="21487"/>
                  </a:cubicBezTo>
                  <a:cubicBezTo>
                    <a:pt x="9024" y="21487"/>
                    <a:pt x="9220" y="21481"/>
                    <a:pt x="9417" y="21467"/>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7" name="Google Shape;2099;p35">
              <a:extLst>
                <a:ext uri="{FF2B5EF4-FFF2-40B4-BE49-F238E27FC236}">
                  <a16:creationId xmlns:a16="http://schemas.microsoft.com/office/drawing/2014/main" id="{28EBB859-FC42-D793-8006-02271FC5E4BD}"/>
                </a:ext>
              </a:extLst>
            </p:cNvPr>
            <p:cNvSpPr/>
            <p:nvPr/>
          </p:nvSpPr>
          <p:spPr>
            <a:xfrm>
              <a:off x="2862701" y="1359576"/>
              <a:ext cx="51747" cy="33680"/>
            </a:xfrm>
            <a:custGeom>
              <a:avLst/>
              <a:gdLst/>
              <a:ahLst/>
              <a:cxnLst/>
              <a:rect l="l" t="t" r="r" b="b"/>
              <a:pathLst>
                <a:path w="68996" h="44907" extrusionOk="0">
                  <a:moveTo>
                    <a:pt x="64300" y="16645"/>
                  </a:moveTo>
                  <a:cubicBezTo>
                    <a:pt x="68611" y="14358"/>
                    <a:pt x="70251" y="9008"/>
                    <a:pt x="67963" y="4696"/>
                  </a:cubicBezTo>
                  <a:cubicBezTo>
                    <a:pt x="65677" y="387"/>
                    <a:pt x="60327" y="-1256"/>
                    <a:pt x="56015" y="1033"/>
                  </a:cubicBezTo>
                  <a:lnTo>
                    <a:pt x="4696" y="28263"/>
                  </a:lnTo>
                  <a:cubicBezTo>
                    <a:pt x="385" y="30550"/>
                    <a:pt x="-1255" y="35899"/>
                    <a:pt x="1033" y="40211"/>
                  </a:cubicBezTo>
                  <a:cubicBezTo>
                    <a:pt x="2620" y="43202"/>
                    <a:pt x="5680" y="44908"/>
                    <a:pt x="8847" y="44908"/>
                  </a:cubicBezTo>
                  <a:cubicBezTo>
                    <a:pt x="10244" y="44908"/>
                    <a:pt x="11662" y="44576"/>
                    <a:pt x="12981" y="43874"/>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8" name="Google Shape;2100;p35">
              <a:extLst>
                <a:ext uri="{FF2B5EF4-FFF2-40B4-BE49-F238E27FC236}">
                  <a16:creationId xmlns:a16="http://schemas.microsoft.com/office/drawing/2014/main" id="{7D97B278-5730-86A8-9388-5C4E4C2AD8A1}"/>
                </a:ext>
              </a:extLst>
            </p:cNvPr>
            <p:cNvSpPr/>
            <p:nvPr/>
          </p:nvSpPr>
          <p:spPr>
            <a:xfrm>
              <a:off x="2869444" y="1500306"/>
              <a:ext cx="53815" cy="29183"/>
            </a:xfrm>
            <a:custGeom>
              <a:avLst/>
              <a:gdLst/>
              <a:ahLst/>
              <a:cxnLst/>
              <a:rect l="l" t="t" r="r" b="b"/>
              <a:pathLst>
                <a:path w="71754" h="38911" extrusionOk="0">
                  <a:moveTo>
                    <a:pt x="66145" y="21846"/>
                  </a:moveTo>
                  <a:lnTo>
                    <a:pt x="12070" y="614"/>
                  </a:lnTo>
                  <a:cubicBezTo>
                    <a:pt x="7526" y="-1170"/>
                    <a:pt x="2400" y="1067"/>
                    <a:pt x="614" y="5609"/>
                  </a:cubicBezTo>
                  <a:cubicBezTo>
                    <a:pt x="-1170" y="10151"/>
                    <a:pt x="1067" y="15281"/>
                    <a:pt x="5609" y="17065"/>
                  </a:cubicBezTo>
                  <a:lnTo>
                    <a:pt x="59685" y="38298"/>
                  </a:lnTo>
                  <a:cubicBezTo>
                    <a:pt x="60745" y="38715"/>
                    <a:pt x="61838" y="38912"/>
                    <a:pt x="62912" y="38912"/>
                  </a:cubicBezTo>
                  <a:cubicBezTo>
                    <a:pt x="66440" y="38912"/>
                    <a:pt x="69772" y="36784"/>
                    <a:pt x="71140" y="33302"/>
                  </a:cubicBezTo>
                  <a:cubicBezTo>
                    <a:pt x="72925" y="28759"/>
                    <a:pt x="70687" y="23630"/>
                    <a:pt x="66145" y="21846"/>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9" name="Google Shape;2101;p35">
              <a:extLst>
                <a:ext uri="{FF2B5EF4-FFF2-40B4-BE49-F238E27FC236}">
                  <a16:creationId xmlns:a16="http://schemas.microsoft.com/office/drawing/2014/main" id="{7AC232CA-529E-0FCD-7DAF-38A55BB1B754}"/>
                </a:ext>
              </a:extLst>
            </p:cNvPr>
            <p:cNvSpPr/>
            <p:nvPr/>
          </p:nvSpPr>
          <p:spPr>
            <a:xfrm>
              <a:off x="2873288" y="1436335"/>
              <a:ext cx="56731" cy="16115"/>
            </a:xfrm>
            <a:custGeom>
              <a:avLst/>
              <a:gdLst/>
              <a:ahLst/>
              <a:cxnLst/>
              <a:rect l="l" t="t" r="r" b="b"/>
              <a:pathLst>
                <a:path w="75641" h="21487" extrusionOk="0">
                  <a:moveTo>
                    <a:pt x="67385" y="3833"/>
                  </a:moveTo>
                  <a:lnTo>
                    <a:pt x="9417" y="22"/>
                  </a:lnTo>
                  <a:cubicBezTo>
                    <a:pt x="4533" y="-323"/>
                    <a:pt x="340" y="3388"/>
                    <a:pt x="19" y="8259"/>
                  </a:cubicBezTo>
                  <a:cubicBezTo>
                    <a:pt x="-301" y="13130"/>
                    <a:pt x="3387" y="17336"/>
                    <a:pt x="8256" y="17657"/>
                  </a:cubicBezTo>
                  <a:lnTo>
                    <a:pt x="66225" y="21467"/>
                  </a:lnTo>
                  <a:cubicBezTo>
                    <a:pt x="66423" y="21481"/>
                    <a:pt x="66618" y="21487"/>
                    <a:pt x="66814" y="21487"/>
                  </a:cubicBezTo>
                  <a:cubicBezTo>
                    <a:pt x="71429" y="21487"/>
                    <a:pt x="75316" y="17903"/>
                    <a:pt x="75622" y="13230"/>
                  </a:cubicBezTo>
                  <a:cubicBezTo>
                    <a:pt x="75944" y="8359"/>
                    <a:pt x="72255" y="4153"/>
                    <a:pt x="67385" y="3833"/>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30" name="Google Shape;2102;p35">
              <a:extLst>
                <a:ext uri="{FF2B5EF4-FFF2-40B4-BE49-F238E27FC236}">
                  <a16:creationId xmlns:a16="http://schemas.microsoft.com/office/drawing/2014/main" id="{38F64B73-7B22-AE7A-3130-F589340D08B1}"/>
                </a:ext>
              </a:extLst>
            </p:cNvPr>
            <p:cNvSpPr/>
            <p:nvPr/>
          </p:nvSpPr>
          <p:spPr>
            <a:xfrm>
              <a:off x="2601384" y="1337889"/>
              <a:ext cx="255220" cy="452436"/>
            </a:xfrm>
            <a:custGeom>
              <a:avLst/>
              <a:gdLst/>
              <a:ahLst/>
              <a:cxnLst/>
              <a:rect l="l" t="t" r="r" b="b"/>
              <a:pathLst>
                <a:path w="340293" h="603248" extrusionOk="0">
                  <a:moveTo>
                    <a:pt x="287710" y="293127"/>
                  </a:moveTo>
                  <a:cubicBezTo>
                    <a:pt x="321618" y="260709"/>
                    <a:pt x="340293" y="217033"/>
                    <a:pt x="340293" y="170143"/>
                  </a:cubicBezTo>
                  <a:cubicBezTo>
                    <a:pt x="340293" y="141681"/>
                    <a:pt x="333127" y="113526"/>
                    <a:pt x="319567" y="88696"/>
                  </a:cubicBezTo>
                  <a:cubicBezTo>
                    <a:pt x="317396" y="84719"/>
                    <a:pt x="312606" y="82729"/>
                    <a:pt x="308399" y="84415"/>
                  </a:cubicBezTo>
                  <a:cubicBezTo>
                    <a:pt x="303372" y="86428"/>
                    <a:pt x="301379" y="92289"/>
                    <a:pt x="303903" y="96887"/>
                  </a:cubicBezTo>
                  <a:cubicBezTo>
                    <a:pt x="316148" y="119195"/>
                    <a:pt x="322620" y="144526"/>
                    <a:pt x="322620" y="170145"/>
                  </a:cubicBezTo>
                  <a:cubicBezTo>
                    <a:pt x="322620" y="212162"/>
                    <a:pt x="305884" y="251303"/>
                    <a:pt x="275498" y="280354"/>
                  </a:cubicBezTo>
                  <a:cubicBezTo>
                    <a:pt x="261317" y="293912"/>
                    <a:pt x="253184" y="312866"/>
                    <a:pt x="253184" y="332356"/>
                  </a:cubicBezTo>
                  <a:lnTo>
                    <a:pt x="253184" y="373060"/>
                  </a:lnTo>
                  <a:lnTo>
                    <a:pt x="178984" y="373060"/>
                  </a:lnTo>
                  <a:lnTo>
                    <a:pt x="178984" y="244850"/>
                  </a:lnTo>
                  <a:lnTo>
                    <a:pt x="242926" y="244850"/>
                  </a:lnTo>
                  <a:cubicBezTo>
                    <a:pt x="265561" y="244850"/>
                    <a:pt x="284820" y="228980"/>
                    <a:pt x="288720" y="207116"/>
                  </a:cubicBezTo>
                  <a:cubicBezTo>
                    <a:pt x="291430" y="191927"/>
                    <a:pt x="286418" y="176787"/>
                    <a:pt x="275512" y="166238"/>
                  </a:cubicBezTo>
                  <a:cubicBezTo>
                    <a:pt x="276382" y="162293"/>
                    <a:pt x="276653" y="158204"/>
                    <a:pt x="276295" y="154154"/>
                  </a:cubicBezTo>
                  <a:cubicBezTo>
                    <a:pt x="274704" y="136148"/>
                    <a:pt x="260559" y="121249"/>
                    <a:pt x="242662" y="118730"/>
                  </a:cubicBezTo>
                  <a:cubicBezTo>
                    <a:pt x="237498" y="118002"/>
                    <a:pt x="232294" y="118297"/>
                    <a:pt x="227321" y="119570"/>
                  </a:cubicBezTo>
                  <a:cubicBezTo>
                    <a:pt x="221662" y="105257"/>
                    <a:pt x="207689" y="95445"/>
                    <a:pt x="191851" y="95445"/>
                  </a:cubicBezTo>
                  <a:cubicBezTo>
                    <a:pt x="184050" y="95445"/>
                    <a:pt x="176478" y="97861"/>
                    <a:pt x="170147" y="102240"/>
                  </a:cubicBezTo>
                  <a:cubicBezTo>
                    <a:pt x="163819" y="97861"/>
                    <a:pt x="156245" y="95445"/>
                    <a:pt x="148444" y="95445"/>
                  </a:cubicBezTo>
                  <a:cubicBezTo>
                    <a:pt x="132607" y="95445"/>
                    <a:pt x="118632" y="105259"/>
                    <a:pt x="112975" y="119570"/>
                  </a:cubicBezTo>
                  <a:cubicBezTo>
                    <a:pt x="108001" y="118297"/>
                    <a:pt x="102797" y="118002"/>
                    <a:pt x="97634" y="118730"/>
                  </a:cubicBezTo>
                  <a:cubicBezTo>
                    <a:pt x="79736" y="121251"/>
                    <a:pt x="65592" y="136148"/>
                    <a:pt x="64001" y="154154"/>
                  </a:cubicBezTo>
                  <a:cubicBezTo>
                    <a:pt x="63643" y="158204"/>
                    <a:pt x="63913" y="162294"/>
                    <a:pt x="64782" y="166238"/>
                  </a:cubicBezTo>
                  <a:cubicBezTo>
                    <a:pt x="53878" y="176787"/>
                    <a:pt x="48866" y="191929"/>
                    <a:pt x="51576" y="207116"/>
                  </a:cubicBezTo>
                  <a:cubicBezTo>
                    <a:pt x="55477" y="228981"/>
                    <a:pt x="74735" y="244850"/>
                    <a:pt x="97370" y="244850"/>
                  </a:cubicBezTo>
                  <a:lnTo>
                    <a:pt x="100230" y="244850"/>
                  </a:lnTo>
                  <a:cubicBezTo>
                    <a:pt x="105069" y="244850"/>
                    <a:pt x="109289" y="241121"/>
                    <a:pt x="109433" y="236284"/>
                  </a:cubicBezTo>
                  <a:cubicBezTo>
                    <a:pt x="109583" y="231280"/>
                    <a:pt x="105571" y="227176"/>
                    <a:pt x="100600" y="227176"/>
                  </a:cubicBezTo>
                  <a:lnTo>
                    <a:pt x="97370" y="227176"/>
                  </a:lnTo>
                  <a:cubicBezTo>
                    <a:pt x="83310" y="227176"/>
                    <a:pt x="71369" y="217434"/>
                    <a:pt x="68974" y="204011"/>
                  </a:cubicBezTo>
                  <a:cubicBezTo>
                    <a:pt x="67075" y="193372"/>
                    <a:pt x="71373" y="182756"/>
                    <a:pt x="80188" y="176315"/>
                  </a:cubicBezTo>
                  <a:cubicBezTo>
                    <a:pt x="83501" y="173894"/>
                    <a:pt x="84562" y="169531"/>
                    <a:pt x="83046" y="165718"/>
                  </a:cubicBezTo>
                  <a:cubicBezTo>
                    <a:pt x="81783" y="162544"/>
                    <a:pt x="81299" y="159178"/>
                    <a:pt x="81605" y="155709"/>
                  </a:cubicBezTo>
                  <a:cubicBezTo>
                    <a:pt x="82479" y="145808"/>
                    <a:pt x="90257" y="137616"/>
                    <a:pt x="100098" y="136231"/>
                  </a:cubicBezTo>
                  <a:cubicBezTo>
                    <a:pt x="102484" y="135894"/>
                    <a:pt x="104577" y="135974"/>
                    <a:pt x="106370" y="136248"/>
                  </a:cubicBezTo>
                  <a:cubicBezTo>
                    <a:pt x="114891" y="137551"/>
                    <a:pt x="121407" y="144822"/>
                    <a:pt x="121646" y="153438"/>
                  </a:cubicBezTo>
                  <a:cubicBezTo>
                    <a:pt x="121649" y="153580"/>
                    <a:pt x="121653" y="153724"/>
                    <a:pt x="121654" y="153867"/>
                  </a:cubicBezTo>
                  <a:cubicBezTo>
                    <a:pt x="121708" y="158617"/>
                    <a:pt x="125302" y="162770"/>
                    <a:pt x="130046" y="163003"/>
                  </a:cubicBezTo>
                  <a:cubicBezTo>
                    <a:pt x="135131" y="163253"/>
                    <a:pt x="139330" y="159207"/>
                    <a:pt x="139330" y="154177"/>
                  </a:cubicBezTo>
                  <a:cubicBezTo>
                    <a:pt x="139330" y="141158"/>
                    <a:pt x="133999" y="132930"/>
                    <a:pt x="128762" y="127987"/>
                  </a:cubicBezTo>
                  <a:cubicBezTo>
                    <a:pt x="131232" y="119276"/>
                    <a:pt x="139252" y="113117"/>
                    <a:pt x="148444" y="113117"/>
                  </a:cubicBezTo>
                  <a:cubicBezTo>
                    <a:pt x="154198" y="113117"/>
                    <a:pt x="159721" y="115570"/>
                    <a:pt x="163602" y="119847"/>
                  </a:cubicBezTo>
                  <a:cubicBezTo>
                    <a:pt x="164150" y="120451"/>
                    <a:pt x="164751" y="121014"/>
                    <a:pt x="165452" y="121431"/>
                  </a:cubicBezTo>
                  <a:cubicBezTo>
                    <a:pt x="169370" y="123758"/>
                    <a:pt x="173964" y="122855"/>
                    <a:pt x="176691" y="119849"/>
                  </a:cubicBezTo>
                  <a:cubicBezTo>
                    <a:pt x="180573" y="115570"/>
                    <a:pt x="186099" y="113117"/>
                    <a:pt x="191851" y="113117"/>
                  </a:cubicBezTo>
                  <a:cubicBezTo>
                    <a:pt x="201618" y="113117"/>
                    <a:pt x="210062" y="120070"/>
                    <a:pt x="211929" y="129642"/>
                  </a:cubicBezTo>
                  <a:cubicBezTo>
                    <a:pt x="212587" y="133029"/>
                    <a:pt x="214705" y="135917"/>
                    <a:pt x="217743" y="137564"/>
                  </a:cubicBezTo>
                  <a:cubicBezTo>
                    <a:pt x="217767" y="137578"/>
                    <a:pt x="217792" y="137590"/>
                    <a:pt x="217817" y="137604"/>
                  </a:cubicBezTo>
                  <a:cubicBezTo>
                    <a:pt x="220981" y="139325"/>
                    <a:pt x="224820" y="139458"/>
                    <a:pt x="228101" y="137964"/>
                  </a:cubicBezTo>
                  <a:cubicBezTo>
                    <a:pt x="233446" y="135521"/>
                    <a:pt x="239629" y="135343"/>
                    <a:pt x="245370" y="137591"/>
                  </a:cubicBezTo>
                  <a:cubicBezTo>
                    <a:pt x="252907" y="140544"/>
                    <a:pt x="258019" y="147735"/>
                    <a:pt x="258699" y="155802"/>
                  </a:cubicBezTo>
                  <a:cubicBezTo>
                    <a:pt x="258969" y="159000"/>
                    <a:pt x="258565" y="162109"/>
                    <a:pt x="257497" y="165062"/>
                  </a:cubicBezTo>
                  <a:cubicBezTo>
                    <a:pt x="255814" y="167292"/>
                    <a:pt x="248622" y="175429"/>
                    <a:pt x="234089" y="174214"/>
                  </a:cubicBezTo>
                  <a:cubicBezTo>
                    <a:pt x="228916" y="173769"/>
                    <a:pt x="224362" y="177943"/>
                    <a:pt x="224522" y="183315"/>
                  </a:cubicBezTo>
                  <a:cubicBezTo>
                    <a:pt x="224658" y="187863"/>
                    <a:pt x="228428" y="191501"/>
                    <a:pt x="232963" y="191852"/>
                  </a:cubicBezTo>
                  <a:cubicBezTo>
                    <a:pt x="234379" y="191962"/>
                    <a:pt x="235752" y="192013"/>
                    <a:pt x="237087" y="192013"/>
                  </a:cubicBezTo>
                  <a:cubicBezTo>
                    <a:pt x="250626" y="192013"/>
                    <a:pt x="260010" y="186673"/>
                    <a:pt x="265771" y="181771"/>
                  </a:cubicBezTo>
                  <a:cubicBezTo>
                    <a:pt x="270661" y="187986"/>
                    <a:pt x="272750" y="195991"/>
                    <a:pt x="271320" y="204010"/>
                  </a:cubicBezTo>
                  <a:cubicBezTo>
                    <a:pt x="268927" y="217434"/>
                    <a:pt x="256985" y="227175"/>
                    <a:pt x="242925" y="227175"/>
                  </a:cubicBezTo>
                  <a:lnTo>
                    <a:pt x="136302" y="227175"/>
                  </a:lnTo>
                  <a:cubicBezTo>
                    <a:pt x="131463" y="227175"/>
                    <a:pt x="127243" y="230904"/>
                    <a:pt x="127099" y="235741"/>
                  </a:cubicBezTo>
                  <a:cubicBezTo>
                    <a:pt x="126949" y="240745"/>
                    <a:pt x="130961" y="244849"/>
                    <a:pt x="135932" y="244849"/>
                  </a:cubicBezTo>
                  <a:lnTo>
                    <a:pt x="161309" y="244849"/>
                  </a:lnTo>
                  <a:lnTo>
                    <a:pt x="161309" y="373058"/>
                  </a:lnTo>
                  <a:lnTo>
                    <a:pt x="87110" y="373058"/>
                  </a:lnTo>
                  <a:lnTo>
                    <a:pt x="87110" y="332354"/>
                  </a:lnTo>
                  <a:cubicBezTo>
                    <a:pt x="87110" y="312775"/>
                    <a:pt x="79108" y="293947"/>
                    <a:pt x="65158" y="280698"/>
                  </a:cubicBezTo>
                  <a:cubicBezTo>
                    <a:pt x="34215" y="251306"/>
                    <a:pt x="17352" y="211621"/>
                    <a:pt x="17677" y="168954"/>
                  </a:cubicBezTo>
                  <a:cubicBezTo>
                    <a:pt x="17981" y="129062"/>
                    <a:pt x="33764" y="91370"/>
                    <a:pt x="62122" y="62825"/>
                  </a:cubicBezTo>
                  <a:cubicBezTo>
                    <a:pt x="90479" y="34278"/>
                    <a:pt x="128064" y="18246"/>
                    <a:pt x="167949" y="17685"/>
                  </a:cubicBezTo>
                  <a:cubicBezTo>
                    <a:pt x="212553" y="17042"/>
                    <a:pt x="255078" y="35903"/>
                    <a:pt x="284583" y="69389"/>
                  </a:cubicBezTo>
                  <a:cubicBezTo>
                    <a:pt x="287809" y="73051"/>
                    <a:pt x="293394" y="73404"/>
                    <a:pt x="297055" y="70177"/>
                  </a:cubicBezTo>
                  <a:cubicBezTo>
                    <a:pt x="300717" y="66951"/>
                    <a:pt x="301069" y="61366"/>
                    <a:pt x="297843" y="57706"/>
                  </a:cubicBezTo>
                  <a:cubicBezTo>
                    <a:pt x="264922" y="20343"/>
                    <a:pt x="217445" y="-668"/>
                    <a:pt x="167701" y="16"/>
                  </a:cubicBezTo>
                  <a:cubicBezTo>
                    <a:pt x="123167" y="642"/>
                    <a:pt x="81220" y="18525"/>
                    <a:pt x="49584" y="50371"/>
                  </a:cubicBezTo>
                  <a:cubicBezTo>
                    <a:pt x="17952" y="82214"/>
                    <a:pt x="344" y="124281"/>
                    <a:pt x="5" y="168821"/>
                  </a:cubicBezTo>
                  <a:cubicBezTo>
                    <a:pt x="-352" y="215743"/>
                    <a:pt x="18959" y="261190"/>
                    <a:pt x="52988" y="293514"/>
                  </a:cubicBezTo>
                  <a:cubicBezTo>
                    <a:pt x="63442" y="303443"/>
                    <a:pt x="69438" y="317599"/>
                    <a:pt x="69438" y="332355"/>
                  </a:cubicBezTo>
                  <a:lnTo>
                    <a:pt x="69438" y="373059"/>
                  </a:lnTo>
                  <a:lnTo>
                    <a:pt x="60463" y="373059"/>
                  </a:lnTo>
                  <a:cubicBezTo>
                    <a:pt x="57051" y="373059"/>
                    <a:pt x="53646" y="373763"/>
                    <a:pt x="50617" y="375332"/>
                  </a:cubicBezTo>
                  <a:cubicBezTo>
                    <a:pt x="42781" y="379393"/>
                    <a:pt x="38635" y="387688"/>
                    <a:pt x="39552" y="395945"/>
                  </a:cubicBezTo>
                  <a:lnTo>
                    <a:pt x="42829" y="425450"/>
                  </a:lnTo>
                  <a:lnTo>
                    <a:pt x="37841" y="425450"/>
                  </a:lnTo>
                  <a:cubicBezTo>
                    <a:pt x="33002" y="425450"/>
                    <a:pt x="28783" y="429179"/>
                    <a:pt x="28638" y="434016"/>
                  </a:cubicBezTo>
                  <a:cubicBezTo>
                    <a:pt x="28488" y="439020"/>
                    <a:pt x="32500" y="443123"/>
                    <a:pt x="37471" y="443123"/>
                  </a:cubicBezTo>
                  <a:lnTo>
                    <a:pt x="44791" y="443123"/>
                  </a:lnTo>
                  <a:lnTo>
                    <a:pt x="48812" y="479317"/>
                  </a:lnTo>
                  <a:lnTo>
                    <a:pt x="44411" y="479317"/>
                  </a:lnTo>
                  <a:cubicBezTo>
                    <a:pt x="39572" y="479317"/>
                    <a:pt x="35353" y="483046"/>
                    <a:pt x="35208" y="487883"/>
                  </a:cubicBezTo>
                  <a:cubicBezTo>
                    <a:pt x="35058" y="492887"/>
                    <a:pt x="39070" y="496991"/>
                    <a:pt x="44041" y="496991"/>
                  </a:cubicBezTo>
                  <a:lnTo>
                    <a:pt x="50777" y="496991"/>
                  </a:lnTo>
                  <a:cubicBezTo>
                    <a:pt x="52257" y="509699"/>
                    <a:pt x="55694" y="521881"/>
                    <a:pt x="60867" y="533186"/>
                  </a:cubicBezTo>
                  <a:lnTo>
                    <a:pt x="58762" y="533186"/>
                  </a:lnTo>
                  <a:cubicBezTo>
                    <a:pt x="53923" y="533186"/>
                    <a:pt x="49703" y="536915"/>
                    <a:pt x="49559" y="541751"/>
                  </a:cubicBezTo>
                  <a:cubicBezTo>
                    <a:pt x="49409" y="546755"/>
                    <a:pt x="53421" y="550859"/>
                    <a:pt x="58392" y="550859"/>
                  </a:cubicBezTo>
                  <a:lnTo>
                    <a:pt x="70857" y="550859"/>
                  </a:lnTo>
                  <a:cubicBezTo>
                    <a:pt x="79965" y="564176"/>
                    <a:pt x="91805" y="575684"/>
                    <a:pt x="105896" y="584611"/>
                  </a:cubicBezTo>
                  <a:cubicBezTo>
                    <a:pt x="110351" y="587432"/>
                    <a:pt x="116373" y="585776"/>
                    <a:pt x="118667" y="580816"/>
                  </a:cubicBezTo>
                  <a:cubicBezTo>
                    <a:pt x="120545" y="576754"/>
                    <a:pt x="118876" y="571927"/>
                    <a:pt x="115102" y="569521"/>
                  </a:cubicBezTo>
                  <a:cubicBezTo>
                    <a:pt x="106859" y="564266"/>
                    <a:pt x="99526" y="557974"/>
                    <a:pt x="93233" y="550859"/>
                  </a:cubicBezTo>
                  <a:lnTo>
                    <a:pt x="247086" y="550859"/>
                  </a:lnTo>
                  <a:cubicBezTo>
                    <a:pt x="228224" y="572260"/>
                    <a:pt x="200630" y="585575"/>
                    <a:pt x="170146" y="585575"/>
                  </a:cubicBezTo>
                  <a:cubicBezTo>
                    <a:pt x="161795" y="585575"/>
                    <a:pt x="153428" y="584544"/>
                    <a:pt x="145277" y="582510"/>
                  </a:cubicBezTo>
                  <a:cubicBezTo>
                    <a:pt x="140468" y="581304"/>
                    <a:pt x="135599" y="584296"/>
                    <a:pt x="134513" y="589161"/>
                  </a:cubicBezTo>
                  <a:cubicBezTo>
                    <a:pt x="133456" y="593893"/>
                    <a:pt x="136634" y="598580"/>
                    <a:pt x="141342" y="599742"/>
                  </a:cubicBezTo>
                  <a:cubicBezTo>
                    <a:pt x="150783" y="602069"/>
                    <a:pt x="160473" y="603249"/>
                    <a:pt x="170148" y="603249"/>
                  </a:cubicBezTo>
                  <a:cubicBezTo>
                    <a:pt x="211153" y="603249"/>
                    <a:pt x="247699" y="582699"/>
                    <a:pt x="269438" y="550859"/>
                  </a:cubicBezTo>
                  <a:lnTo>
                    <a:pt x="281533" y="550859"/>
                  </a:lnTo>
                  <a:cubicBezTo>
                    <a:pt x="286372" y="550859"/>
                    <a:pt x="290591" y="547130"/>
                    <a:pt x="290736" y="542293"/>
                  </a:cubicBezTo>
                  <a:cubicBezTo>
                    <a:pt x="290886" y="537289"/>
                    <a:pt x="286874" y="533186"/>
                    <a:pt x="281903" y="533186"/>
                  </a:cubicBezTo>
                  <a:lnTo>
                    <a:pt x="279423" y="533186"/>
                  </a:lnTo>
                  <a:cubicBezTo>
                    <a:pt x="284549" y="521987"/>
                    <a:pt x="288023" y="509825"/>
                    <a:pt x="289518" y="496991"/>
                  </a:cubicBezTo>
                  <a:lnTo>
                    <a:pt x="295884" y="496991"/>
                  </a:lnTo>
                  <a:cubicBezTo>
                    <a:pt x="300723" y="496991"/>
                    <a:pt x="304942" y="493261"/>
                    <a:pt x="305087" y="488425"/>
                  </a:cubicBezTo>
                  <a:cubicBezTo>
                    <a:pt x="305236" y="483421"/>
                    <a:pt x="301225" y="479317"/>
                    <a:pt x="296254" y="479317"/>
                  </a:cubicBezTo>
                  <a:lnTo>
                    <a:pt x="291483" y="479317"/>
                  </a:lnTo>
                  <a:lnTo>
                    <a:pt x="295502" y="443123"/>
                  </a:lnTo>
                  <a:lnTo>
                    <a:pt x="302452" y="443123"/>
                  </a:lnTo>
                  <a:cubicBezTo>
                    <a:pt x="307291" y="443123"/>
                    <a:pt x="311510" y="439394"/>
                    <a:pt x="311655" y="434558"/>
                  </a:cubicBezTo>
                  <a:cubicBezTo>
                    <a:pt x="311805" y="429554"/>
                    <a:pt x="307793" y="425450"/>
                    <a:pt x="302822" y="425450"/>
                  </a:cubicBezTo>
                  <a:lnTo>
                    <a:pt x="297465" y="425450"/>
                  </a:lnTo>
                  <a:lnTo>
                    <a:pt x="300696" y="396359"/>
                  </a:lnTo>
                  <a:cubicBezTo>
                    <a:pt x="301073" y="392965"/>
                    <a:pt x="300747" y="389501"/>
                    <a:pt x="299517" y="386317"/>
                  </a:cubicBezTo>
                  <a:cubicBezTo>
                    <a:pt x="296340" y="378088"/>
                    <a:pt x="288557" y="373059"/>
                    <a:pt x="280257" y="373059"/>
                  </a:cubicBezTo>
                  <a:lnTo>
                    <a:pt x="270856" y="373059"/>
                  </a:lnTo>
                  <a:lnTo>
                    <a:pt x="270856" y="332355"/>
                  </a:lnTo>
                  <a:cubicBezTo>
                    <a:pt x="270856" y="317666"/>
                    <a:pt x="276999" y="303369"/>
                    <a:pt x="287710" y="293127"/>
                  </a:cubicBezTo>
                  <a:close/>
                  <a:moveTo>
                    <a:pt x="259611" y="533184"/>
                  </a:moveTo>
                  <a:lnTo>
                    <a:pt x="80681" y="533184"/>
                  </a:lnTo>
                  <a:cubicBezTo>
                    <a:pt x="74491" y="522133"/>
                    <a:pt x="70353" y="509896"/>
                    <a:pt x="68590" y="496989"/>
                  </a:cubicBezTo>
                  <a:lnTo>
                    <a:pt x="271704" y="496989"/>
                  </a:lnTo>
                  <a:cubicBezTo>
                    <a:pt x="269920" y="510046"/>
                    <a:pt x="265729" y="522254"/>
                    <a:pt x="259611" y="533184"/>
                  </a:cubicBezTo>
                  <a:close/>
                  <a:moveTo>
                    <a:pt x="273700" y="479317"/>
                  </a:moveTo>
                  <a:lnTo>
                    <a:pt x="66594" y="479317"/>
                  </a:lnTo>
                  <a:lnTo>
                    <a:pt x="62574" y="443123"/>
                  </a:lnTo>
                  <a:lnTo>
                    <a:pt x="277720" y="443123"/>
                  </a:lnTo>
                  <a:close/>
                  <a:moveTo>
                    <a:pt x="282446" y="391710"/>
                  </a:moveTo>
                  <a:cubicBezTo>
                    <a:pt x="282772" y="392077"/>
                    <a:pt x="283303" y="392858"/>
                    <a:pt x="283175" y="393994"/>
                  </a:cubicBezTo>
                  <a:lnTo>
                    <a:pt x="279682" y="425450"/>
                  </a:lnTo>
                  <a:lnTo>
                    <a:pt x="60611" y="425450"/>
                  </a:lnTo>
                  <a:lnTo>
                    <a:pt x="57118" y="393994"/>
                  </a:lnTo>
                  <a:cubicBezTo>
                    <a:pt x="56993" y="392859"/>
                    <a:pt x="57522" y="392077"/>
                    <a:pt x="57849" y="391710"/>
                  </a:cubicBezTo>
                  <a:cubicBezTo>
                    <a:pt x="58176" y="391345"/>
                    <a:pt x="58896" y="390733"/>
                    <a:pt x="60036" y="390733"/>
                  </a:cubicBezTo>
                  <a:lnTo>
                    <a:pt x="280256" y="390733"/>
                  </a:lnTo>
                  <a:cubicBezTo>
                    <a:pt x="281399" y="390733"/>
                    <a:pt x="282118" y="391346"/>
                    <a:pt x="282446" y="39171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grpSp>
        <p:nvGrpSpPr>
          <p:cNvPr id="31" name="Google Shape;1563;p33">
            <a:extLst>
              <a:ext uri="{FF2B5EF4-FFF2-40B4-BE49-F238E27FC236}">
                <a16:creationId xmlns:a16="http://schemas.microsoft.com/office/drawing/2014/main" id="{37A76D7B-7C8F-1BA7-DDF3-79559725BE3D}"/>
              </a:ext>
            </a:extLst>
          </p:cNvPr>
          <p:cNvGrpSpPr/>
          <p:nvPr/>
        </p:nvGrpSpPr>
        <p:grpSpPr>
          <a:xfrm>
            <a:off x="2617078" y="2727625"/>
            <a:ext cx="710393" cy="1252329"/>
            <a:chOff x="1952538" y="1240141"/>
            <a:chExt cx="710393" cy="1252329"/>
          </a:xfrm>
        </p:grpSpPr>
        <p:grpSp>
          <p:nvGrpSpPr>
            <p:cNvPr id="32" name="Google Shape;1564;p33">
              <a:extLst>
                <a:ext uri="{FF2B5EF4-FFF2-40B4-BE49-F238E27FC236}">
                  <a16:creationId xmlns:a16="http://schemas.microsoft.com/office/drawing/2014/main" id="{1F14D038-E66B-310A-E6F3-B6330DEF0E75}"/>
                </a:ext>
              </a:extLst>
            </p:cNvPr>
            <p:cNvGrpSpPr/>
            <p:nvPr/>
          </p:nvGrpSpPr>
          <p:grpSpPr>
            <a:xfrm>
              <a:off x="1974486" y="1240141"/>
              <a:ext cx="474340" cy="446573"/>
              <a:chOff x="2088786" y="1240141"/>
              <a:chExt cx="474340" cy="446573"/>
            </a:xfrm>
          </p:grpSpPr>
          <p:sp>
            <p:nvSpPr>
              <p:cNvPr id="34" name="Google Shape;1565;p33">
                <a:extLst>
                  <a:ext uri="{FF2B5EF4-FFF2-40B4-BE49-F238E27FC236}">
                    <a16:creationId xmlns:a16="http://schemas.microsoft.com/office/drawing/2014/main" id="{D57A4701-9E2A-1ED9-EB1E-8DEC5B5B1827}"/>
                  </a:ext>
                </a:extLst>
              </p:cNvPr>
              <p:cNvSpPr/>
              <p:nvPr/>
            </p:nvSpPr>
            <p:spPr>
              <a:xfrm>
                <a:off x="2124958" y="1313857"/>
                <a:ext cx="420752" cy="348270"/>
              </a:xfrm>
              <a:custGeom>
                <a:avLst/>
                <a:gdLst/>
                <a:ahLst/>
                <a:cxnLst/>
                <a:rect l="l" t="t" r="r" b="b"/>
                <a:pathLst>
                  <a:path w="20532" h="16995" extrusionOk="0">
                    <a:moveTo>
                      <a:pt x="7916" y="10325"/>
                    </a:moveTo>
                    <a:lnTo>
                      <a:pt x="7916" y="10325"/>
                    </a:lnTo>
                    <a:cubicBezTo>
                      <a:pt x="7594" y="10575"/>
                      <a:pt x="7261" y="10825"/>
                      <a:pt x="6927" y="11051"/>
                    </a:cubicBezTo>
                    <a:cubicBezTo>
                      <a:pt x="6618" y="11254"/>
                      <a:pt x="6082" y="11492"/>
                      <a:pt x="5546" y="11575"/>
                    </a:cubicBezTo>
                    <a:cubicBezTo>
                      <a:pt x="6344" y="11159"/>
                      <a:pt x="7130" y="10742"/>
                      <a:pt x="7916" y="10325"/>
                    </a:cubicBezTo>
                    <a:close/>
                    <a:moveTo>
                      <a:pt x="4498" y="13337"/>
                    </a:moveTo>
                    <a:lnTo>
                      <a:pt x="4498" y="13337"/>
                    </a:lnTo>
                    <a:cubicBezTo>
                      <a:pt x="4510" y="13337"/>
                      <a:pt x="4510" y="13349"/>
                      <a:pt x="4522" y="13349"/>
                    </a:cubicBezTo>
                    <a:lnTo>
                      <a:pt x="4510" y="13349"/>
                    </a:lnTo>
                    <a:cubicBezTo>
                      <a:pt x="4510" y="13349"/>
                      <a:pt x="4510" y="13349"/>
                      <a:pt x="4498" y="13337"/>
                    </a:cubicBezTo>
                    <a:close/>
                    <a:moveTo>
                      <a:pt x="19467" y="1"/>
                    </a:moveTo>
                    <a:cubicBezTo>
                      <a:pt x="19315" y="1"/>
                      <a:pt x="19160" y="48"/>
                      <a:pt x="19012" y="157"/>
                    </a:cubicBezTo>
                    <a:cubicBezTo>
                      <a:pt x="15988" y="2443"/>
                      <a:pt x="12785" y="4455"/>
                      <a:pt x="9416" y="6206"/>
                    </a:cubicBezTo>
                    <a:cubicBezTo>
                      <a:pt x="7880" y="7003"/>
                      <a:pt x="6237" y="7634"/>
                      <a:pt x="4737" y="8492"/>
                    </a:cubicBezTo>
                    <a:cubicBezTo>
                      <a:pt x="4046" y="8885"/>
                      <a:pt x="3403" y="9385"/>
                      <a:pt x="2915" y="10004"/>
                    </a:cubicBezTo>
                    <a:cubicBezTo>
                      <a:pt x="2689" y="10278"/>
                      <a:pt x="2522" y="10540"/>
                      <a:pt x="2427" y="10801"/>
                    </a:cubicBezTo>
                    <a:cubicBezTo>
                      <a:pt x="2248" y="10587"/>
                      <a:pt x="2070" y="10361"/>
                      <a:pt x="1891" y="10147"/>
                    </a:cubicBezTo>
                    <a:cubicBezTo>
                      <a:pt x="1707" y="9920"/>
                      <a:pt x="1492" y="9825"/>
                      <a:pt x="1281" y="9825"/>
                    </a:cubicBezTo>
                    <a:cubicBezTo>
                      <a:pt x="617" y="9825"/>
                      <a:pt x="0" y="10763"/>
                      <a:pt x="569" y="11468"/>
                    </a:cubicBezTo>
                    <a:cubicBezTo>
                      <a:pt x="1343" y="12409"/>
                      <a:pt x="2105" y="13349"/>
                      <a:pt x="2879" y="14290"/>
                    </a:cubicBezTo>
                    <a:cubicBezTo>
                      <a:pt x="3201" y="14671"/>
                      <a:pt x="3498" y="15123"/>
                      <a:pt x="4022" y="15254"/>
                    </a:cubicBezTo>
                    <a:cubicBezTo>
                      <a:pt x="4135" y="15288"/>
                      <a:pt x="4247" y="15302"/>
                      <a:pt x="4357" y="15302"/>
                    </a:cubicBezTo>
                    <a:cubicBezTo>
                      <a:pt x="4756" y="15302"/>
                      <a:pt x="5137" y="15110"/>
                      <a:pt x="5511" y="14933"/>
                    </a:cubicBezTo>
                    <a:cubicBezTo>
                      <a:pt x="5594" y="14897"/>
                      <a:pt x="5677" y="14861"/>
                      <a:pt x="5761" y="14814"/>
                    </a:cubicBezTo>
                    <a:cubicBezTo>
                      <a:pt x="5903" y="14981"/>
                      <a:pt x="6058" y="15135"/>
                      <a:pt x="6213" y="15278"/>
                    </a:cubicBezTo>
                    <a:cubicBezTo>
                      <a:pt x="6153" y="15373"/>
                      <a:pt x="6082" y="15469"/>
                      <a:pt x="6022" y="15564"/>
                    </a:cubicBezTo>
                    <a:cubicBezTo>
                      <a:pt x="5584" y="16217"/>
                      <a:pt x="6190" y="16957"/>
                      <a:pt x="6855" y="16957"/>
                    </a:cubicBezTo>
                    <a:cubicBezTo>
                      <a:pt x="7003" y="16957"/>
                      <a:pt x="7154" y="16920"/>
                      <a:pt x="7296" y="16838"/>
                    </a:cubicBezTo>
                    <a:cubicBezTo>
                      <a:pt x="7487" y="16731"/>
                      <a:pt x="7677" y="16612"/>
                      <a:pt x="7868" y="16493"/>
                    </a:cubicBezTo>
                    <a:cubicBezTo>
                      <a:pt x="8130" y="16635"/>
                      <a:pt x="8392" y="16766"/>
                      <a:pt x="8666" y="16886"/>
                    </a:cubicBezTo>
                    <a:cubicBezTo>
                      <a:pt x="8834" y="16958"/>
                      <a:pt x="8998" y="16995"/>
                      <a:pt x="9152" y="16995"/>
                    </a:cubicBezTo>
                    <a:cubicBezTo>
                      <a:pt x="9456" y="16995"/>
                      <a:pt x="9727" y="16852"/>
                      <a:pt x="9940" y="16552"/>
                    </a:cubicBezTo>
                    <a:cubicBezTo>
                      <a:pt x="11106" y="14933"/>
                      <a:pt x="12261" y="13302"/>
                      <a:pt x="13428" y="11682"/>
                    </a:cubicBezTo>
                    <a:cubicBezTo>
                      <a:pt x="13928" y="11301"/>
                      <a:pt x="14428" y="10932"/>
                      <a:pt x="14928" y="10563"/>
                    </a:cubicBezTo>
                    <a:cubicBezTo>
                      <a:pt x="15381" y="10218"/>
                      <a:pt x="15428" y="9563"/>
                      <a:pt x="15166" y="9146"/>
                    </a:cubicBezTo>
                    <a:cubicBezTo>
                      <a:pt x="17595" y="7027"/>
                      <a:pt x="19536" y="4372"/>
                      <a:pt x="20381" y="1217"/>
                    </a:cubicBezTo>
                    <a:cubicBezTo>
                      <a:pt x="20531" y="646"/>
                      <a:pt x="20025" y="1"/>
                      <a:pt x="19467"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566;p33">
                <a:extLst>
                  <a:ext uri="{FF2B5EF4-FFF2-40B4-BE49-F238E27FC236}">
                    <a16:creationId xmlns:a16="http://schemas.microsoft.com/office/drawing/2014/main" id="{DAE38033-2133-51FC-A358-DB18120B3F9F}"/>
                  </a:ext>
                </a:extLst>
              </p:cNvPr>
              <p:cNvSpPr/>
              <p:nvPr/>
            </p:nvSpPr>
            <p:spPr>
              <a:xfrm>
                <a:off x="2134918" y="1240141"/>
                <a:ext cx="270890" cy="139533"/>
              </a:xfrm>
              <a:custGeom>
                <a:avLst/>
                <a:gdLst/>
                <a:ahLst/>
                <a:cxnLst/>
                <a:rect l="l" t="t" r="r" b="b"/>
                <a:pathLst>
                  <a:path w="13219" h="6809" extrusionOk="0">
                    <a:moveTo>
                      <a:pt x="1620" y="1"/>
                    </a:moveTo>
                    <a:cubicBezTo>
                      <a:pt x="1070" y="1"/>
                      <a:pt x="642" y="668"/>
                      <a:pt x="726" y="1218"/>
                    </a:cubicBezTo>
                    <a:cubicBezTo>
                      <a:pt x="738" y="1313"/>
                      <a:pt x="750" y="1397"/>
                      <a:pt x="762" y="1492"/>
                    </a:cubicBezTo>
                    <a:cubicBezTo>
                      <a:pt x="357" y="1552"/>
                      <a:pt x="0" y="1849"/>
                      <a:pt x="36" y="2385"/>
                    </a:cubicBezTo>
                    <a:cubicBezTo>
                      <a:pt x="83" y="3016"/>
                      <a:pt x="119" y="3647"/>
                      <a:pt x="155" y="4290"/>
                    </a:cubicBezTo>
                    <a:cubicBezTo>
                      <a:pt x="119" y="4469"/>
                      <a:pt x="131" y="4671"/>
                      <a:pt x="191" y="4862"/>
                    </a:cubicBezTo>
                    <a:cubicBezTo>
                      <a:pt x="214" y="5207"/>
                      <a:pt x="238" y="5552"/>
                      <a:pt x="262" y="5897"/>
                    </a:cubicBezTo>
                    <a:cubicBezTo>
                      <a:pt x="295" y="6485"/>
                      <a:pt x="748" y="6808"/>
                      <a:pt x="1205" y="6808"/>
                    </a:cubicBezTo>
                    <a:cubicBezTo>
                      <a:pt x="1572" y="6808"/>
                      <a:pt x="1942" y="6599"/>
                      <a:pt x="2096" y="6147"/>
                    </a:cubicBezTo>
                    <a:cubicBezTo>
                      <a:pt x="2131" y="6016"/>
                      <a:pt x="2179" y="5885"/>
                      <a:pt x="2215" y="5755"/>
                    </a:cubicBezTo>
                    <a:cubicBezTo>
                      <a:pt x="3631" y="5600"/>
                      <a:pt x="5036" y="5445"/>
                      <a:pt x="6453" y="5290"/>
                    </a:cubicBezTo>
                    <a:cubicBezTo>
                      <a:pt x="7322" y="5195"/>
                      <a:pt x="8192" y="5100"/>
                      <a:pt x="9061" y="5004"/>
                    </a:cubicBezTo>
                    <a:cubicBezTo>
                      <a:pt x="9711" y="4937"/>
                      <a:pt x="10440" y="4774"/>
                      <a:pt x="11119" y="4774"/>
                    </a:cubicBezTo>
                    <a:cubicBezTo>
                      <a:pt x="11273" y="4774"/>
                      <a:pt x="11425" y="4782"/>
                      <a:pt x="11573" y="4802"/>
                    </a:cubicBezTo>
                    <a:cubicBezTo>
                      <a:pt x="11628" y="4810"/>
                      <a:pt x="11681" y="4814"/>
                      <a:pt x="11733" y="4814"/>
                    </a:cubicBezTo>
                    <a:cubicBezTo>
                      <a:pt x="12776" y="4814"/>
                      <a:pt x="13219" y="3288"/>
                      <a:pt x="12073" y="3004"/>
                    </a:cubicBezTo>
                    <a:cubicBezTo>
                      <a:pt x="11394" y="2837"/>
                      <a:pt x="10716" y="2671"/>
                      <a:pt x="10049" y="2516"/>
                    </a:cubicBezTo>
                    <a:cubicBezTo>
                      <a:pt x="9894" y="2349"/>
                      <a:pt x="9680" y="2254"/>
                      <a:pt x="9394" y="2254"/>
                    </a:cubicBezTo>
                    <a:cubicBezTo>
                      <a:pt x="9275" y="2254"/>
                      <a:pt x="9144" y="2254"/>
                      <a:pt x="9013" y="2266"/>
                    </a:cubicBezTo>
                    <a:cubicBezTo>
                      <a:pt x="8608" y="2159"/>
                      <a:pt x="8192" y="2064"/>
                      <a:pt x="7775" y="1956"/>
                    </a:cubicBezTo>
                    <a:cubicBezTo>
                      <a:pt x="7144" y="1528"/>
                      <a:pt x="6429" y="1302"/>
                      <a:pt x="5632" y="1242"/>
                    </a:cubicBezTo>
                    <a:cubicBezTo>
                      <a:pt x="5596" y="1238"/>
                      <a:pt x="5562" y="1236"/>
                      <a:pt x="5528" y="1236"/>
                    </a:cubicBezTo>
                    <a:cubicBezTo>
                      <a:pt x="5369" y="1236"/>
                      <a:pt x="5228" y="1280"/>
                      <a:pt x="5120" y="1349"/>
                    </a:cubicBezTo>
                    <a:cubicBezTo>
                      <a:pt x="4036" y="1111"/>
                      <a:pt x="2965" y="802"/>
                      <a:pt x="2096" y="170"/>
                    </a:cubicBezTo>
                    <a:cubicBezTo>
                      <a:pt x="1933" y="52"/>
                      <a:pt x="1772" y="1"/>
                      <a:pt x="1620"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67;p33">
                <a:extLst>
                  <a:ext uri="{FF2B5EF4-FFF2-40B4-BE49-F238E27FC236}">
                    <a16:creationId xmlns:a16="http://schemas.microsoft.com/office/drawing/2014/main" id="{32B85C18-B637-FF98-A8A4-6C4832C64EF9}"/>
                  </a:ext>
                </a:extLst>
              </p:cNvPr>
              <p:cNvSpPr/>
              <p:nvPr/>
            </p:nvSpPr>
            <p:spPr>
              <a:xfrm>
                <a:off x="2144181" y="1342691"/>
                <a:ext cx="271587" cy="144226"/>
              </a:xfrm>
              <a:custGeom>
                <a:avLst/>
                <a:gdLst/>
                <a:ahLst/>
                <a:cxnLst/>
                <a:rect l="l" t="t" r="r" b="b"/>
                <a:pathLst>
                  <a:path w="13253" h="7038" extrusionOk="0">
                    <a:moveTo>
                      <a:pt x="13252" y="0"/>
                    </a:moveTo>
                    <a:lnTo>
                      <a:pt x="13252" y="0"/>
                    </a:lnTo>
                    <a:cubicBezTo>
                      <a:pt x="12645" y="72"/>
                      <a:pt x="12062" y="274"/>
                      <a:pt x="11466" y="417"/>
                    </a:cubicBezTo>
                    <a:cubicBezTo>
                      <a:pt x="8656" y="1108"/>
                      <a:pt x="5858" y="1810"/>
                      <a:pt x="3108" y="2656"/>
                    </a:cubicBezTo>
                    <a:cubicBezTo>
                      <a:pt x="2251" y="2929"/>
                      <a:pt x="1394" y="3227"/>
                      <a:pt x="596" y="3632"/>
                    </a:cubicBezTo>
                    <a:cubicBezTo>
                      <a:pt x="382" y="3751"/>
                      <a:pt x="108" y="3870"/>
                      <a:pt x="36" y="4120"/>
                    </a:cubicBezTo>
                    <a:cubicBezTo>
                      <a:pt x="1" y="4537"/>
                      <a:pt x="227" y="4918"/>
                      <a:pt x="393" y="5275"/>
                    </a:cubicBezTo>
                    <a:cubicBezTo>
                      <a:pt x="703" y="5858"/>
                      <a:pt x="1001" y="6442"/>
                      <a:pt x="1263" y="7037"/>
                    </a:cubicBezTo>
                    <a:cubicBezTo>
                      <a:pt x="1941" y="6620"/>
                      <a:pt x="2572" y="6156"/>
                      <a:pt x="3251" y="5739"/>
                    </a:cubicBezTo>
                    <a:cubicBezTo>
                      <a:pt x="6108" y="3941"/>
                      <a:pt x="9025" y="2191"/>
                      <a:pt x="12026" y="643"/>
                    </a:cubicBezTo>
                    <a:cubicBezTo>
                      <a:pt x="12443" y="429"/>
                      <a:pt x="12859" y="239"/>
                      <a:pt x="1325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568;p33">
                <a:extLst>
                  <a:ext uri="{FF2B5EF4-FFF2-40B4-BE49-F238E27FC236}">
                    <a16:creationId xmlns:a16="http://schemas.microsoft.com/office/drawing/2014/main" id="{7A7B9AD1-F346-C113-C4FB-4FFDFBF2D57B}"/>
                  </a:ext>
                </a:extLst>
              </p:cNvPr>
              <p:cNvSpPr/>
              <p:nvPr/>
            </p:nvSpPr>
            <p:spPr>
              <a:xfrm>
                <a:off x="2088786" y="1246289"/>
                <a:ext cx="474340" cy="440425"/>
              </a:xfrm>
              <a:custGeom>
                <a:avLst/>
                <a:gdLst/>
                <a:ahLst/>
                <a:cxnLst/>
                <a:rect l="l" t="t" r="r" b="b"/>
                <a:pathLst>
                  <a:path w="23147" h="21492" extrusionOk="0">
                    <a:moveTo>
                      <a:pt x="2846" y="1359"/>
                    </a:moveTo>
                    <a:lnTo>
                      <a:pt x="2846" y="1359"/>
                    </a:lnTo>
                    <a:cubicBezTo>
                      <a:pt x="4668" y="1466"/>
                      <a:pt x="6502" y="1525"/>
                      <a:pt x="8323" y="1668"/>
                    </a:cubicBezTo>
                    <a:cubicBezTo>
                      <a:pt x="10538" y="1895"/>
                      <a:pt x="12752" y="2121"/>
                      <a:pt x="14979" y="2287"/>
                    </a:cubicBezTo>
                    <a:cubicBezTo>
                      <a:pt x="15248" y="2321"/>
                      <a:pt x="15518" y="2355"/>
                      <a:pt x="15787" y="2355"/>
                    </a:cubicBezTo>
                    <a:cubicBezTo>
                      <a:pt x="15899" y="2355"/>
                      <a:pt x="16010" y="2349"/>
                      <a:pt x="16122" y="2335"/>
                    </a:cubicBezTo>
                    <a:lnTo>
                      <a:pt x="16122" y="2335"/>
                    </a:lnTo>
                    <a:cubicBezTo>
                      <a:pt x="15288" y="2454"/>
                      <a:pt x="14479" y="2645"/>
                      <a:pt x="13657" y="2835"/>
                    </a:cubicBezTo>
                    <a:cubicBezTo>
                      <a:pt x="11705" y="3299"/>
                      <a:pt x="9752" y="3823"/>
                      <a:pt x="7847" y="4442"/>
                    </a:cubicBezTo>
                    <a:cubicBezTo>
                      <a:pt x="6097" y="5038"/>
                      <a:pt x="4299" y="5562"/>
                      <a:pt x="2644" y="6395"/>
                    </a:cubicBezTo>
                    <a:cubicBezTo>
                      <a:pt x="2751" y="5550"/>
                      <a:pt x="2846" y="4704"/>
                      <a:pt x="2858" y="3859"/>
                    </a:cubicBezTo>
                    <a:cubicBezTo>
                      <a:pt x="2954" y="3026"/>
                      <a:pt x="2811" y="2192"/>
                      <a:pt x="2846" y="1359"/>
                    </a:cubicBezTo>
                    <a:close/>
                    <a:moveTo>
                      <a:pt x="16039" y="3740"/>
                    </a:moveTo>
                    <a:cubicBezTo>
                      <a:pt x="15824" y="3823"/>
                      <a:pt x="15622" y="3919"/>
                      <a:pt x="15419" y="4014"/>
                    </a:cubicBezTo>
                    <a:cubicBezTo>
                      <a:pt x="15336" y="4061"/>
                      <a:pt x="15241" y="4109"/>
                      <a:pt x="15146" y="4157"/>
                    </a:cubicBezTo>
                    <a:cubicBezTo>
                      <a:pt x="15098" y="4169"/>
                      <a:pt x="15003" y="4216"/>
                      <a:pt x="14967" y="4240"/>
                    </a:cubicBezTo>
                    <a:cubicBezTo>
                      <a:pt x="14372" y="4562"/>
                      <a:pt x="13788" y="4847"/>
                      <a:pt x="13205" y="5169"/>
                    </a:cubicBezTo>
                    <a:cubicBezTo>
                      <a:pt x="11717" y="5955"/>
                      <a:pt x="10264" y="6800"/>
                      <a:pt x="8823" y="7657"/>
                    </a:cubicBezTo>
                    <a:cubicBezTo>
                      <a:pt x="7335" y="8562"/>
                      <a:pt x="5847" y="9443"/>
                      <a:pt x="4406" y="10419"/>
                    </a:cubicBezTo>
                    <a:cubicBezTo>
                      <a:pt x="4144" y="10598"/>
                      <a:pt x="3894" y="10800"/>
                      <a:pt x="3608" y="10931"/>
                    </a:cubicBezTo>
                    <a:cubicBezTo>
                      <a:pt x="3287" y="10157"/>
                      <a:pt x="2834" y="9443"/>
                      <a:pt x="2501" y="8657"/>
                    </a:cubicBezTo>
                    <a:cubicBezTo>
                      <a:pt x="2394" y="8383"/>
                      <a:pt x="2239" y="7967"/>
                      <a:pt x="2573" y="7764"/>
                    </a:cubicBezTo>
                    <a:cubicBezTo>
                      <a:pt x="3406" y="7217"/>
                      <a:pt x="4394" y="6931"/>
                      <a:pt x="5335" y="6598"/>
                    </a:cubicBezTo>
                    <a:cubicBezTo>
                      <a:pt x="8597" y="5585"/>
                      <a:pt x="11919" y="4800"/>
                      <a:pt x="15229" y="3954"/>
                    </a:cubicBezTo>
                    <a:cubicBezTo>
                      <a:pt x="15503" y="3895"/>
                      <a:pt x="15777" y="3823"/>
                      <a:pt x="16039" y="3740"/>
                    </a:cubicBezTo>
                    <a:close/>
                    <a:moveTo>
                      <a:pt x="21730" y="3014"/>
                    </a:moveTo>
                    <a:cubicBezTo>
                      <a:pt x="21551" y="3538"/>
                      <a:pt x="21253" y="4002"/>
                      <a:pt x="20992" y="4478"/>
                    </a:cubicBezTo>
                    <a:cubicBezTo>
                      <a:pt x="20099" y="5978"/>
                      <a:pt x="18896" y="7252"/>
                      <a:pt x="17741" y="8538"/>
                    </a:cubicBezTo>
                    <a:cubicBezTo>
                      <a:pt x="16539" y="9884"/>
                      <a:pt x="15205" y="11110"/>
                      <a:pt x="13907" y="12360"/>
                    </a:cubicBezTo>
                    <a:cubicBezTo>
                      <a:pt x="12800" y="13444"/>
                      <a:pt x="11657" y="14491"/>
                      <a:pt x="10502" y="15527"/>
                    </a:cubicBezTo>
                    <a:cubicBezTo>
                      <a:pt x="9252" y="16658"/>
                      <a:pt x="8038" y="17837"/>
                      <a:pt x="6633" y="18766"/>
                    </a:cubicBezTo>
                    <a:cubicBezTo>
                      <a:pt x="6375" y="18913"/>
                      <a:pt x="6074" y="19125"/>
                      <a:pt x="5764" y="19125"/>
                    </a:cubicBezTo>
                    <a:cubicBezTo>
                      <a:pt x="5673" y="19125"/>
                      <a:pt x="5581" y="19106"/>
                      <a:pt x="5490" y="19063"/>
                    </a:cubicBezTo>
                    <a:cubicBezTo>
                      <a:pt x="5120" y="18861"/>
                      <a:pt x="4859" y="18528"/>
                      <a:pt x="4573" y="18218"/>
                    </a:cubicBezTo>
                    <a:cubicBezTo>
                      <a:pt x="3501" y="16944"/>
                      <a:pt x="2513" y="15587"/>
                      <a:pt x="1561" y="14217"/>
                    </a:cubicBezTo>
                    <a:cubicBezTo>
                      <a:pt x="3751" y="13217"/>
                      <a:pt x="5882" y="12062"/>
                      <a:pt x="7954" y="10836"/>
                    </a:cubicBezTo>
                    <a:cubicBezTo>
                      <a:pt x="10705" y="9229"/>
                      <a:pt x="13431" y="7598"/>
                      <a:pt x="16193" y="6014"/>
                    </a:cubicBezTo>
                    <a:cubicBezTo>
                      <a:pt x="18015" y="4978"/>
                      <a:pt x="19825" y="3895"/>
                      <a:pt x="21730" y="3014"/>
                    </a:cubicBezTo>
                    <a:close/>
                    <a:moveTo>
                      <a:pt x="16658" y="11920"/>
                    </a:moveTo>
                    <a:lnTo>
                      <a:pt x="16658" y="11920"/>
                    </a:lnTo>
                    <a:cubicBezTo>
                      <a:pt x="15884" y="13229"/>
                      <a:pt x="15146" y="14575"/>
                      <a:pt x="14276" y="15825"/>
                    </a:cubicBezTo>
                    <a:cubicBezTo>
                      <a:pt x="13360" y="17099"/>
                      <a:pt x="12502" y="18420"/>
                      <a:pt x="11443" y="19587"/>
                    </a:cubicBezTo>
                    <a:cubicBezTo>
                      <a:pt x="11216" y="19802"/>
                      <a:pt x="11050" y="20171"/>
                      <a:pt x="10705" y="20218"/>
                    </a:cubicBezTo>
                    <a:cubicBezTo>
                      <a:pt x="10038" y="19873"/>
                      <a:pt x="9740" y="19123"/>
                      <a:pt x="9264" y="18563"/>
                    </a:cubicBezTo>
                    <a:cubicBezTo>
                      <a:pt x="11062" y="17170"/>
                      <a:pt x="12812" y="15718"/>
                      <a:pt x="14443" y="14134"/>
                    </a:cubicBezTo>
                    <a:cubicBezTo>
                      <a:pt x="15181" y="13408"/>
                      <a:pt x="15967" y="12705"/>
                      <a:pt x="16658" y="11920"/>
                    </a:cubicBezTo>
                    <a:close/>
                    <a:moveTo>
                      <a:pt x="6013" y="1"/>
                    </a:moveTo>
                    <a:cubicBezTo>
                      <a:pt x="5306" y="1"/>
                      <a:pt x="4598" y="20"/>
                      <a:pt x="3891" y="20"/>
                    </a:cubicBezTo>
                    <a:cubicBezTo>
                      <a:pt x="3670" y="20"/>
                      <a:pt x="3449" y="18"/>
                      <a:pt x="3227" y="13"/>
                    </a:cubicBezTo>
                    <a:cubicBezTo>
                      <a:pt x="3110" y="13"/>
                      <a:pt x="2992" y="10"/>
                      <a:pt x="2873" y="10"/>
                    </a:cubicBezTo>
                    <a:cubicBezTo>
                      <a:pt x="2665" y="10"/>
                      <a:pt x="2456" y="20"/>
                      <a:pt x="2251" y="73"/>
                    </a:cubicBezTo>
                    <a:cubicBezTo>
                      <a:pt x="1906" y="144"/>
                      <a:pt x="1632" y="442"/>
                      <a:pt x="1584" y="799"/>
                    </a:cubicBezTo>
                    <a:cubicBezTo>
                      <a:pt x="1441" y="1847"/>
                      <a:pt x="1561" y="2930"/>
                      <a:pt x="1418" y="3978"/>
                    </a:cubicBezTo>
                    <a:cubicBezTo>
                      <a:pt x="1263" y="5109"/>
                      <a:pt x="1263" y="6252"/>
                      <a:pt x="1346" y="7383"/>
                    </a:cubicBezTo>
                    <a:cubicBezTo>
                      <a:pt x="1203" y="7812"/>
                      <a:pt x="1156" y="8276"/>
                      <a:pt x="1275" y="8717"/>
                    </a:cubicBezTo>
                    <a:cubicBezTo>
                      <a:pt x="1561" y="9765"/>
                      <a:pt x="2168" y="10681"/>
                      <a:pt x="2680" y="11634"/>
                    </a:cubicBezTo>
                    <a:cubicBezTo>
                      <a:pt x="1882" y="12158"/>
                      <a:pt x="1132" y="12741"/>
                      <a:pt x="370" y="13301"/>
                    </a:cubicBezTo>
                    <a:cubicBezTo>
                      <a:pt x="203" y="13456"/>
                      <a:pt x="37" y="13646"/>
                      <a:pt x="1" y="13872"/>
                    </a:cubicBezTo>
                    <a:cubicBezTo>
                      <a:pt x="13" y="14206"/>
                      <a:pt x="167" y="14503"/>
                      <a:pt x="370" y="14765"/>
                    </a:cubicBezTo>
                    <a:cubicBezTo>
                      <a:pt x="1025" y="15944"/>
                      <a:pt x="1930" y="16944"/>
                      <a:pt x="2692" y="18039"/>
                    </a:cubicBezTo>
                    <a:cubicBezTo>
                      <a:pt x="2954" y="18420"/>
                      <a:pt x="3251" y="18789"/>
                      <a:pt x="3549" y="19135"/>
                    </a:cubicBezTo>
                    <a:cubicBezTo>
                      <a:pt x="4085" y="19742"/>
                      <a:pt x="4692" y="20421"/>
                      <a:pt x="5549" y="20492"/>
                    </a:cubicBezTo>
                    <a:cubicBezTo>
                      <a:pt x="5590" y="20494"/>
                      <a:pt x="5632" y="20495"/>
                      <a:pt x="5672" y="20495"/>
                    </a:cubicBezTo>
                    <a:cubicBezTo>
                      <a:pt x="6700" y="20495"/>
                      <a:pt x="7546" y="19791"/>
                      <a:pt x="8371" y="19230"/>
                    </a:cubicBezTo>
                    <a:cubicBezTo>
                      <a:pt x="8633" y="19813"/>
                      <a:pt x="8907" y="20421"/>
                      <a:pt x="9371" y="20885"/>
                    </a:cubicBezTo>
                    <a:cubicBezTo>
                      <a:pt x="9728" y="21233"/>
                      <a:pt x="10226" y="21491"/>
                      <a:pt x="10736" y="21491"/>
                    </a:cubicBezTo>
                    <a:cubicBezTo>
                      <a:pt x="10872" y="21491"/>
                      <a:pt x="11009" y="21473"/>
                      <a:pt x="11145" y="21433"/>
                    </a:cubicBezTo>
                    <a:cubicBezTo>
                      <a:pt x="11717" y="21266"/>
                      <a:pt x="12074" y="20754"/>
                      <a:pt x="12455" y="20325"/>
                    </a:cubicBezTo>
                    <a:cubicBezTo>
                      <a:pt x="13836" y="18813"/>
                      <a:pt x="15038" y="17135"/>
                      <a:pt x="16158" y="15408"/>
                    </a:cubicBezTo>
                    <a:cubicBezTo>
                      <a:pt x="16979" y="14110"/>
                      <a:pt x="17705" y="12753"/>
                      <a:pt x="18491" y="11431"/>
                    </a:cubicBezTo>
                    <a:cubicBezTo>
                      <a:pt x="18991" y="10443"/>
                      <a:pt x="19658" y="9526"/>
                      <a:pt x="20087" y="8503"/>
                    </a:cubicBezTo>
                    <a:cubicBezTo>
                      <a:pt x="20206" y="8217"/>
                      <a:pt x="20170" y="7871"/>
                      <a:pt x="20396" y="7633"/>
                    </a:cubicBezTo>
                    <a:cubicBezTo>
                      <a:pt x="21134" y="6693"/>
                      <a:pt x="21849" y="5728"/>
                      <a:pt x="22408" y="4681"/>
                    </a:cubicBezTo>
                    <a:cubicBezTo>
                      <a:pt x="22718" y="4097"/>
                      <a:pt x="23039" y="3490"/>
                      <a:pt x="23099" y="2823"/>
                    </a:cubicBezTo>
                    <a:cubicBezTo>
                      <a:pt x="23147" y="2311"/>
                      <a:pt x="22813" y="1764"/>
                      <a:pt x="22301" y="1645"/>
                    </a:cubicBezTo>
                    <a:cubicBezTo>
                      <a:pt x="22067" y="1583"/>
                      <a:pt x="21829" y="1562"/>
                      <a:pt x="21589" y="1562"/>
                    </a:cubicBezTo>
                    <a:cubicBezTo>
                      <a:pt x="21133" y="1562"/>
                      <a:pt x="20670" y="1637"/>
                      <a:pt x="20218" y="1645"/>
                    </a:cubicBezTo>
                    <a:cubicBezTo>
                      <a:pt x="19396" y="1549"/>
                      <a:pt x="18563" y="1442"/>
                      <a:pt x="17729" y="1347"/>
                    </a:cubicBezTo>
                    <a:cubicBezTo>
                      <a:pt x="14455" y="811"/>
                      <a:pt x="11157" y="478"/>
                      <a:pt x="7871" y="73"/>
                    </a:cubicBezTo>
                    <a:cubicBezTo>
                      <a:pt x="7252" y="16"/>
                      <a:pt x="6633" y="1"/>
                      <a:pt x="6013" y="1"/>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1569;p33">
              <a:extLst>
                <a:ext uri="{FF2B5EF4-FFF2-40B4-BE49-F238E27FC236}">
                  <a16:creationId xmlns:a16="http://schemas.microsoft.com/office/drawing/2014/main" id="{9ED3A364-EBAF-1A8D-2C4B-683E8A9C3F9C}"/>
                </a:ext>
              </a:extLst>
            </p:cNvPr>
            <p:cNvSpPr/>
            <p:nvPr/>
          </p:nvSpPr>
          <p:spPr>
            <a:xfrm>
              <a:off x="1952538" y="1760846"/>
              <a:ext cx="710393" cy="731623"/>
            </a:xfrm>
            <a:custGeom>
              <a:avLst/>
              <a:gdLst/>
              <a:ahLst/>
              <a:cxnLst/>
              <a:rect l="l" t="t" r="r" b="b"/>
              <a:pathLst>
                <a:path w="34666" h="35702" extrusionOk="0">
                  <a:moveTo>
                    <a:pt x="20204" y="9067"/>
                  </a:moveTo>
                  <a:cubicBezTo>
                    <a:pt x="21048" y="9067"/>
                    <a:pt x="21873" y="9395"/>
                    <a:pt x="22491" y="9969"/>
                  </a:cubicBezTo>
                  <a:cubicBezTo>
                    <a:pt x="23325" y="10767"/>
                    <a:pt x="23777" y="11898"/>
                    <a:pt x="23837" y="13041"/>
                  </a:cubicBezTo>
                  <a:cubicBezTo>
                    <a:pt x="23956" y="14553"/>
                    <a:pt x="23598" y="16053"/>
                    <a:pt x="23051" y="17458"/>
                  </a:cubicBezTo>
                  <a:cubicBezTo>
                    <a:pt x="22301" y="19375"/>
                    <a:pt x="21181" y="21137"/>
                    <a:pt x="19860" y="22721"/>
                  </a:cubicBezTo>
                  <a:cubicBezTo>
                    <a:pt x="18919" y="23852"/>
                    <a:pt x="17824" y="24840"/>
                    <a:pt x="16633" y="25697"/>
                  </a:cubicBezTo>
                  <a:cubicBezTo>
                    <a:pt x="15836" y="24257"/>
                    <a:pt x="15312" y="22673"/>
                    <a:pt x="14966" y="21066"/>
                  </a:cubicBezTo>
                  <a:cubicBezTo>
                    <a:pt x="14526" y="18923"/>
                    <a:pt x="14514" y="16684"/>
                    <a:pt x="15038" y="14553"/>
                  </a:cubicBezTo>
                  <a:cubicBezTo>
                    <a:pt x="15359" y="13255"/>
                    <a:pt x="15847" y="11969"/>
                    <a:pt x="16693" y="10934"/>
                  </a:cubicBezTo>
                  <a:cubicBezTo>
                    <a:pt x="17491" y="9922"/>
                    <a:pt x="18657" y="9148"/>
                    <a:pt x="19955" y="9076"/>
                  </a:cubicBezTo>
                  <a:cubicBezTo>
                    <a:pt x="20038" y="9070"/>
                    <a:pt x="20121" y="9067"/>
                    <a:pt x="20204" y="9067"/>
                  </a:cubicBezTo>
                  <a:close/>
                  <a:moveTo>
                    <a:pt x="3090" y="0"/>
                  </a:moveTo>
                  <a:cubicBezTo>
                    <a:pt x="2855" y="0"/>
                    <a:pt x="2630" y="99"/>
                    <a:pt x="2512" y="313"/>
                  </a:cubicBezTo>
                  <a:cubicBezTo>
                    <a:pt x="1429" y="2087"/>
                    <a:pt x="1036" y="4171"/>
                    <a:pt x="691" y="6183"/>
                  </a:cubicBezTo>
                  <a:cubicBezTo>
                    <a:pt x="298" y="8564"/>
                    <a:pt x="95" y="10981"/>
                    <a:pt x="0" y="13386"/>
                  </a:cubicBezTo>
                  <a:cubicBezTo>
                    <a:pt x="0" y="15970"/>
                    <a:pt x="334" y="18566"/>
                    <a:pt x="1108" y="21030"/>
                  </a:cubicBezTo>
                  <a:cubicBezTo>
                    <a:pt x="1679" y="22840"/>
                    <a:pt x="2512" y="24590"/>
                    <a:pt x="3751" y="26031"/>
                  </a:cubicBezTo>
                  <a:cubicBezTo>
                    <a:pt x="5382" y="27971"/>
                    <a:pt x="7811" y="29305"/>
                    <a:pt x="10371" y="29388"/>
                  </a:cubicBezTo>
                  <a:cubicBezTo>
                    <a:pt x="10525" y="29397"/>
                    <a:pt x="10680" y="29401"/>
                    <a:pt x="10834" y="29401"/>
                  </a:cubicBezTo>
                  <a:cubicBezTo>
                    <a:pt x="12629" y="29401"/>
                    <a:pt x="14399" y="28839"/>
                    <a:pt x="15967" y="27983"/>
                  </a:cubicBezTo>
                  <a:cubicBezTo>
                    <a:pt x="16035" y="27953"/>
                    <a:pt x="16122" y="27889"/>
                    <a:pt x="16195" y="27889"/>
                  </a:cubicBezTo>
                  <a:cubicBezTo>
                    <a:pt x="16237" y="27889"/>
                    <a:pt x="16274" y="27910"/>
                    <a:pt x="16300" y="27971"/>
                  </a:cubicBezTo>
                  <a:cubicBezTo>
                    <a:pt x="16812" y="28757"/>
                    <a:pt x="17383" y="29507"/>
                    <a:pt x="18002" y="30198"/>
                  </a:cubicBezTo>
                  <a:cubicBezTo>
                    <a:pt x="19884" y="32329"/>
                    <a:pt x="22205" y="34175"/>
                    <a:pt x="24932" y="35091"/>
                  </a:cubicBezTo>
                  <a:cubicBezTo>
                    <a:pt x="26137" y="35504"/>
                    <a:pt x="27401" y="35701"/>
                    <a:pt x="28668" y="35701"/>
                  </a:cubicBezTo>
                  <a:cubicBezTo>
                    <a:pt x="30179" y="35701"/>
                    <a:pt x="31693" y="35420"/>
                    <a:pt x="33112" y="34889"/>
                  </a:cubicBezTo>
                  <a:cubicBezTo>
                    <a:pt x="33600" y="34687"/>
                    <a:pt x="34135" y="34556"/>
                    <a:pt x="34552" y="34198"/>
                  </a:cubicBezTo>
                  <a:cubicBezTo>
                    <a:pt x="34666" y="34108"/>
                    <a:pt x="34606" y="33887"/>
                    <a:pt x="34456" y="33887"/>
                  </a:cubicBezTo>
                  <a:cubicBezTo>
                    <a:pt x="34449" y="33887"/>
                    <a:pt x="34441" y="33888"/>
                    <a:pt x="34433" y="33889"/>
                  </a:cubicBezTo>
                  <a:cubicBezTo>
                    <a:pt x="33338" y="33948"/>
                    <a:pt x="32266" y="34234"/>
                    <a:pt x="31159" y="34341"/>
                  </a:cubicBezTo>
                  <a:cubicBezTo>
                    <a:pt x="30640" y="34401"/>
                    <a:pt x="30116" y="34431"/>
                    <a:pt x="29592" y="34431"/>
                  </a:cubicBezTo>
                  <a:cubicBezTo>
                    <a:pt x="27916" y="34431"/>
                    <a:pt x="26238" y="34119"/>
                    <a:pt x="24706" y="33448"/>
                  </a:cubicBezTo>
                  <a:cubicBezTo>
                    <a:pt x="22979" y="32698"/>
                    <a:pt x="21431" y="31567"/>
                    <a:pt x="20074" y="30257"/>
                  </a:cubicBezTo>
                  <a:cubicBezTo>
                    <a:pt x="19098" y="29317"/>
                    <a:pt x="18217" y="28281"/>
                    <a:pt x="17479" y="27150"/>
                  </a:cubicBezTo>
                  <a:cubicBezTo>
                    <a:pt x="17491" y="27126"/>
                    <a:pt x="17502" y="27067"/>
                    <a:pt x="17502" y="27031"/>
                  </a:cubicBezTo>
                  <a:cubicBezTo>
                    <a:pt x="19741" y="25459"/>
                    <a:pt x="21515" y="23304"/>
                    <a:pt x="22884" y="20959"/>
                  </a:cubicBezTo>
                  <a:cubicBezTo>
                    <a:pt x="23932" y="19125"/>
                    <a:pt x="24753" y="17137"/>
                    <a:pt x="25051" y="15041"/>
                  </a:cubicBezTo>
                  <a:cubicBezTo>
                    <a:pt x="25265" y="13613"/>
                    <a:pt x="25158" y="12089"/>
                    <a:pt x="24527" y="10779"/>
                  </a:cubicBezTo>
                  <a:cubicBezTo>
                    <a:pt x="24003" y="9672"/>
                    <a:pt x="23110" y="8719"/>
                    <a:pt x="21979" y="8255"/>
                  </a:cubicBezTo>
                  <a:cubicBezTo>
                    <a:pt x="21425" y="8015"/>
                    <a:pt x="20829" y="7902"/>
                    <a:pt x="20230" y="7902"/>
                  </a:cubicBezTo>
                  <a:cubicBezTo>
                    <a:pt x="19489" y="7902"/>
                    <a:pt x="18745" y="8075"/>
                    <a:pt x="18074" y="8398"/>
                  </a:cubicBezTo>
                  <a:cubicBezTo>
                    <a:pt x="16812" y="8993"/>
                    <a:pt x="15824" y="10041"/>
                    <a:pt x="15109" y="11219"/>
                  </a:cubicBezTo>
                  <a:cubicBezTo>
                    <a:pt x="14288" y="12589"/>
                    <a:pt x="13800" y="14136"/>
                    <a:pt x="13526" y="15696"/>
                  </a:cubicBezTo>
                  <a:cubicBezTo>
                    <a:pt x="13192" y="17673"/>
                    <a:pt x="13240" y="19697"/>
                    <a:pt x="13669" y="21649"/>
                  </a:cubicBezTo>
                  <a:cubicBezTo>
                    <a:pt x="14002" y="23328"/>
                    <a:pt x="14633" y="24935"/>
                    <a:pt x="15395" y="26459"/>
                  </a:cubicBezTo>
                  <a:cubicBezTo>
                    <a:pt x="13978" y="27249"/>
                    <a:pt x="12384" y="27823"/>
                    <a:pt x="10747" y="27823"/>
                  </a:cubicBezTo>
                  <a:cubicBezTo>
                    <a:pt x="10582" y="27823"/>
                    <a:pt x="10417" y="27817"/>
                    <a:pt x="10252" y="27805"/>
                  </a:cubicBezTo>
                  <a:cubicBezTo>
                    <a:pt x="8192" y="27662"/>
                    <a:pt x="6275" y="26578"/>
                    <a:pt x="4941" y="25019"/>
                  </a:cubicBezTo>
                  <a:cubicBezTo>
                    <a:pt x="3691" y="23590"/>
                    <a:pt x="2893" y="21816"/>
                    <a:pt x="2417" y="19982"/>
                  </a:cubicBezTo>
                  <a:cubicBezTo>
                    <a:pt x="1608" y="17053"/>
                    <a:pt x="1489" y="13994"/>
                    <a:pt x="1619" y="10969"/>
                  </a:cubicBezTo>
                  <a:lnTo>
                    <a:pt x="1655" y="10910"/>
                  </a:lnTo>
                  <a:cubicBezTo>
                    <a:pt x="1667" y="9922"/>
                    <a:pt x="1798" y="8945"/>
                    <a:pt x="1881" y="7969"/>
                  </a:cubicBezTo>
                  <a:cubicBezTo>
                    <a:pt x="2131" y="5850"/>
                    <a:pt x="2405" y="3707"/>
                    <a:pt x="3072" y="1671"/>
                  </a:cubicBezTo>
                  <a:cubicBezTo>
                    <a:pt x="3203" y="1206"/>
                    <a:pt x="3536" y="790"/>
                    <a:pt x="3465" y="289"/>
                  </a:cubicBezTo>
                  <a:cubicBezTo>
                    <a:pt x="3370" y="182"/>
                    <a:pt x="3274" y="87"/>
                    <a:pt x="3167" y="4"/>
                  </a:cubicBezTo>
                  <a:cubicBezTo>
                    <a:pt x="3141" y="1"/>
                    <a:pt x="3115" y="0"/>
                    <a:pt x="3090" y="0"/>
                  </a:cubicBez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0">
            <a:extLst>
              <a:ext uri="{FF2B5EF4-FFF2-40B4-BE49-F238E27FC236}">
                <a16:creationId xmlns:a16="http://schemas.microsoft.com/office/drawing/2014/main" id="{86578FAC-04BA-8CFC-0638-A60D8F114071}"/>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4223924" y="4187466"/>
            <a:ext cx="3622232" cy="21431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2649" name="Google Shape;1433;p33">
            <a:extLst>
              <a:ext uri="{FF2B5EF4-FFF2-40B4-BE49-F238E27FC236}">
                <a16:creationId xmlns:a16="http://schemas.microsoft.com/office/drawing/2014/main" id="{6A18E6EA-07F0-0BB2-F3D9-5F93FDC5E1FA}"/>
              </a:ext>
            </a:extLst>
          </p:cNvPr>
          <p:cNvGrpSpPr/>
          <p:nvPr/>
        </p:nvGrpSpPr>
        <p:grpSpPr>
          <a:xfrm>
            <a:off x="8788206" y="2758561"/>
            <a:ext cx="983678" cy="1072381"/>
            <a:chOff x="6222962" y="1337889"/>
            <a:chExt cx="381933" cy="452437"/>
          </a:xfrm>
          <a:solidFill>
            <a:schemeClr val="bg1"/>
          </a:solidFill>
        </p:grpSpPr>
        <p:sp>
          <p:nvSpPr>
            <p:cNvPr id="2650" name="Google Shape;1434;p33">
              <a:extLst>
                <a:ext uri="{FF2B5EF4-FFF2-40B4-BE49-F238E27FC236}">
                  <a16:creationId xmlns:a16="http://schemas.microsoft.com/office/drawing/2014/main" id="{E5A716C6-EAAD-C24A-9A10-D17F18CA3C97}"/>
                </a:ext>
              </a:extLst>
            </p:cNvPr>
            <p:cNvSpPr/>
            <p:nvPr/>
          </p:nvSpPr>
          <p:spPr>
            <a:xfrm>
              <a:off x="6292483" y="1390709"/>
              <a:ext cx="180844" cy="46263"/>
            </a:xfrm>
            <a:custGeom>
              <a:avLst/>
              <a:gdLst/>
              <a:ahLst/>
              <a:cxnLst/>
              <a:rect l="l" t="t" r="r" b="b"/>
              <a:pathLst>
                <a:path w="241126" h="61684" extrusionOk="0">
                  <a:moveTo>
                    <a:pt x="241127" y="52848"/>
                  </a:moveTo>
                  <a:lnTo>
                    <a:pt x="241127" y="8837"/>
                  </a:lnTo>
                  <a:cubicBezTo>
                    <a:pt x="241127" y="3955"/>
                    <a:pt x="237172" y="0"/>
                    <a:pt x="232290" y="0"/>
                  </a:cubicBezTo>
                  <a:lnTo>
                    <a:pt x="8837" y="0"/>
                  </a:lnTo>
                  <a:cubicBezTo>
                    <a:pt x="3955" y="0"/>
                    <a:pt x="0" y="3955"/>
                    <a:pt x="0" y="8837"/>
                  </a:cubicBezTo>
                  <a:lnTo>
                    <a:pt x="0" y="52848"/>
                  </a:lnTo>
                  <a:cubicBezTo>
                    <a:pt x="0" y="57729"/>
                    <a:pt x="3955" y="61685"/>
                    <a:pt x="8837" y="61685"/>
                  </a:cubicBezTo>
                  <a:lnTo>
                    <a:pt x="232289" y="61685"/>
                  </a:lnTo>
                  <a:cubicBezTo>
                    <a:pt x="237170" y="61685"/>
                    <a:pt x="241127" y="57729"/>
                    <a:pt x="241127" y="52848"/>
                  </a:cubicBezTo>
                  <a:close/>
                  <a:moveTo>
                    <a:pt x="223453" y="44011"/>
                  </a:moveTo>
                  <a:lnTo>
                    <a:pt x="17673" y="44011"/>
                  </a:lnTo>
                  <a:lnTo>
                    <a:pt x="17673" y="17673"/>
                  </a:lnTo>
                  <a:lnTo>
                    <a:pt x="223452" y="17673"/>
                  </a:lnTo>
                  <a:lnTo>
                    <a:pt x="223452" y="44011"/>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1" name="Google Shape;1435;p33">
              <a:extLst>
                <a:ext uri="{FF2B5EF4-FFF2-40B4-BE49-F238E27FC236}">
                  <a16:creationId xmlns:a16="http://schemas.microsoft.com/office/drawing/2014/main" id="{8443BD02-BFB3-E026-169A-9BFF63452056}"/>
                </a:ext>
              </a:extLst>
            </p:cNvPr>
            <p:cNvSpPr/>
            <p:nvPr/>
          </p:nvSpPr>
          <p:spPr>
            <a:xfrm>
              <a:off x="6351661" y="1454159"/>
              <a:ext cx="62487" cy="68458"/>
            </a:xfrm>
            <a:custGeom>
              <a:avLst/>
              <a:gdLst/>
              <a:ahLst/>
              <a:cxnLst/>
              <a:rect l="l" t="t" r="r" b="b"/>
              <a:pathLst>
                <a:path w="83316" h="91277" extrusionOk="0">
                  <a:moveTo>
                    <a:pt x="33710" y="89153"/>
                  </a:moveTo>
                  <a:cubicBezTo>
                    <a:pt x="36162" y="90570"/>
                    <a:pt x="38911" y="91278"/>
                    <a:pt x="41660" y="91278"/>
                  </a:cubicBezTo>
                  <a:cubicBezTo>
                    <a:pt x="44407" y="91278"/>
                    <a:pt x="47155" y="90570"/>
                    <a:pt x="49604" y="89155"/>
                  </a:cubicBezTo>
                  <a:lnTo>
                    <a:pt x="75370" y="74278"/>
                  </a:lnTo>
                  <a:cubicBezTo>
                    <a:pt x="80272" y="71449"/>
                    <a:pt x="83317" y="66176"/>
                    <a:pt x="83317" y="60514"/>
                  </a:cubicBezTo>
                  <a:lnTo>
                    <a:pt x="83317" y="30763"/>
                  </a:lnTo>
                  <a:cubicBezTo>
                    <a:pt x="83317" y="25102"/>
                    <a:pt x="80272" y="19829"/>
                    <a:pt x="75371" y="16999"/>
                  </a:cubicBezTo>
                  <a:lnTo>
                    <a:pt x="49607" y="2124"/>
                  </a:lnTo>
                  <a:cubicBezTo>
                    <a:pt x="44704" y="-708"/>
                    <a:pt x="38613" y="-707"/>
                    <a:pt x="33712" y="2123"/>
                  </a:cubicBezTo>
                  <a:lnTo>
                    <a:pt x="7947" y="16999"/>
                  </a:lnTo>
                  <a:cubicBezTo>
                    <a:pt x="3045" y="19828"/>
                    <a:pt x="0" y="25102"/>
                    <a:pt x="0" y="30763"/>
                  </a:cubicBezTo>
                  <a:lnTo>
                    <a:pt x="0" y="60514"/>
                  </a:lnTo>
                  <a:cubicBezTo>
                    <a:pt x="0" y="66176"/>
                    <a:pt x="3045" y="71448"/>
                    <a:pt x="7946" y="74278"/>
                  </a:cubicBezTo>
                  <a:close/>
                  <a:moveTo>
                    <a:pt x="17673" y="31792"/>
                  </a:moveTo>
                  <a:lnTo>
                    <a:pt x="41658" y="17944"/>
                  </a:lnTo>
                  <a:lnTo>
                    <a:pt x="65643" y="31792"/>
                  </a:lnTo>
                  <a:lnTo>
                    <a:pt x="65643" y="59488"/>
                  </a:lnTo>
                  <a:lnTo>
                    <a:pt x="41658" y="73336"/>
                  </a:lnTo>
                  <a:lnTo>
                    <a:pt x="17673" y="59488"/>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2" name="Google Shape;1436;p33">
              <a:extLst>
                <a:ext uri="{FF2B5EF4-FFF2-40B4-BE49-F238E27FC236}">
                  <a16:creationId xmlns:a16="http://schemas.microsoft.com/office/drawing/2014/main" id="{18E7C845-DF95-E709-3644-91957BDFB8BD}"/>
                </a:ext>
              </a:extLst>
            </p:cNvPr>
            <p:cNvSpPr/>
            <p:nvPr/>
          </p:nvSpPr>
          <p:spPr>
            <a:xfrm>
              <a:off x="6291598" y="1569971"/>
              <a:ext cx="62487" cy="68457"/>
            </a:xfrm>
            <a:custGeom>
              <a:avLst/>
              <a:gdLst/>
              <a:ahLst/>
              <a:cxnLst/>
              <a:rect l="l" t="t" r="r" b="b"/>
              <a:pathLst>
                <a:path w="83316" h="91276" extrusionOk="0">
                  <a:moveTo>
                    <a:pt x="41658" y="91277"/>
                  </a:moveTo>
                  <a:cubicBezTo>
                    <a:pt x="44406" y="91277"/>
                    <a:pt x="47154" y="90570"/>
                    <a:pt x="49604" y="89155"/>
                  </a:cubicBezTo>
                  <a:lnTo>
                    <a:pt x="75373" y="74277"/>
                  </a:lnTo>
                  <a:cubicBezTo>
                    <a:pt x="80273" y="71447"/>
                    <a:pt x="83317" y="66172"/>
                    <a:pt x="83317" y="60514"/>
                  </a:cubicBezTo>
                  <a:lnTo>
                    <a:pt x="83317" y="30762"/>
                  </a:lnTo>
                  <a:cubicBezTo>
                    <a:pt x="83317" y="25104"/>
                    <a:pt x="80273" y="19830"/>
                    <a:pt x="75371" y="16998"/>
                  </a:cubicBezTo>
                  <a:lnTo>
                    <a:pt x="49607" y="2124"/>
                  </a:lnTo>
                  <a:cubicBezTo>
                    <a:pt x="44704" y="-708"/>
                    <a:pt x="38613" y="-707"/>
                    <a:pt x="33712" y="2123"/>
                  </a:cubicBezTo>
                  <a:lnTo>
                    <a:pt x="7944" y="16999"/>
                  </a:lnTo>
                  <a:cubicBezTo>
                    <a:pt x="3043" y="19829"/>
                    <a:pt x="0" y="25104"/>
                    <a:pt x="0" y="30762"/>
                  </a:cubicBezTo>
                  <a:lnTo>
                    <a:pt x="0" y="60514"/>
                  </a:lnTo>
                  <a:cubicBezTo>
                    <a:pt x="0" y="66172"/>
                    <a:pt x="3043" y="71446"/>
                    <a:pt x="7946" y="74278"/>
                  </a:cubicBezTo>
                  <a:lnTo>
                    <a:pt x="33714" y="89155"/>
                  </a:lnTo>
                  <a:cubicBezTo>
                    <a:pt x="36163" y="90571"/>
                    <a:pt x="38911" y="91277"/>
                    <a:pt x="41658" y="91277"/>
                  </a:cubicBezTo>
                  <a:close/>
                  <a:moveTo>
                    <a:pt x="17672" y="31791"/>
                  </a:moveTo>
                  <a:lnTo>
                    <a:pt x="41657" y="17944"/>
                  </a:lnTo>
                  <a:lnTo>
                    <a:pt x="65642" y="31791"/>
                  </a:lnTo>
                  <a:lnTo>
                    <a:pt x="65642" y="59488"/>
                  </a:lnTo>
                  <a:lnTo>
                    <a:pt x="41657" y="73336"/>
                  </a:lnTo>
                  <a:lnTo>
                    <a:pt x="17672" y="59488"/>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3" name="Google Shape;1437;p33">
              <a:extLst>
                <a:ext uri="{FF2B5EF4-FFF2-40B4-BE49-F238E27FC236}">
                  <a16:creationId xmlns:a16="http://schemas.microsoft.com/office/drawing/2014/main" id="{5103481F-8A14-0024-DB46-719FE3301ED1}"/>
                </a:ext>
              </a:extLst>
            </p:cNvPr>
            <p:cNvSpPr/>
            <p:nvPr/>
          </p:nvSpPr>
          <p:spPr>
            <a:xfrm>
              <a:off x="6411725" y="1569972"/>
              <a:ext cx="62487" cy="68457"/>
            </a:xfrm>
            <a:custGeom>
              <a:avLst/>
              <a:gdLst/>
              <a:ahLst/>
              <a:cxnLst/>
              <a:rect l="l" t="t" r="r" b="b"/>
              <a:pathLst>
                <a:path w="83316" h="91276" extrusionOk="0">
                  <a:moveTo>
                    <a:pt x="7947" y="74278"/>
                  </a:moveTo>
                  <a:lnTo>
                    <a:pt x="33714" y="89155"/>
                  </a:lnTo>
                  <a:cubicBezTo>
                    <a:pt x="36163" y="90570"/>
                    <a:pt x="38911" y="91277"/>
                    <a:pt x="41658" y="91277"/>
                  </a:cubicBezTo>
                  <a:cubicBezTo>
                    <a:pt x="44406" y="91277"/>
                    <a:pt x="47154" y="90570"/>
                    <a:pt x="49604" y="89155"/>
                  </a:cubicBezTo>
                  <a:lnTo>
                    <a:pt x="75373" y="74277"/>
                  </a:lnTo>
                  <a:cubicBezTo>
                    <a:pt x="80273" y="71447"/>
                    <a:pt x="83317" y="66172"/>
                    <a:pt x="83317" y="60514"/>
                  </a:cubicBezTo>
                  <a:lnTo>
                    <a:pt x="83317" y="30762"/>
                  </a:lnTo>
                  <a:cubicBezTo>
                    <a:pt x="83317" y="25104"/>
                    <a:pt x="80273" y="19830"/>
                    <a:pt x="75371" y="16998"/>
                  </a:cubicBezTo>
                  <a:lnTo>
                    <a:pt x="49607" y="2124"/>
                  </a:lnTo>
                  <a:cubicBezTo>
                    <a:pt x="44704" y="-708"/>
                    <a:pt x="38613" y="-707"/>
                    <a:pt x="33712" y="2123"/>
                  </a:cubicBezTo>
                  <a:lnTo>
                    <a:pt x="7947" y="16998"/>
                  </a:lnTo>
                  <a:cubicBezTo>
                    <a:pt x="3045" y="19828"/>
                    <a:pt x="0" y="25103"/>
                    <a:pt x="0" y="30762"/>
                  </a:cubicBezTo>
                  <a:lnTo>
                    <a:pt x="0" y="60514"/>
                  </a:lnTo>
                  <a:cubicBezTo>
                    <a:pt x="0" y="66173"/>
                    <a:pt x="3045" y="71447"/>
                    <a:pt x="7947" y="74278"/>
                  </a:cubicBezTo>
                  <a:close/>
                  <a:moveTo>
                    <a:pt x="17673" y="31790"/>
                  </a:moveTo>
                  <a:lnTo>
                    <a:pt x="41658" y="17943"/>
                  </a:lnTo>
                  <a:lnTo>
                    <a:pt x="65644" y="31789"/>
                  </a:lnTo>
                  <a:lnTo>
                    <a:pt x="65644" y="59487"/>
                  </a:lnTo>
                  <a:lnTo>
                    <a:pt x="41658" y="73335"/>
                  </a:lnTo>
                  <a:lnTo>
                    <a:pt x="17673" y="59486"/>
                  </a:ln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4" name="Google Shape;1438;p33">
              <a:extLst>
                <a:ext uri="{FF2B5EF4-FFF2-40B4-BE49-F238E27FC236}">
                  <a16:creationId xmlns:a16="http://schemas.microsoft.com/office/drawing/2014/main" id="{5BDA6E73-53D5-475E-2561-533280DA1982}"/>
                </a:ext>
              </a:extLst>
            </p:cNvPr>
            <p:cNvSpPr/>
            <p:nvPr/>
          </p:nvSpPr>
          <p:spPr>
            <a:xfrm>
              <a:off x="6316214" y="1526400"/>
              <a:ext cx="133382" cy="36089"/>
            </a:xfrm>
            <a:custGeom>
              <a:avLst/>
              <a:gdLst/>
              <a:ahLst/>
              <a:cxnLst/>
              <a:rect l="l" t="t" r="r" b="b"/>
              <a:pathLst>
                <a:path w="177843" h="48119" extrusionOk="0">
                  <a:moveTo>
                    <a:pt x="169007" y="48120"/>
                  </a:moveTo>
                  <a:cubicBezTo>
                    <a:pt x="173888" y="48120"/>
                    <a:pt x="177843" y="44165"/>
                    <a:pt x="177843" y="39283"/>
                  </a:cubicBezTo>
                  <a:lnTo>
                    <a:pt x="177843" y="24855"/>
                  </a:lnTo>
                  <a:cubicBezTo>
                    <a:pt x="177843" y="19973"/>
                    <a:pt x="173888" y="16018"/>
                    <a:pt x="169007" y="16018"/>
                  </a:cubicBezTo>
                  <a:lnTo>
                    <a:pt x="97758" y="16018"/>
                  </a:lnTo>
                  <a:lnTo>
                    <a:pt x="97758" y="8837"/>
                  </a:lnTo>
                  <a:cubicBezTo>
                    <a:pt x="97758" y="3955"/>
                    <a:pt x="93803" y="0"/>
                    <a:pt x="88922" y="0"/>
                  </a:cubicBezTo>
                  <a:cubicBezTo>
                    <a:pt x="84040" y="0"/>
                    <a:pt x="80085" y="3955"/>
                    <a:pt x="80085" y="8837"/>
                  </a:cubicBezTo>
                  <a:lnTo>
                    <a:pt x="80085" y="16018"/>
                  </a:lnTo>
                  <a:lnTo>
                    <a:pt x="8837" y="16018"/>
                  </a:lnTo>
                  <a:cubicBezTo>
                    <a:pt x="3955" y="16018"/>
                    <a:pt x="0" y="19973"/>
                    <a:pt x="0" y="24855"/>
                  </a:cubicBezTo>
                  <a:lnTo>
                    <a:pt x="0" y="39283"/>
                  </a:lnTo>
                  <a:cubicBezTo>
                    <a:pt x="0" y="44165"/>
                    <a:pt x="3955" y="48120"/>
                    <a:pt x="8837" y="48120"/>
                  </a:cubicBezTo>
                  <a:cubicBezTo>
                    <a:pt x="13718" y="48120"/>
                    <a:pt x="17673" y="44165"/>
                    <a:pt x="17673" y="39283"/>
                  </a:cubicBezTo>
                  <a:lnTo>
                    <a:pt x="17673" y="33691"/>
                  </a:lnTo>
                  <a:lnTo>
                    <a:pt x="160169" y="33691"/>
                  </a:lnTo>
                  <a:lnTo>
                    <a:pt x="160169" y="39283"/>
                  </a:lnTo>
                  <a:cubicBezTo>
                    <a:pt x="160170" y="44163"/>
                    <a:pt x="164126" y="48120"/>
                    <a:pt x="169007" y="4812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5" name="Google Shape;1439;p33">
              <a:extLst>
                <a:ext uri="{FF2B5EF4-FFF2-40B4-BE49-F238E27FC236}">
                  <a16:creationId xmlns:a16="http://schemas.microsoft.com/office/drawing/2014/main" id="{72F0DAF1-CC3D-F738-D442-7960E83CAA09}"/>
                </a:ext>
              </a:extLst>
            </p:cNvPr>
            <p:cNvSpPr/>
            <p:nvPr/>
          </p:nvSpPr>
          <p:spPr>
            <a:xfrm>
              <a:off x="6222962" y="1337889"/>
              <a:ext cx="381933" cy="452437"/>
            </a:xfrm>
            <a:custGeom>
              <a:avLst/>
              <a:gdLst/>
              <a:ahLst/>
              <a:cxnLst/>
              <a:rect l="l" t="t" r="r" b="b"/>
              <a:pathLst>
                <a:path w="509244" h="603249" extrusionOk="0">
                  <a:moveTo>
                    <a:pt x="506688" y="497406"/>
                  </a:moveTo>
                  <a:lnTo>
                    <a:pt x="501586" y="488125"/>
                  </a:lnTo>
                  <a:cubicBezTo>
                    <a:pt x="501331" y="487663"/>
                    <a:pt x="501198" y="487142"/>
                    <a:pt x="501198" y="486618"/>
                  </a:cubicBezTo>
                  <a:lnTo>
                    <a:pt x="501198" y="458444"/>
                  </a:lnTo>
                  <a:cubicBezTo>
                    <a:pt x="501198" y="457919"/>
                    <a:pt x="501331" y="457397"/>
                    <a:pt x="501586" y="456936"/>
                  </a:cubicBezTo>
                  <a:lnTo>
                    <a:pt x="506686" y="447656"/>
                  </a:lnTo>
                  <a:cubicBezTo>
                    <a:pt x="510172" y="441322"/>
                    <a:pt x="510090" y="433495"/>
                    <a:pt x="506473" y="427232"/>
                  </a:cubicBezTo>
                  <a:lnTo>
                    <a:pt x="501305" y="418282"/>
                  </a:lnTo>
                  <a:cubicBezTo>
                    <a:pt x="497691" y="412021"/>
                    <a:pt x="490954" y="408036"/>
                    <a:pt x="483725" y="407885"/>
                  </a:cubicBezTo>
                  <a:lnTo>
                    <a:pt x="473139" y="407664"/>
                  </a:lnTo>
                  <a:cubicBezTo>
                    <a:pt x="472612" y="407652"/>
                    <a:pt x="472094" y="407507"/>
                    <a:pt x="471639" y="407246"/>
                  </a:cubicBezTo>
                  <a:lnTo>
                    <a:pt x="447240" y="393159"/>
                  </a:lnTo>
                  <a:cubicBezTo>
                    <a:pt x="446783" y="392895"/>
                    <a:pt x="446399" y="392519"/>
                    <a:pt x="446127" y="392070"/>
                  </a:cubicBezTo>
                  <a:lnTo>
                    <a:pt x="440641" y="383011"/>
                  </a:lnTo>
                  <a:cubicBezTo>
                    <a:pt x="437537" y="377887"/>
                    <a:pt x="432324" y="374371"/>
                    <a:pt x="426517" y="373315"/>
                  </a:cubicBezTo>
                  <a:lnTo>
                    <a:pt x="426517" y="42742"/>
                  </a:lnTo>
                  <a:cubicBezTo>
                    <a:pt x="426517" y="37861"/>
                    <a:pt x="422561" y="33906"/>
                    <a:pt x="417680" y="33906"/>
                  </a:cubicBezTo>
                  <a:lnTo>
                    <a:pt x="409715" y="33906"/>
                  </a:lnTo>
                  <a:lnTo>
                    <a:pt x="391913" y="8655"/>
                  </a:lnTo>
                  <a:cubicBezTo>
                    <a:pt x="388095" y="3235"/>
                    <a:pt x="381856" y="0"/>
                    <a:pt x="375226" y="0"/>
                  </a:cubicBezTo>
                  <a:lnTo>
                    <a:pt x="134330" y="0"/>
                  </a:lnTo>
                  <a:cubicBezTo>
                    <a:pt x="129449" y="0"/>
                    <a:pt x="125494" y="3955"/>
                    <a:pt x="125494" y="8837"/>
                  </a:cubicBezTo>
                  <a:cubicBezTo>
                    <a:pt x="125494" y="13718"/>
                    <a:pt x="129449" y="17673"/>
                    <a:pt x="134330" y="17673"/>
                  </a:cubicBezTo>
                  <a:lnTo>
                    <a:pt x="375226" y="17673"/>
                  </a:lnTo>
                  <a:cubicBezTo>
                    <a:pt x="376117" y="17673"/>
                    <a:pt x="376955" y="18108"/>
                    <a:pt x="377467" y="18836"/>
                  </a:cubicBezTo>
                  <a:lnTo>
                    <a:pt x="388091" y="33906"/>
                  </a:lnTo>
                  <a:lnTo>
                    <a:pt x="38424" y="33906"/>
                  </a:lnTo>
                  <a:lnTo>
                    <a:pt x="49048" y="18836"/>
                  </a:lnTo>
                  <a:cubicBezTo>
                    <a:pt x="49561" y="18108"/>
                    <a:pt x="50400" y="17673"/>
                    <a:pt x="51290" y="17673"/>
                  </a:cubicBezTo>
                  <a:lnTo>
                    <a:pt x="98999" y="17673"/>
                  </a:lnTo>
                  <a:cubicBezTo>
                    <a:pt x="103880" y="17673"/>
                    <a:pt x="107836" y="13718"/>
                    <a:pt x="107836" y="8837"/>
                  </a:cubicBezTo>
                  <a:cubicBezTo>
                    <a:pt x="107836" y="3955"/>
                    <a:pt x="103880" y="0"/>
                    <a:pt x="98999" y="0"/>
                  </a:cubicBezTo>
                  <a:lnTo>
                    <a:pt x="51290" y="0"/>
                  </a:lnTo>
                  <a:cubicBezTo>
                    <a:pt x="44662" y="0"/>
                    <a:pt x="38423" y="3234"/>
                    <a:pt x="34603" y="8654"/>
                  </a:cubicBezTo>
                  <a:lnTo>
                    <a:pt x="16801" y="33906"/>
                  </a:lnTo>
                  <a:lnTo>
                    <a:pt x="8837" y="33906"/>
                  </a:lnTo>
                  <a:cubicBezTo>
                    <a:pt x="3955" y="33906"/>
                    <a:pt x="0" y="37861"/>
                    <a:pt x="0" y="42742"/>
                  </a:cubicBezTo>
                  <a:lnTo>
                    <a:pt x="0" y="594413"/>
                  </a:lnTo>
                  <a:cubicBezTo>
                    <a:pt x="0" y="599295"/>
                    <a:pt x="3955" y="603250"/>
                    <a:pt x="8837" y="603250"/>
                  </a:cubicBezTo>
                  <a:lnTo>
                    <a:pt x="347950" y="603250"/>
                  </a:lnTo>
                  <a:cubicBezTo>
                    <a:pt x="352832" y="603250"/>
                    <a:pt x="356787" y="599295"/>
                    <a:pt x="356787" y="594413"/>
                  </a:cubicBezTo>
                  <a:cubicBezTo>
                    <a:pt x="356787" y="589532"/>
                    <a:pt x="352832" y="585577"/>
                    <a:pt x="347950" y="585577"/>
                  </a:cubicBezTo>
                  <a:lnTo>
                    <a:pt x="17673" y="585577"/>
                  </a:lnTo>
                  <a:lnTo>
                    <a:pt x="17673" y="51579"/>
                  </a:lnTo>
                  <a:lnTo>
                    <a:pt x="408843" y="51579"/>
                  </a:lnTo>
                  <a:lnTo>
                    <a:pt x="408843" y="373313"/>
                  </a:lnTo>
                  <a:cubicBezTo>
                    <a:pt x="403036" y="374368"/>
                    <a:pt x="397822" y="377884"/>
                    <a:pt x="394719" y="383008"/>
                  </a:cubicBezTo>
                  <a:lnTo>
                    <a:pt x="389232" y="392067"/>
                  </a:lnTo>
                  <a:cubicBezTo>
                    <a:pt x="388961" y="392517"/>
                    <a:pt x="388576" y="392893"/>
                    <a:pt x="388122" y="393155"/>
                  </a:cubicBezTo>
                  <a:lnTo>
                    <a:pt x="363721" y="407242"/>
                  </a:lnTo>
                  <a:cubicBezTo>
                    <a:pt x="363266" y="407505"/>
                    <a:pt x="362748" y="407650"/>
                    <a:pt x="362222" y="407660"/>
                  </a:cubicBezTo>
                  <a:lnTo>
                    <a:pt x="351636" y="407882"/>
                  </a:lnTo>
                  <a:cubicBezTo>
                    <a:pt x="344406" y="408033"/>
                    <a:pt x="337669" y="412017"/>
                    <a:pt x="334054" y="418278"/>
                  </a:cubicBezTo>
                  <a:lnTo>
                    <a:pt x="328887" y="427228"/>
                  </a:lnTo>
                  <a:cubicBezTo>
                    <a:pt x="325272" y="433489"/>
                    <a:pt x="325189" y="441316"/>
                    <a:pt x="328672" y="447652"/>
                  </a:cubicBezTo>
                  <a:lnTo>
                    <a:pt x="333773" y="456929"/>
                  </a:lnTo>
                  <a:cubicBezTo>
                    <a:pt x="334027" y="457392"/>
                    <a:pt x="334162" y="457915"/>
                    <a:pt x="334162" y="458441"/>
                  </a:cubicBezTo>
                  <a:lnTo>
                    <a:pt x="334162" y="486614"/>
                  </a:lnTo>
                  <a:cubicBezTo>
                    <a:pt x="334162" y="487140"/>
                    <a:pt x="334027" y="487663"/>
                    <a:pt x="333775" y="488121"/>
                  </a:cubicBezTo>
                  <a:lnTo>
                    <a:pt x="328671" y="497403"/>
                  </a:lnTo>
                  <a:cubicBezTo>
                    <a:pt x="325189" y="503741"/>
                    <a:pt x="325271" y="511567"/>
                    <a:pt x="328887" y="517825"/>
                  </a:cubicBezTo>
                  <a:lnTo>
                    <a:pt x="334054" y="526777"/>
                  </a:lnTo>
                  <a:cubicBezTo>
                    <a:pt x="337669" y="533036"/>
                    <a:pt x="344405" y="537020"/>
                    <a:pt x="351636" y="537173"/>
                  </a:cubicBezTo>
                  <a:lnTo>
                    <a:pt x="362221" y="537394"/>
                  </a:lnTo>
                  <a:cubicBezTo>
                    <a:pt x="362748" y="537406"/>
                    <a:pt x="363268" y="537551"/>
                    <a:pt x="363722" y="537813"/>
                  </a:cubicBezTo>
                  <a:lnTo>
                    <a:pt x="388121" y="551901"/>
                  </a:lnTo>
                  <a:cubicBezTo>
                    <a:pt x="388577" y="552163"/>
                    <a:pt x="388961" y="552539"/>
                    <a:pt x="389233" y="552989"/>
                  </a:cubicBezTo>
                  <a:lnTo>
                    <a:pt x="394719" y="562049"/>
                  </a:lnTo>
                  <a:cubicBezTo>
                    <a:pt x="397823" y="567173"/>
                    <a:pt x="403036" y="570689"/>
                    <a:pt x="408843" y="571744"/>
                  </a:cubicBezTo>
                  <a:lnTo>
                    <a:pt x="408843" y="585577"/>
                  </a:lnTo>
                  <a:lnTo>
                    <a:pt x="383283" y="585577"/>
                  </a:lnTo>
                  <a:cubicBezTo>
                    <a:pt x="378402" y="585577"/>
                    <a:pt x="374446" y="589532"/>
                    <a:pt x="374446" y="594413"/>
                  </a:cubicBezTo>
                  <a:cubicBezTo>
                    <a:pt x="374446" y="599295"/>
                    <a:pt x="378402" y="603250"/>
                    <a:pt x="383283" y="603250"/>
                  </a:cubicBezTo>
                  <a:lnTo>
                    <a:pt x="417680" y="603250"/>
                  </a:lnTo>
                  <a:cubicBezTo>
                    <a:pt x="422561" y="603250"/>
                    <a:pt x="426517" y="599295"/>
                    <a:pt x="426517" y="594413"/>
                  </a:cubicBezTo>
                  <a:lnTo>
                    <a:pt x="426517" y="571748"/>
                  </a:lnTo>
                  <a:cubicBezTo>
                    <a:pt x="432324" y="570692"/>
                    <a:pt x="437538" y="567176"/>
                    <a:pt x="440641" y="562052"/>
                  </a:cubicBezTo>
                  <a:lnTo>
                    <a:pt x="446129" y="552992"/>
                  </a:lnTo>
                  <a:cubicBezTo>
                    <a:pt x="446399" y="552544"/>
                    <a:pt x="446784" y="552169"/>
                    <a:pt x="447239" y="551905"/>
                  </a:cubicBezTo>
                  <a:lnTo>
                    <a:pt x="471635" y="537820"/>
                  </a:lnTo>
                  <a:cubicBezTo>
                    <a:pt x="472094" y="537555"/>
                    <a:pt x="472613" y="537410"/>
                    <a:pt x="473137" y="537399"/>
                  </a:cubicBezTo>
                  <a:lnTo>
                    <a:pt x="483728" y="537178"/>
                  </a:lnTo>
                  <a:cubicBezTo>
                    <a:pt x="490955" y="537024"/>
                    <a:pt x="497691" y="533041"/>
                    <a:pt x="501305" y="526781"/>
                  </a:cubicBezTo>
                  <a:lnTo>
                    <a:pt x="506473" y="517831"/>
                  </a:lnTo>
                  <a:cubicBezTo>
                    <a:pt x="510090" y="511568"/>
                    <a:pt x="510172" y="503741"/>
                    <a:pt x="506688" y="497406"/>
                  </a:cubicBezTo>
                  <a:close/>
                  <a:moveTo>
                    <a:pt x="486099" y="496640"/>
                  </a:moveTo>
                  <a:lnTo>
                    <a:pt x="491201" y="505921"/>
                  </a:lnTo>
                  <a:cubicBezTo>
                    <a:pt x="491725" y="506874"/>
                    <a:pt x="491714" y="508051"/>
                    <a:pt x="491169" y="508992"/>
                  </a:cubicBezTo>
                  <a:lnTo>
                    <a:pt x="486002" y="517942"/>
                  </a:lnTo>
                  <a:cubicBezTo>
                    <a:pt x="485457" y="518885"/>
                    <a:pt x="484444" y="519485"/>
                    <a:pt x="483358" y="519508"/>
                  </a:cubicBezTo>
                  <a:lnTo>
                    <a:pt x="472768" y="519729"/>
                  </a:lnTo>
                  <a:cubicBezTo>
                    <a:pt x="469277" y="519802"/>
                    <a:pt x="465833" y="520764"/>
                    <a:pt x="462804" y="522511"/>
                  </a:cubicBezTo>
                  <a:lnTo>
                    <a:pt x="438403" y="536599"/>
                  </a:lnTo>
                  <a:cubicBezTo>
                    <a:pt x="435375" y="538348"/>
                    <a:pt x="432818" y="540853"/>
                    <a:pt x="431012" y="543839"/>
                  </a:cubicBezTo>
                  <a:lnTo>
                    <a:pt x="425526" y="552898"/>
                  </a:lnTo>
                  <a:cubicBezTo>
                    <a:pt x="424961" y="553828"/>
                    <a:pt x="423935" y="554407"/>
                    <a:pt x="422849" y="554407"/>
                  </a:cubicBezTo>
                  <a:lnTo>
                    <a:pt x="412515" y="554407"/>
                  </a:lnTo>
                  <a:cubicBezTo>
                    <a:pt x="411427" y="554407"/>
                    <a:pt x="410401" y="553828"/>
                    <a:pt x="409838" y="552899"/>
                  </a:cubicBezTo>
                  <a:lnTo>
                    <a:pt x="404354" y="543842"/>
                  </a:lnTo>
                  <a:cubicBezTo>
                    <a:pt x="402546" y="540853"/>
                    <a:pt x="399989" y="538349"/>
                    <a:pt x="396961" y="536600"/>
                  </a:cubicBezTo>
                  <a:lnTo>
                    <a:pt x="372558" y="522510"/>
                  </a:lnTo>
                  <a:cubicBezTo>
                    <a:pt x="369532" y="520765"/>
                    <a:pt x="366087" y="519804"/>
                    <a:pt x="362593" y="519731"/>
                  </a:cubicBezTo>
                  <a:lnTo>
                    <a:pt x="352009" y="519509"/>
                  </a:lnTo>
                  <a:cubicBezTo>
                    <a:pt x="350919" y="519485"/>
                    <a:pt x="349906" y="518886"/>
                    <a:pt x="349362" y="517944"/>
                  </a:cubicBezTo>
                  <a:lnTo>
                    <a:pt x="344194" y="508992"/>
                  </a:lnTo>
                  <a:cubicBezTo>
                    <a:pt x="343650" y="508051"/>
                    <a:pt x="343638" y="506874"/>
                    <a:pt x="344162" y="505922"/>
                  </a:cubicBezTo>
                  <a:lnTo>
                    <a:pt x="349268" y="496637"/>
                  </a:lnTo>
                  <a:cubicBezTo>
                    <a:pt x="350949" y="493574"/>
                    <a:pt x="351838" y="490110"/>
                    <a:pt x="351838" y="486619"/>
                  </a:cubicBezTo>
                  <a:lnTo>
                    <a:pt x="351838" y="458445"/>
                  </a:lnTo>
                  <a:cubicBezTo>
                    <a:pt x="351838" y="454953"/>
                    <a:pt x="350949" y="451489"/>
                    <a:pt x="349265" y="448422"/>
                  </a:cubicBezTo>
                  <a:lnTo>
                    <a:pt x="344162" y="439141"/>
                  </a:lnTo>
                  <a:cubicBezTo>
                    <a:pt x="343639" y="438188"/>
                    <a:pt x="343651" y="437011"/>
                    <a:pt x="344194" y="436070"/>
                  </a:cubicBezTo>
                  <a:lnTo>
                    <a:pt x="349362" y="427120"/>
                  </a:lnTo>
                  <a:cubicBezTo>
                    <a:pt x="349906" y="426177"/>
                    <a:pt x="350919" y="425578"/>
                    <a:pt x="352007" y="425555"/>
                  </a:cubicBezTo>
                  <a:lnTo>
                    <a:pt x="362596" y="425334"/>
                  </a:lnTo>
                  <a:cubicBezTo>
                    <a:pt x="366091" y="425261"/>
                    <a:pt x="369538" y="424298"/>
                    <a:pt x="372561" y="422552"/>
                  </a:cubicBezTo>
                  <a:lnTo>
                    <a:pt x="396962" y="408465"/>
                  </a:lnTo>
                  <a:cubicBezTo>
                    <a:pt x="399987" y="406718"/>
                    <a:pt x="402543" y="404214"/>
                    <a:pt x="404352" y="401225"/>
                  </a:cubicBezTo>
                  <a:lnTo>
                    <a:pt x="409838" y="392167"/>
                  </a:lnTo>
                  <a:cubicBezTo>
                    <a:pt x="410402" y="391236"/>
                    <a:pt x="411428" y="390657"/>
                    <a:pt x="412515" y="390657"/>
                  </a:cubicBezTo>
                  <a:lnTo>
                    <a:pt x="422849" y="390657"/>
                  </a:lnTo>
                  <a:cubicBezTo>
                    <a:pt x="423936" y="390657"/>
                    <a:pt x="424963" y="391236"/>
                    <a:pt x="425526" y="392166"/>
                  </a:cubicBezTo>
                  <a:lnTo>
                    <a:pt x="431010" y="401224"/>
                  </a:lnTo>
                  <a:cubicBezTo>
                    <a:pt x="432820" y="404212"/>
                    <a:pt x="435377" y="406715"/>
                    <a:pt x="438404" y="408464"/>
                  </a:cubicBezTo>
                  <a:lnTo>
                    <a:pt x="462802" y="422551"/>
                  </a:lnTo>
                  <a:cubicBezTo>
                    <a:pt x="465827" y="424297"/>
                    <a:pt x="469273" y="425259"/>
                    <a:pt x="472769" y="425332"/>
                  </a:cubicBezTo>
                  <a:lnTo>
                    <a:pt x="483358" y="425554"/>
                  </a:lnTo>
                  <a:cubicBezTo>
                    <a:pt x="484444" y="425578"/>
                    <a:pt x="485457" y="426176"/>
                    <a:pt x="486002" y="427119"/>
                  </a:cubicBezTo>
                  <a:lnTo>
                    <a:pt x="491169" y="436068"/>
                  </a:lnTo>
                  <a:cubicBezTo>
                    <a:pt x="491714" y="437011"/>
                    <a:pt x="491727" y="438188"/>
                    <a:pt x="491201" y="439140"/>
                  </a:cubicBezTo>
                  <a:lnTo>
                    <a:pt x="486099" y="448421"/>
                  </a:lnTo>
                  <a:cubicBezTo>
                    <a:pt x="484414" y="451484"/>
                    <a:pt x="483525" y="454949"/>
                    <a:pt x="483525" y="458444"/>
                  </a:cubicBezTo>
                  <a:lnTo>
                    <a:pt x="483525" y="486618"/>
                  </a:lnTo>
                  <a:cubicBezTo>
                    <a:pt x="483525" y="490111"/>
                    <a:pt x="484416" y="493576"/>
                    <a:pt x="486099" y="49664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6" name="Google Shape;1440;p33">
              <a:extLst>
                <a:ext uri="{FF2B5EF4-FFF2-40B4-BE49-F238E27FC236}">
                  <a16:creationId xmlns:a16="http://schemas.microsoft.com/office/drawing/2014/main" id="{FEA73D68-5785-986C-627B-B82CB9E5FF03}"/>
                </a:ext>
              </a:extLst>
            </p:cNvPr>
            <p:cNvSpPr/>
            <p:nvPr/>
          </p:nvSpPr>
          <p:spPr>
            <a:xfrm>
              <a:off x="6502910" y="1658977"/>
              <a:ext cx="66623" cy="66620"/>
            </a:xfrm>
            <a:custGeom>
              <a:avLst/>
              <a:gdLst/>
              <a:ahLst/>
              <a:cxnLst/>
              <a:rect l="l" t="t" r="r" b="b"/>
              <a:pathLst>
                <a:path w="88831" h="88827" extrusionOk="0">
                  <a:moveTo>
                    <a:pt x="41546" y="86"/>
                  </a:moveTo>
                  <a:cubicBezTo>
                    <a:pt x="19318" y="1492"/>
                    <a:pt x="1496" y="19314"/>
                    <a:pt x="89" y="41544"/>
                  </a:cubicBezTo>
                  <a:cubicBezTo>
                    <a:pt x="-718" y="54310"/>
                    <a:pt x="3991" y="66803"/>
                    <a:pt x="13008" y="75820"/>
                  </a:cubicBezTo>
                  <a:cubicBezTo>
                    <a:pt x="21751" y="84563"/>
                    <a:pt x="34111" y="89562"/>
                    <a:pt x="47284" y="88739"/>
                  </a:cubicBezTo>
                  <a:lnTo>
                    <a:pt x="47285" y="88739"/>
                  </a:lnTo>
                  <a:cubicBezTo>
                    <a:pt x="69515" y="87334"/>
                    <a:pt x="87338" y="69511"/>
                    <a:pt x="88742" y="47280"/>
                  </a:cubicBezTo>
                  <a:cubicBezTo>
                    <a:pt x="89549" y="34515"/>
                    <a:pt x="84840" y="22021"/>
                    <a:pt x="75823" y="13006"/>
                  </a:cubicBezTo>
                  <a:cubicBezTo>
                    <a:pt x="66806" y="3990"/>
                    <a:pt x="54318" y="-707"/>
                    <a:pt x="41546" y="86"/>
                  </a:cubicBezTo>
                  <a:close/>
                  <a:moveTo>
                    <a:pt x="71103" y="46165"/>
                  </a:moveTo>
                  <a:cubicBezTo>
                    <a:pt x="70258" y="59535"/>
                    <a:pt x="59540" y="70254"/>
                    <a:pt x="46170" y="71099"/>
                  </a:cubicBezTo>
                  <a:cubicBezTo>
                    <a:pt x="38458" y="71600"/>
                    <a:pt x="30934" y="68751"/>
                    <a:pt x="25506" y="63322"/>
                  </a:cubicBezTo>
                  <a:cubicBezTo>
                    <a:pt x="20076" y="57892"/>
                    <a:pt x="17242" y="50360"/>
                    <a:pt x="17728" y="42658"/>
                  </a:cubicBezTo>
                  <a:cubicBezTo>
                    <a:pt x="18573" y="29287"/>
                    <a:pt x="29291" y="18569"/>
                    <a:pt x="42661" y="17724"/>
                  </a:cubicBezTo>
                  <a:cubicBezTo>
                    <a:pt x="50297" y="17231"/>
                    <a:pt x="57867" y="20042"/>
                    <a:pt x="63325" y="25502"/>
                  </a:cubicBezTo>
                  <a:cubicBezTo>
                    <a:pt x="68756" y="30931"/>
                    <a:pt x="71589" y="38462"/>
                    <a:pt x="71103" y="46165"/>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7" name="Google Shape;1441;p33">
              <a:extLst>
                <a:ext uri="{FF2B5EF4-FFF2-40B4-BE49-F238E27FC236}">
                  <a16:creationId xmlns:a16="http://schemas.microsoft.com/office/drawing/2014/main" id="{900DD7F7-0B55-7D68-04FE-B00F52F4D199}"/>
                </a:ext>
              </a:extLst>
            </p:cNvPr>
            <p:cNvSpPr/>
            <p:nvPr/>
          </p:nvSpPr>
          <p:spPr>
            <a:xfrm>
              <a:off x="6272956" y="1680105"/>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8" name="Google Shape;1442;p33">
              <a:extLst>
                <a:ext uri="{FF2B5EF4-FFF2-40B4-BE49-F238E27FC236}">
                  <a16:creationId xmlns:a16="http://schemas.microsoft.com/office/drawing/2014/main" id="{55D61A83-9CE4-5804-506B-CE7ADEAE91A5}"/>
                </a:ext>
              </a:extLst>
            </p:cNvPr>
            <p:cNvSpPr/>
            <p:nvPr/>
          </p:nvSpPr>
          <p:spPr>
            <a:xfrm>
              <a:off x="6307006" y="1680105"/>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59" name="Google Shape;1443;p33">
              <a:extLst>
                <a:ext uri="{FF2B5EF4-FFF2-40B4-BE49-F238E27FC236}">
                  <a16:creationId xmlns:a16="http://schemas.microsoft.com/office/drawing/2014/main" id="{650DF5AE-DAE2-0319-22F3-C37101C2A10D}"/>
                </a:ext>
              </a:extLst>
            </p:cNvPr>
            <p:cNvSpPr/>
            <p:nvPr/>
          </p:nvSpPr>
          <p:spPr>
            <a:xfrm>
              <a:off x="6272956" y="1700843"/>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60" name="Google Shape;1444;p33">
              <a:extLst>
                <a:ext uri="{FF2B5EF4-FFF2-40B4-BE49-F238E27FC236}">
                  <a16:creationId xmlns:a16="http://schemas.microsoft.com/office/drawing/2014/main" id="{40D0789B-B0F3-11B2-CCF6-B868C70AFDE0}"/>
                </a:ext>
              </a:extLst>
            </p:cNvPr>
            <p:cNvSpPr/>
            <p:nvPr/>
          </p:nvSpPr>
          <p:spPr>
            <a:xfrm>
              <a:off x="6307006" y="1700843"/>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61" name="Google Shape;1445;p33">
              <a:extLst>
                <a:ext uri="{FF2B5EF4-FFF2-40B4-BE49-F238E27FC236}">
                  <a16:creationId xmlns:a16="http://schemas.microsoft.com/office/drawing/2014/main" id="{8CDB2DD1-0BCA-150E-633B-E50F89F9EDED}"/>
                </a:ext>
              </a:extLst>
            </p:cNvPr>
            <p:cNvSpPr/>
            <p:nvPr/>
          </p:nvSpPr>
          <p:spPr>
            <a:xfrm>
              <a:off x="6272956" y="1721582"/>
              <a:ext cx="26464" cy="13255"/>
            </a:xfrm>
            <a:custGeom>
              <a:avLst/>
              <a:gdLst/>
              <a:ahLst/>
              <a:cxnLst/>
              <a:rect l="l" t="t" r="r" b="b"/>
              <a:pathLst>
                <a:path w="35285" h="17673" extrusionOk="0">
                  <a:moveTo>
                    <a:pt x="26449" y="0"/>
                  </a:moveTo>
                  <a:lnTo>
                    <a:pt x="8837" y="0"/>
                  </a:lnTo>
                  <a:cubicBezTo>
                    <a:pt x="3955" y="0"/>
                    <a:pt x="0" y="3955"/>
                    <a:pt x="0" y="8837"/>
                  </a:cubicBezTo>
                  <a:cubicBezTo>
                    <a:pt x="0" y="13718"/>
                    <a:pt x="3955" y="17673"/>
                    <a:pt x="8837" y="17673"/>
                  </a:cubicBezTo>
                  <a:lnTo>
                    <a:pt x="26449" y="17673"/>
                  </a:lnTo>
                  <a:cubicBezTo>
                    <a:pt x="31330" y="17673"/>
                    <a:pt x="35285" y="13718"/>
                    <a:pt x="35285" y="8837"/>
                  </a:cubicBezTo>
                  <a:cubicBezTo>
                    <a:pt x="35285" y="3955"/>
                    <a:pt x="31330" y="0"/>
                    <a:pt x="26449"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2662" name="Google Shape;1446;p33">
              <a:extLst>
                <a:ext uri="{FF2B5EF4-FFF2-40B4-BE49-F238E27FC236}">
                  <a16:creationId xmlns:a16="http://schemas.microsoft.com/office/drawing/2014/main" id="{D769AE63-F920-F70A-3952-6448A54817BA}"/>
                </a:ext>
              </a:extLst>
            </p:cNvPr>
            <p:cNvSpPr/>
            <p:nvPr/>
          </p:nvSpPr>
          <p:spPr>
            <a:xfrm>
              <a:off x="6307006" y="1721582"/>
              <a:ext cx="107143" cy="13255"/>
            </a:xfrm>
            <a:custGeom>
              <a:avLst/>
              <a:gdLst/>
              <a:ahLst/>
              <a:cxnLst/>
              <a:rect l="l" t="t" r="r" b="b"/>
              <a:pathLst>
                <a:path w="142858" h="17673" extrusionOk="0">
                  <a:moveTo>
                    <a:pt x="134022" y="0"/>
                  </a:moveTo>
                  <a:lnTo>
                    <a:pt x="8837" y="0"/>
                  </a:lnTo>
                  <a:cubicBezTo>
                    <a:pt x="3955" y="0"/>
                    <a:pt x="0" y="3955"/>
                    <a:pt x="0" y="8837"/>
                  </a:cubicBezTo>
                  <a:cubicBezTo>
                    <a:pt x="0" y="13718"/>
                    <a:pt x="3955" y="17673"/>
                    <a:pt x="8837" y="17673"/>
                  </a:cubicBezTo>
                  <a:lnTo>
                    <a:pt x="134022" y="17673"/>
                  </a:lnTo>
                  <a:cubicBezTo>
                    <a:pt x="138903" y="17673"/>
                    <a:pt x="142858" y="13718"/>
                    <a:pt x="142858" y="8837"/>
                  </a:cubicBezTo>
                  <a:cubicBezTo>
                    <a:pt x="142858" y="3955"/>
                    <a:pt x="138903" y="0"/>
                    <a:pt x="134022" y="0"/>
                  </a:cubicBezTo>
                  <a:close/>
                </a:path>
              </a:pathLst>
            </a:custGeom>
            <a:grp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grpSp>
      <p:sp>
        <p:nvSpPr>
          <p:cNvPr id="2663" name="Rectangle 2662">
            <a:extLst>
              <a:ext uri="{FF2B5EF4-FFF2-40B4-BE49-F238E27FC236}">
                <a16:creationId xmlns:a16="http://schemas.microsoft.com/office/drawing/2014/main" id="{5402B510-2530-42DC-1D54-FE2B1658CEF5}"/>
              </a:ext>
            </a:extLst>
          </p:cNvPr>
          <p:cNvSpPr/>
          <p:nvPr/>
        </p:nvSpPr>
        <p:spPr>
          <a:xfrm>
            <a:off x="192024" y="155448"/>
            <a:ext cx="11686032" cy="654710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F3288-9D81-1AD3-F01C-5ED0EDA711A1}"/>
              </a:ext>
            </a:extLst>
          </p:cNvPr>
          <p:cNvSpPr>
            <a:spLocks noGrp="1"/>
          </p:cNvSpPr>
          <p:nvPr>
            <p:ph type="title"/>
          </p:nvPr>
        </p:nvSpPr>
        <p:spPr>
          <a:xfrm>
            <a:off x="283463" y="125973"/>
            <a:ext cx="3378683" cy="748800"/>
          </a:xfrm>
        </p:spPr>
        <p:txBody>
          <a:bodyPr/>
          <a:lstStyle/>
          <a:p>
            <a:r>
              <a:rPr lang="en-US" dirty="0"/>
              <a:t>Methodology</a:t>
            </a:r>
          </a:p>
        </p:txBody>
      </p:sp>
      <p:sp>
        <p:nvSpPr>
          <p:cNvPr id="3" name="TextBox 2">
            <a:extLst>
              <a:ext uri="{FF2B5EF4-FFF2-40B4-BE49-F238E27FC236}">
                <a16:creationId xmlns:a16="http://schemas.microsoft.com/office/drawing/2014/main" id="{88A1D5EE-A8EE-9C77-6381-BC206C0BADA6}"/>
              </a:ext>
            </a:extLst>
          </p:cNvPr>
          <p:cNvSpPr txBox="1"/>
          <p:nvPr/>
        </p:nvSpPr>
        <p:spPr>
          <a:xfrm>
            <a:off x="434045" y="814852"/>
            <a:ext cx="9107424" cy="1600438"/>
          </a:xfrm>
          <a:prstGeom prst="rect">
            <a:avLst/>
          </a:prstGeom>
          <a:noFill/>
        </p:spPr>
        <p:txBody>
          <a:bodyPr wrap="square" rtlCol="0">
            <a:spAutoFit/>
          </a:bodyPr>
          <a:lstStyle/>
          <a:p>
            <a:r>
              <a:rPr lang="en-US" b="1" dirty="0"/>
              <a:t> </a:t>
            </a:r>
            <a:r>
              <a:rPr lang="en-US" sz="1600" b="1" dirty="0">
                <a:solidFill>
                  <a:srgbClr val="92D050"/>
                </a:solidFill>
                <a:latin typeface="Arial Rounded MT Bold" panose="020F0704030504030204" pitchFamily="34" charset="0"/>
              </a:rPr>
              <a:t>This Section will outline the methodologies that we used in designing and implementing the health prediction system. It describes the approach taken for data collection, software development, testing strategies, and project planning. This methods ensure the system's accuracy, security, and usability while maintaining records with medical data regulations the System.</a:t>
            </a:r>
            <a:endParaRPr lang="en-US" sz="1600" dirty="0">
              <a:solidFill>
                <a:srgbClr val="92D050"/>
              </a:solidFill>
              <a:latin typeface="Arial Rounded MT Bold" panose="020F0704030504030204" pitchFamily="34" charset="0"/>
            </a:endParaRPr>
          </a:p>
          <a:p>
            <a:r>
              <a:rPr lang="en-US" sz="1600" dirty="0">
                <a:solidFill>
                  <a:srgbClr val="92D050"/>
                </a:solidFill>
                <a:latin typeface="Arial Rounded MT Bold" panose="020F0704030504030204" pitchFamily="34" charset="0"/>
              </a:rPr>
              <a:t> </a:t>
            </a:r>
          </a:p>
        </p:txBody>
      </p:sp>
      <p:grpSp>
        <p:nvGrpSpPr>
          <p:cNvPr id="14" name="Google Shape;907;p34">
            <a:extLst>
              <a:ext uri="{FF2B5EF4-FFF2-40B4-BE49-F238E27FC236}">
                <a16:creationId xmlns:a16="http://schemas.microsoft.com/office/drawing/2014/main" id="{31568537-1646-8B98-2F10-4F5ED1318A3E}"/>
              </a:ext>
            </a:extLst>
          </p:cNvPr>
          <p:cNvGrpSpPr/>
          <p:nvPr/>
        </p:nvGrpSpPr>
        <p:grpSpPr>
          <a:xfrm>
            <a:off x="699951" y="5348665"/>
            <a:ext cx="5293723" cy="967500"/>
            <a:chOff x="2106589" y="2833627"/>
            <a:chExt cx="5293723" cy="967500"/>
          </a:xfrm>
        </p:grpSpPr>
        <p:sp>
          <p:nvSpPr>
            <p:cNvPr id="15" name="Google Shape;908;p34">
              <a:extLst>
                <a:ext uri="{FF2B5EF4-FFF2-40B4-BE49-F238E27FC236}">
                  <a16:creationId xmlns:a16="http://schemas.microsoft.com/office/drawing/2014/main" id="{22B2160F-CF6D-13DA-3353-B0A1A33948B4}"/>
                </a:ext>
              </a:extLst>
            </p:cNvPr>
            <p:cNvSpPr/>
            <p:nvPr/>
          </p:nvSpPr>
          <p:spPr>
            <a:xfrm>
              <a:off x="2106589" y="2833627"/>
              <a:ext cx="967500" cy="967500"/>
            </a:xfrm>
            <a:prstGeom prst="ellipse">
              <a:avLst/>
            </a:prstGeom>
            <a:solidFill>
              <a:srgbClr val="C1101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16" name="Google Shape;909;p34">
              <a:extLst>
                <a:ext uri="{FF2B5EF4-FFF2-40B4-BE49-F238E27FC236}">
                  <a16:creationId xmlns:a16="http://schemas.microsoft.com/office/drawing/2014/main" id="{9F8D9E67-A734-19F4-A4B6-DB12A994CE1D}"/>
                </a:ext>
              </a:extLst>
            </p:cNvPr>
            <p:cNvSpPr/>
            <p:nvPr/>
          </p:nvSpPr>
          <p:spPr>
            <a:xfrm>
              <a:off x="2195588" y="2922727"/>
              <a:ext cx="789300" cy="789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10;p34">
              <a:extLst>
                <a:ext uri="{FF2B5EF4-FFF2-40B4-BE49-F238E27FC236}">
                  <a16:creationId xmlns:a16="http://schemas.microsoft.com/office/drawing/2014/main" id="{169BD436-58FC-10F3-15F0-59F8EEF4BE5C}"/>
                </a:ext>
              </a:extLst>
            </p:cNvPr>
            <p:cNvSpPr/>
            <p:nvPr/>
          </p:nvSpPr>
          <p:spPr>
            <a:xfrm>
              <a:off x="2235554" y="2962476"/>
              <a:ext cx="1369262" cy="709801"/>
            </a:xfrm>
            <a:custGeom>
              <a:avLst/>
              <a:gdLst/>
              <a:ahLst/>
              <a:cxnLst/>
              <a:rect l="l" t="t" r="r" b="b"/>
              <a:pathLst>
                <a:path w="63187" h="32755" extrusionOk="0">
                  <a:moveTo>
                    <a:pt x="16383" y="1"/>
                  </a:moveTo>
                  <a:cubicBezTo>
                    <a:pt x="7335" y="1"/>
                    <a:pt x="0" y="7335"/>
                    <a:pt x="0" y="16372"/>
                  </a:cubicBezTo>
                  <a:cubicBezTo>
                    <a:pt x="0" y="25420"/>
                    <a:pt x="7335" y="32755"/>
                    <a:pt x="16383" y="32755"/>
                  </a:cubicBezTo>
                  <a:cubicBezTo>
                    <a:pt x="20812" y="32755"/>
                    <a:pt x="24825" y="30993"/>
                    <a:pt x="27766" y="28147"/>
                  </a:cubicBezTo>
                  <a:cubicBezTo>
                    <a:pt x="34961" y="22423"/>
                    <a:pt x="41129" y="21059"/>
                    <a:pt x="45371" y="21059"/>
                  </a:cubicBezTo>
                  <a:cubicBezTo>
                    <a:pt x="47854" y="21059"/>
                    <a:pt x="49677" y="21526"/>
                    <a:pt x="50661" y="21860"/>
                  </a:cubicBezTo>
                  <a:cubicBezTo>
                    <a:pt x="52638" y="22908"/>
                    <a:pt x="54543" y="23694"/>
                    <a:pt x="55864" y="23694"/>
                  </a:cubicBezTo>
                  <a:cubicBezTo>
                    <a:pt x="59901" y="23694"/>
                    <a:pt x="63187" y="20420"/>
                    <a:pt x="63187" y="16372"/>
                  </a:cubicBezTo>
                  <a:cubicBezTo>
                    <a:pt x="63187" y="12335"/>
                    <a:pt x="59901" y="9061"/>
                    <a:pt x="55864" y="9061"/>
                  </a:cubicBezTo>
                  <a:cubicBezTo>
                    <a:pt x="54543" y="9061"/>
                    <a:pt x="52638" y="9835"/>
                    <a:pt x="50661" y="10895"/>
                  </a:cubicBezTo>
                  <a:cubicBezTo>
                    <a:pt x="49678" y="11228"/>
                    <a:pt x="47859" y="11693"/>
                    <a:pt x="45383" y="11693"/>
                  </a:cubicBezTo>
                  <a:cubicBezTo>
                    <a:pt x="41140" y="11693"/>
                    <a:pt x="34968" y="10329"/>
                    <a:pt x="27766" y="4608"/>
                  </a:cubicBezTo>
                  <a:cubicBezTo>
                    <a:pt x="24825" y="1751"/>
                    <a:pt x="20812" y="1"/>
                    <a:pt x="163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911;p34">
              <a:extLst>
                <a:ext uri="{FF2B5EF4-FFF2-40B4-BE49-F238E27FC236}">
                  <a16:creationId xmlns:a16="http://schemas.microsoft.com/office/drawing/2014/main" id="{0CEB5761-49F2-5D66-9A6E-77D7C13D294F}"/>
                </a:ext>
              </a:extLst>
            </p:cNvPr>
            <p:cNvSpPr/>
            <p:nvPr/>
          </p:nvSpPr>
          <p:spPr>
            <a:xfrm>
              <a:off x="3387495" y="3242930"/>
              <a:ext cx="148895" cy="148895"/>
            </a:xfrm>
            <a:custGeom>
              <a:avLst/>
              <a:gdLst/>
              <a:ahLst/>
              <a:cxnLst/>
              <a:rect l="l" t="t" r="r" b="b"/>
              <a:pathLst>
                <a:path w="6871" h="6871" extrusionOk="0">
                  <a:moveTo>
                    <a:pt x="3430" y="0"/>
                  </a:moveTo>
                  <a:cubicBezTo>
                    <a:pt x="1537" y="0"/>
                    <a:pt x="1" y="1536"/>
                    <a:pt x="1" y="3441"/>
                  </a:cubicBezTo>
                  <a:cubicBezTo>
                    <a:pt x="1" y="5334"/>
                    <a:pt x="1537" y="6870"/>
                    <a:pt x="3430" y="6870"/>
                  </a:cubicBezTo>
                  <a:cubicBezTo>
                    <a:pt x="5335" y="6870"/>
                    <a:pt x="6871" y="5334"/>
                    <a:pt x="6871" y="3441"/>
                  </a:cubicBezTo>
                  <a:cubicBezTo>
                    <a:pt x="6871" y="1536"/>
                    <a:pt x="5335" y="0"/>
                    <a:pt x="3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912;p34">
              <a:extLst>
                <a:ext uri="{FF2B5EF4-FFF2-40B4-BE49-F238E27FC236}">
                  <a16:creationId xmlns:a16="http://schemas.microsoft.com/office/drawing/2014/main" id="{D8CF5C79-F6C6-37AF-90FC-3379C20AB3A2}"/>
                </a:ext>
              </a:extLst>
            </p:cNvPr>
            <p:cNvSpPr/>
            <p:nvPr/>
          </p:nvSpPr>
          <p:spPr>
            <a:xfrm>
              <a:off x="3718938" y="3157327"/>
              <a:ext cx="1236000" cy="320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03</a:t>
              </a:r>
              <a:endParaRPr sz="1500" dirty="0">
                <a:solidFill>
                  <a:srgbClr val="FFFFFF"/>
                </a:solidFill>
              </a:endParaRPr>
            </a:p>
          </p:txBody>
        </p:sp>
        <p:sp>
          <p:nvSpPr>
            <p:cNvPr id="20" name="Google Shape;913;p34">
              <a:extLst>
                <a:ext uri="{FF2B5EF4-FFF2-40B4-BE49-F238E27FC236}">
                  <a16:creationId xmlns:a16="http://schemas.microsoft.com/office/drawing/2014/main" id="{7F7A36C5-917A-DD41-E5C1-B00147751009}"/>
                </a:ext>
              </a:extLst>
            </p:cNvPr>
            <p:cNvSpPr txBox="1"/>
            <p:nvPr/>
          </p:nvSpPr>
          <p:spPr>
            <a:xfrm>
              <a:off x="5071713" y="3167227"/>
              <a:ext cx="2328600" cy="3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grpSp>
          <p:nvGrpSpPr>
            <p:cNvPr id="21" name="Google Shape;914;p34">
              <a:extLst>
                <a:ext uri="{FF2B5EF4-FFF2-40B4-BE49-F238E27FC236}">
                  <a16:creationId xmlns:a16="http://schemas.microsoft.com/office/drawing/2014/main" id="{7016933E-DB66-7B76-886E-122048AF1CB0}"/>
                </a:ext>
              </a:extLst>
            </p:cNvPr>
            <p:cNvGrpSpPr/>
            <p:nvPr/>
          </p:nvGrpSpPr>
          <p:grpSpPr>
            <a:xfrm>
              <a:off x="2379892" y="3109361"/>
              <a:ext cx="420728" cy="416032"/>
              <a:chOff x="7528096" y="2450059"/>
              <a:chExt cx="327976" cy="324316"/>
            </a:xfrm>
          </p:grpSpPr>
          <p:sp>
            <p:nvSpPr>
              <p:cNvPr id="22" name="Google Shape;915;p34">
                <a:extLst>
                  <a:ext uri="{FF2B5EF4-FFF2-40B4-BE49-F238E27FC236}">
                    <a16:creationId xmlns:a16="http://schemas.microsoft.com/office/drawing/2014/main" id="{2E234661-F5BF-58D8-6037-39930257F788}"/>
                  </a:ext>
                </a:extLst>
              </p:cNvPr>
              <p:cNvSpPr/>
              <p:nvPr/>
            </p:nvSpPr>
            <p:spPr>
              <a:xfrm>
                <a:off x="7569411" y="2697187"/>
                <a:ext cx="26928" cy="25623"/>
              </a:xfrm>
              <a:custGeom>
                <a:avLst/>
                <a:gdLst/>
                <a:ahLst/>
                <a:cxnLst/>
                <a:rect l="l" t="t" r="r" b="b"/>
                <a:pathLst>
                  <a:path w="846" h="805" extrusionOk="0">
                    <a:moveTo>
                      <a:pt x="679" y="1"/>
                    </a:moveTo>
                    <a:cubicBezTo>
                      <a:pt x="640" y="1"/>
                      <a:pt x="602" y="16"/>
                      <a:pt x="572" y="46"/>
                    </a:cubicBezTo>
                    <a:lnTo>
                      <a:pt x="60" y="558"/>
                    </a:lnTo>
                    <a:cubicBezTo>
                      <a:pt x="0" y="617"/>
                      <a:pt x="0" y="700"/>
                      <a:pt x="60" y="760"/>
                    </a:cubicBezTo>
                    <a:cubicBezTo>
                      <a:pt x="96" y="790"/>
                      <a:pt x="134" y="805"/>
                      <a:pt x="172" y="805"/>
                    </a:cubicBezTo>
                    <a:cubicBezTo>
                      <a:pt x="209" y="805"/>
                      <a:pt x="244" y="790"/>
                      <a:pt x="274" y="760"/>
                    </a:cubicBezTo>
                    <a:lnTo>
                      <a:pt x="786" y="260"/>
                    </a:lnTo>
                    <a:cubicBezTo>
                      <a:pt x="846" y="200"/>
                      <a:pt x="846" y="105"/>
                      <a:pt x="786" y="46"/>
                    </a:cubicBezTo>
                    <a:cubicBezTo>
                      <a:pt x="756" y="16"/>
                      <a:pt x="718" y="1"/>
                      <a:pt x="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16;p34">
                <a:extLst>
                  <a:ext uri="{FF2B5EF4-FFF2-40B4-BE49-F238E27FC236}">
                    <a16:creationId xmlns:a16="http://schemas.microsoft.com/office/drawing/2014/main" id="{B419836D-BAEF-1188-699F-4F46BBEF0A65}"/>
                  </a:ext>
                </a:extLst>
              </p:cNvPr>
              <p:cNvSpPr/>
              <p:nvPr/>
            </p:nvSpPr>
            <p:spPr>
              <a:xfrm>
                <a:off x="7600859" y="2728667"/>
                <a:ext cx="26578" cy="25591"/>
              </a:xfrm>
              <a:custGeom>
                <a:avLst/>
                <a:gdLst/>
                <a:ahLst/>
                <a:cxnLst/>
                <a:rect l="l" t="t" r="r" b="b"/>
                <a:pathLst>
                  <a:path w="835" h="804" extrusionOk="0">
                    <a:moveTo>
                      <a:pt x="673" y="0"/>
                    </a:moveTo>
                    <a:cubicBezTo>
                      <a:pt x="638" y="0"/>
                      <a:pt x="602" y="15"/>
                      <a:pt x="572" y="45"/>
                    </a:cubicBezTo>
                    <a:lnTo>
                      <a:pt x="60" y="545"/>
                    </a:lnTo>
                    <a:cubicBezTo>
                      <a:pt x="1" y="604"/>
                      <a:pt x="1" y="700"/>
                      <a:pt x="60" y="759"/>
                    </a:cubicBezTo>
                    <a:cubicBezTo>
                      <a:pt x="90" y="789"/>
                      <a:pt x="129" y="804"/>
                      <a:pt x="167" y="804"/>
                    </a:cubicBezTo>
                    <a:cubicBezTo>
                      <a:pt x="206" y="804"/>
                      <a:pt x="245" y="789"/>
                      <a:pt x="274" y="759"/>
                    </a:cubicBezTo>
                    <a:lnTo>
                      <a:pt x="775" y="247"/>
                    </a:lnTo>
                    <a:cubicBezTo>
                      <a:pt x="834" y="188"/>
                      <a:pt x="834" y="104"/>
                      <a:pt x="775" y="45"/>
                    </a:cubicBezTo>
                    <a:cubicBezTo>
                      <a:pt x="745" y="15"/>
                      <a:pt x="709" y="0"/>
                      <a:pt x="6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17;p34">
                <a:extLst>
                  <a:ext uri="{FF2B5EF4-FFF2-40B4-BE49-F238E27FC236}">
                    <a16:creationId xmlns:a16="http://schemas.microsoft.com/office/drawing/2014/main" id="{2095BE7B-9A83-9766-9CFA-987E55A5787B}"/>
                  </a:ext>
                </a:extLst>
              </p:cNvPr>
              <p:cNvSpPr/>
              <p:nvPr/>
            </p:nvSpPr>
            <p:spPr>
              <a:xfrm>
                <a:off x="7585326" y="2713102"/>
                <a:ext cx="26546" cy="25241"/>
              </a:xfrm>
              <a:custGeom>
                <a:avLst/>
                <a:gdLst/>
                <a:ahLst/>
                <a:cxnLst/>
                <a:rect l="l" t="t" r="r" b="b"/>
                <a:pathLst>
                  <a:path w="834" h="793" extrusionOk="0">
                    <a:moveTo>
                      <a:pt x="667" y="1"/>
                    </a:moveTo>
                    <a:cubicBezTo>
                      <a:pt x="629" y="1"/>
                      <a:pt x="590" y="16"/>
                      <a:pt x="560" y="46"/>
                    </a:cubicBezTo>
                    <a:lnTo>
                      <a:pt x="60" y="546"/>
                    </a:lnTo>
                    <a:cubicBezTo>
                      <a:pt x="0" y="605"/>
                      <a:pt x="0" y="700"/>
                      <a:pt x="60" y="748"/>
                    </a:cubicBezTo>
                    <a:cubicBezTo>
                      <a:pt x="90" y="778"/>
                      <a:pt x="125" y="793"/>
                      <a:pt x="161" y="793"/>
                    </a:cubicBezTo>
                    <a:cubicBezTo>
                      <a:pt x="197" y="793"/>
                      <a:pt x="233" y="778"/>
                      <a:pt x="262" y="748"/>
                    </a:cubicBezTo>
                    <a:lnTo>
                      <a:pt x="774" y="248"/>
                    </a:lnTo>
                    <a:cubicBezTo>
                      <a:pt x="834" y="189"/>
                      <a:pt x="834" y="105"/>
                      <a:pt x="774" y="46"/>
                    </a:cubicBezTo>
                    <a:cubicBezTo>
                      <a:pt x="745" y="16"/>
                      <a:pt x="706"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18;p34">
                <a:extLst>
                  <a:ext uri="{FF2B5EF4-FFF2-40B4-BE49-F238E27FC236}">
                    <a16:creationId xmlns:a16="http://schemas.microsoft.com/office/drawing/2014/main" id="{EED24F00-2C64-51FC-34DC-20AD335E1127}"/>
                  </a:ext>
                </a:extLst>
              </p:cNvPr>
              <p:cNvSpPr/>
              <p:nvPr/>
            </p:nvSpPr>
            <p:spPr>
              <a:xfrm>
                <a:off x="7528096" y="2450059"/>
                <a:ext cx="327976" cy="324316"/>
              </a:xfrm>
              <a:custGeom>
                <a:avLst/>
                <a:gdLst/>
                <a:ahLst/>
                <a:cxnLst/>
                <a:rect l="l" t="t" r="r" b="b"/>
                <a:pathLst>
                  <a:path w="10304" h="10189" extrusionOk="0">
                    <a:moveTo>
                      <a:pt x="9954" y="309"/>
                    </a:moveTo>
                    <a:lnTo>
                      <a:pt x="9538" y="1761"/>
                    </a:lnTo>
                    <a:lnTo>
                      <a:pt x="8514" y="725"/>
                    </a:lnTo>
                    <a:lnTo>
                      <a:pt x="9954" y="309"/>
                    </a:lnTo>
                    <a:close/>
                    <a:moveTo>
                      <a:pt x="4311" y="3369"/>
                    </a:moveTo>
                    <a:lnTo>
                      <a:pt x="2501" y="5178"/>
                    </a:lnTo>
                    <a:lnTo>
                      <a:pt x="429" y="5012"/>
                    </a:lnTo>
                    <a:cubicBezTo>
                      <a:pt x="394" y="5012"/>
                      <a:pt x="382" y="4988"/>
                      <a:pt x="417" y="4952"/>
                    </a:cubicBezTo>
                    <a:cubicBezTo>
                      <a:pt x="1310" y="4059"/>
                      <a:pt x="2477" y="3523"/>
                      <a:pt x="3727" y="3404"/>
                    </a:cubicBezTo>
                    <a:lnTo>
                      <a:pt x="4311" y="3369"/>
                    </a:lnTo>
                    <a:close/>
                    <a:moveTo>
                      <a:pt x="2537" y="5571"/>
                    </a:moveTo>
                    <a:lnTo>
                      <a:pt x="3358" y="6381"/>
                    </a:lnTo>
                    <a:lnTo>
                      <a:pt x="3049" y="6702"/>
                    </a:lnTo>
                    <a:cubicBezTo>
                      <a:pt x="2715" y="6369"/>
                      <a:pt x="2299" y="5952"/>
                      <a:pt x="2227" y="5893"/>
                    </a:cubicBezTo>
                    <a:lnTo>
                      <a:pt x="2537" y="5571"/>
                    </a:lnTo>
                    <a:close/>
                    <a:moveTo>
                      <a:pt x="2418" y="6464"/>
                    </a:moveTo>
                    <a:lnTo>
                      <a:pt x="2834" y="6881"/>
                    </a:lnTo>
                    <a:lnTo>
                      <a:pt x="2465" y="7250"/>
                    </a:lnTo>
                    <a:cubicBezTo>
                      <a:pt x="2453" y="7262"/>
                      <a:pt x="2441" y="7298"/>
                      <a:pt x="2418" y="7310"/>
                    </a:cubicBezTo>
                    <a:lnTo>
                      <a:pt x="2049" y="6940"/>
                    </a:lnTo>
                    <a:cubicBezTo>
                      <a:pt x="2025" y="6905"/>
                      <a:pt x="2025" y="6857"/>
                      <a:pt x="2049" y="6833"/>
                    </a:cubicBezTo>
                    <a:lnTo>
                      <a:pt x="2418" y="6464"/>
                    </a:lnTo>
                    <a:close/>
                    <a:moveTo>
                      <a:pt x="8168" y="821"/>
                    </a:moveTo>
                    <a:lnTo>
                      <a:pt x="9418" y="2071"/>
                    </a:lnTo>
                    <a:lnTo>
                      <a:pt x="9061" y="3380"/>
                    </a:lnTo>
                    <a:lnTo>
                      <a:pt x="4906" y="7536"/>
                    </a:lnTo>
                    <a:lnTo>
                      <a:pt x="4084" y="6714"/>
                    </a:lnTo>
                    <a:lnTo>
                      <a:pt x="5978" y="4821"/>
                    </a:lnTo>
                    <a:cubicBezTo>
                      <a:pt x="6109" y="4690"/>
                      <a:pt x="6144" y="4452"/>
                      <a:pt x="5966" y="4273"/>
                    </a:cubicBezTo>
                    <a:cubicBezTo>
                      <a:pt x="5888" y="4196"/>
                      <a:pt x="5790" y="4157"/>
                      <a:pt x="5693" y="4157"/>
                    </a:cubicBezTo>
                    <a:cubicBezTo>
                      <a:pt x="5597" y="4157"/>
                      <a:pt x="5501" y="4196"/>
                      <a:pt x="5430" y="4273"/>
                    </a:cubicBezTo>
                    <a:lnTo>
                      <a:pt x="3537" y="6167"/>
                    </a:lnTo>
                    <a:lnTo>
                      <a:pt x="2715" y="5345"/>
                    </a:lnTo>
                    <a:lnTo>
                      <a:pt x="6871" y="1190"/>
                    </a:lnTo>
                    <a:lnTo>
                      <a:pt x="8168" y="821"/>
                    </a:lnTo>
                    <a:close/>
                    <a:moveTo>
                      <a:pt x="5711" y="4485"/>
                    </a:moveTo>
                    <a:cubicBezTo>
                      <a:pt x="5733" y="4485"/>
                      <a:pt x="5757" y="4494"/>
                      <a:pt x="5775" y="4512"/>
                    </a:cubicBezTo>
                    <a:cubicBezTo>
                      <a:pt x="5799" y="4535"/>
                      <a:pt x="5799" y="4595"/>
                      <a:pt x="5775" y="4631"/>
                    </a:cubicBezTo>
                    <a:lnTo>
                      <a:pt x="3775" y="6619"/>
                    </a:lnTo>
                    <a:cubicBezTo>
                      <a:pt x="3692" y="6714"/>
                      <a:pt x="2894" y="7488"/>
                      <a:pt x="2811" y="7595"/>
                    </a:cubicBezTo>
                    <a:cubicBezTo>
                      <a:pt x="2793" y="7607"/>
                      <a:pt x="2769" y="7613"/>
                      <a:pt x="2747" y="7613"/>
                    </a:cubicBezTo>
                    <a:cubicBezTo>
                      <a:pt x="2724" y="7613"/>
                      <a:pt x="2703" y="7607"/>
                      <a:pt x="2691" y="7595"/>
                    </a:cubicBezTo>
                    <a:cubicBezTo>
                      <a:pt x="2656" y="7560"/>
                      <a:pt x="2656" y="7500"/>
                      <a:pt x="2691" y="7476"/>
                    </a:cubicBezTo>
                    <a:lnTo>
                      <a:pt x="5656" y="4512"/>
                    </a:lnTo>
                    <a:cubicBezTo>
                      <a:pt x="5668" y="4494"/>
                      <a:pt x="5689" y="4485"/>
                      <a:pt x="5711" y="4485"/>
                    </a:cubicBezTo>
                    <a:close/>
                    <a:moveTo>
                      <a:pt x="3894" y="6917"/>
                    </a:moveTo>
                    <a:lnTo>
                      <a:pt x="4716" y="7738"/>
                    </a:lnTo>
                    <a:lnTo>
                      <a:pt x="4406" y="8036"/>
                    </a:lnTo>
                    <a:lnTo>
                      <a:pt x="4382" y="8036"/>
                    </a:lnTo>
                    <a:lnTo>
                      <a:pt x="3584" y="7238"/>
                    </a:lnTo>
                    <a:lnTo>
                      <a:pt x="3894" y="6917"/>
                    </a:lnTo>
                    <a:close/>
                    <a:moveTo>
                      <a:pt x="3394" y="7452"/>
                    </a:moveTo>
                    <a:lnTo>
                      <a:pt x="3811" y="7869"/>
                    </a:lnTo>
                    <a:lnTo>
                      <a:pt x="3430" y="8226"/>
                    </a:lnTo>
                    <a:cubicBezTo>
                      <a:pt x="3418" y="8250"/>
                      <a:pt x="3394" y="8250"/>
                      <a:pt x="3394" y="8250"/>
                    </a:cubicBezTo>
                    <a:cubicBezTo>
                      <a:pt x="3370" y="8250"/>
                      <a:pt x="3358" y="8250"/>
                      <a:pt x="3346" y="8226"/>
                    </a:cubicBezTo>
                    <a:lnTo>
                      <a:pt x="2977" y="7857"/>
                    </a:lnTo>
                    <a:cubicBezTo>
                      <a:pt x="2989" y="7845"/>
                      <a:pt x="3013" y="7833"/>
                      <a:pt x="3037" y="7810"/>
                    </a:cubicBezTo>
                    <a:lnTo>
                      <a:pt x="3394" y="7452"/>
                    </a:lnTo>
                    <a:close/>
                    <a:moveTo>
                      <a:pt x="9971" y="1"/>
                    </a:moveTo>
                    <a:cubicBezTo>
                      <a:pt x="9946" y="1"/>
                      <a:pt x="9921" y="4"/>
                      <a:pt x="9895" y="11"/>
                    </a:cubicBezTo>
                    <a:cubicBezTo>
                      <a:pt x="9252" y="213"/>
                      <a:pt x="7394" y="749"/>
                      <a:pt x="6787" y="928"/>
                    </a:cubicBezTo>
                    <a:cubicBezTo>
                      <a:pt x="6751" y="928"/>
                      <a:pt x="6740" y="940"/>
                      <a:pt x="6716" y="963"/>
                    </a:cubicBezTo>
                    <a:lnTo>
                      <a:pt x="4632" y="3047"/>
                    </a:lnTo>
                    <a:lnTo>
                      <a:pt x="3703" y="3130"/>
                    </a:lnTo>
                    <a:cubicBezTo>
                      <a:pt x="2370" y="3226"/>
                      <a:pt x="1144" y="3809"/>
                      <a:pt x="191" y="4750"/>
                    </a:cubicBezTo>
                    <a:cubicBezTo>
                      <a:pt x="1" y="4940"/>
                      <a:pt x="120" y="5285"/>
                      <a:pt x="394" y="5309"/>
                    </a:cubicBezTo>
                    <a:lnTo>
                      <a:pt x="2215" y="5476"/>
                    </a:lnTo>
                    <a:lnTo>
                      <a:pt x="2025" y="5666"/>
                    </a:lnTo>
                    <a:cubicBezTo>
                      <a:pt x="1906" y="5786"/>
                      <a:pt x="1906" y="5964"/>
                      <a:pt x="2025" y="6083"/>
                    </a:cubicBezTo>
                    <a:lnTo>
                      <a:pt x="2203" y="6262"/>
                    </a:lnTo>
                    <a:lnTo>
                      <a:pt x="1822" y="6643"/>
                    </a:lnTo>
                    <a:cubicBezTo>
                      <a:pt x="1679" y="6786"/>
                      <a:pt x="1679" y="7012"/>
                      <a:pt x="1822" y="7155"/>
                    </a:cubicBezTo>
                    <a:lnTo>
                      <a:pt x="3108" y="8441"/>
                    </a:lnTo>
                    <a:cubicBezTo>
                      <a:pt x="3180" y="8512"/>
                      <a:pt x="3272" y="8548"/>
                      <a:pt x="3366" y="8548"/>
                    </a:cubicBezTo>
                    <a:cubicBezTo>
                      <a:pt x="3459" y="8548"/>
                      <a:pt x="3555" y="8512"/>
                      <a:pt x="3632" y="8441"/>
                    </a:cubicBezTo>
                    <a:lnTo>
                      <a:pt x="4001" y="8072"/>
                    </a:lnTo>
                    <a:lnTo>
                      <a:pt x="4180" y="8250"/>
                    </a:lnTo>
                    <a:cubicBezTo>
                      <a:pt x="4239" y="8310"/>
                      <a:pt x="4317" y="8339"/>
                      <a:pt x="4396" y="8339"/>
                    </a:cubicBezTo>
                    <a:cubicBezTo>
                      <a:pt x="4474" y="8339"/>
                      <a:pt x="4555" y="8310"/>
                      <a:pt x="4620" y="8250"/>
                    </a:cubicBezTo>
                    <a:lnTo>
                      <a:pt x="4799" y="8072"/>
                    </a:lnTo>
                    <a:lnTo>
                      <a:pt x="4966" y="9881"/>
                    </a:lnTo>
                    <a:cubicBezTo>
                      <a:pt x="4977" y="10012"/>
                      <a:pt x="5061" y="10119"/>
                      <a:pt x="5180" y="10167"/>
                    </a:cubicBezTo>
                    <a:cubicBezTo>
                      <a:pt x="5216" y="10182"/>
                      <a:pt x="5254" y="10188"/>
                      <a:pt x="5291" y="10188"/>
                    </a:cubicBezTo>
                    <a:cubicBezTo>
                      <a:pt x="5375" y="10188"/>
                      <a:pt x="5455" y="10153"/>
                      <a:pt x="5513" y="10096"/>
                    </a:cubicBezTo>
                    <a:cubicBezTo>
                      <a:pt x="6097" y="9512"/>
                      <a:pt x="6525" y="8822"/>
                      <a:pt x="6811" y="8072"/>
                    </a:cubicBezTo>
                    <a:cubicBezTo>
                      <a:pt x="6847" y="7988"/>
                      <a:pt x="6799" y="7905"/>
                      <a:pt x="6728" y="7869"/>
                    </a:cubicBezTo>
                    <a:cubicBezTo>
                      <a:pt x="6713" y="7865"/>
                      <a:pt x="6698" y="7863"/>
                      <a:pt x="6684" y="7863"/>
                    </a:cubicBezTo>
                    <a:cubicBezTo>
                      <a:pt x="6616" y="7863"/>
                      <a:pt x="6555" y="7906"/>
                      <a:pt x="6525" y="7964"/>
                    </a:cubicBezTo>
                    <a:cubicBezTo>
                      <a:pt x="6263" y="8691"/>
                      <a:pt x="5847" y="9334"/>
                      <a:pt x="5299" y="9881"/>
                    </a:cubicBezTo>
                    <a:cubicBezTo>
                      <a:pt x="5292" y="9885"/>
                      <a:pt x="5285" y="9886"/>
                      <a:pt x="5278" y="9886"/>
                    </a:cubicBezTo>
                    <a:cubicBezTo>
                      <a:pt x="5262" y="9886"/>
                      <a:pt x="5248" y="9878"/>
                      <a:pt x="5239" y="9869"/>
                    </a:cubicBezTo>
                    <a:lnTo>
                      <a:pt x="5061" y="7810"/>
                    </a:lnTo>
                    <a:lnTo>
                      <a:pt x="6871" y="6000"/>
                    </a:lnTo>
                    <a:lnTo>
                      <a:pt x="6871" y="6000"/>
                    </a:lnTo>
                    <a:cubicBezTo>
                      <a:pt x="6811" y="6738"/>
                      <a:pt x="6799" y="6940"/>
                      <a:pt x="6704" y="7310"/>
                    </a:cubicBezTo>
                    <a:cubicBezTo>
                      <a:pt x="6692" y="7381"/>
                      <a:pt x="6740" y="7476"/>
                      <a:pt x="6823" y="7488"/>
                    </a:cubicBezTo>
                    <a:cubicBezTo>
                      <a:pt x="6831" y="7489"/>
                      <a:pt x="6840" y="7490"/>
                      <a:pt x="6848" y="7490"/>
                    </a:cubicBezTo>
                    <a:cubicBezTo>
                      <a:pt x="6923" y="7490"/>
                      <a:pt x="6991" y="7444"/>
                      <a:pt x="7002" y="7369"/>
                    </a:cubicBezTo>
                    <a:cubicBezTo>
                      <a:pt x="7109" y="6905"/>
                      <a:pt x="7109" y="6702"/>
                      <a:pt x="7204" y="5666"/>
                    </a:cubicBezTo>
                    <a:lnTo>
                      <a:pt x="9288" y="3583"/>
                    </a:lnTo>
                    <a:cubicBezTo>
                      <a:pt x="9299" y="3571"/>
                      <a:pt x="9311" y="3547"/>
                      <a:pt x="9323" y="3523"/>
                    </a:cubicBezTo>
                    <a:lnTo>
                      <a:pt x="9740" y="2118"/>
                    </a:lnTo>
                    <a:lnTo>
                      <a:pt x="10240" y="416"/>
                    </a:lnTo>
                    <a:cubicBezTo>
                      <a:pt x="10303" y="194"/>
                      <a:pt x="10161" y="1"/>
                      <a:pt x="9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19;p34">
                <a:extLst>
                  <a:ext uri="{FF2B5EF4-FFF2-40B4-BE49-F238E27FC236}">
                    <a16:creationId xmlns:a16="http://schemas.microsoft.com/office/drawing/2014/main" id="{5DEED0B6-2E53-EEC0-1B3E-35447FCFCD59}"/>
                  </a:ext>
                </a:extLst>
              </p:cNvPr>
              <p:cNvSpPr/>
              <p:nvPr/>
            </p:nvSpPr>
            <p:spPr>
              <a:xfrm>
                <a:off x="7712296" y="2525528"/>
                <a:ext cx="79989" cy="60954"/>
              </a:xfrm>
              <a:custGeom>
                <a:avLst/>
                <a:gdLst/>
                <a:ahLst/>
                <a:cxnLst/>
                <a:rect l="l" t="t" r="r" b="b"/>
                <a:pathLst>
                  <a:path w="2513" h="1915" extrusionOk="0">
                    <a:moveTo>
                      <a:pt x="842" y="0"/>
                    </a:moveTo>
                    <a:cubicBezTo>
                      <a:pt x="823" y="0"/>
                      <a:pt x="804" y="3"/>
                      <a:pt x="786" y="9"/>
                    </a:cubicBezTo>
                    <a:cubicBezTo>
                      <a:pt x="167" y="295"/>
                      <a:pt x="0" y="1129"/>
                      <a:pt x="488" y="1617"/>
                    </a:cubicBezTo>
                    <a:cubicBezTo>
                      <a:pt x="679" y="1807"/>
                      <a:pt x="941" y="1914"/>
                      <a:pt x="1191" y="1914"/>
                    </a:cubicBezTo>
                    <a:cubicBezTo>
                      <a:pt x="2072" y="1914"/>
                      <a:pt x="2512" y="843"/>
                      <a:pt x="1893" y="224"/>
                    </a:cubicBezTo>
                    <a:cubicBezTo>
                      <a:pt x="1798" y="128"/>
                      <a:pt x="1715" y="69"/>
                      <a:pt x="1596" y="9"/>
                    </a:cubicBezTo>
                    <a:cubicBezTo>
                      <a:pt x="1575" y="3"/>
                      <a:pt x="1554" y="0"/>
                      <a:pt x="1534" y="0"/>
                    </a:cubicBezTo>
                    <a:cubicBezTo>
                      <a:pt x="1473" y="0"/>
                      <a:pt x="1420" y="27"/>
                      <a:pt x="1393" y="81"/>
                    </a:cubicBezTo>
                    <a:cubicBezTo>
                      <a:pt x="1369" y="164"/>
                      <a:pt x="1393" y="247"/>
                      <a:pt x="1476" y="283"/>
                    </a:cubicBezTo>
                    <a:cubicBezTo>
                      <a:pt x="1917" y="474"/>
                      <a:pt x="2024" y="1069"/>
                      <a:pt x="1679" y="1414"/>
                    </a:cubicBezTo>
                    <a:cubicBezTo>
                      <a:pt x="1548" y="1545"/>
                      <a:pt x="1369" y="1611"/>
                      <a:pt x="1191" y="1611"/>
                    </a:cubicBezTo>
                    <a:cubicBezTo>
                      <a:pt x="1012" y="1611"/>
                      <a:pt x="834" y="1545"/>
                      <a:pt x="703" y="1414"/>
                    </a:cubicBezTo>
                    <a:cubicBezTo>
                      <a:pt x="357" y="1069"/>
                      <a:pt x="464" y="486"/>
                      <a:pt x="905" y="283"/>
                    </a:cubicBezTo>
                    <a:cubicBezTo>
                      <a:pt x="976" y="247"/>
                      <a:pt x="1012" y="164"/>
                      <a:pt x="976" y="81"/>
                    </a:cubicBezTo>
                    <a:cubicBezTo>
                      <a:pt x="959" y="27"/>
                      <a:pt x="900" y="0"/>
                      <a:pt x="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7" name="Google Shape;920;p34">
            <a:extLst>
              <a:ext uri="{FF2B5EF4-FFF2-40B4-BE49-F238E27FC236}">
                <a16:creationId xmlns:a16="http://schemas.microsoft.com/office/drawing/2014/main" id="{A8D24D79-9E28-1D1C-AF6E-93697A7CEBBC}"/>
              </a:ext>
            </a:extLst>
          </p:cNvPr>
          <p:cNvGrpSpPr/>
          <p:nvPr/>
        </p:nvGrpSpPr>
        <p:grpSpPr>
          <a:xfrm>
            <a:off x="3827962" y="3900772"/>
            <a:ext cx="5656576" cy="967500"/>
            <a:chOff x="1743737" y="2022253"/>
            <a:chExt cx="5656576" cy="967500"/>
          </a:xfrm>
        </p:grpSpPr>
        <p:sp>
          <p:nvSpPr>
            <p:cNvPr id="28" name="Google Shape;921;p34">
              <a:extLst>
                <a:ext uri="{FF2B5EF4-FFF2-40B4-BE49-F238E27FC236}">
                  <a16:creationId xmlns:a16="http://schemas.microsoft.com/office/drawing/2014/main" id="{E7827FC9-9272-1953-86B2-DC57D87B0D07}"/>
                </a:ext>
              </a:extLst>
            </p:cNvPr>
            <p:cNvSpPr/>
            <p:nvPr/>
          </p:nvSpPr>
          <p:spPr>
            <a:xfrm>
              <a:off x="1743737" y="2022253"/>
              <a:ext cx="967500" cy="967500"/>
            </a:xfrm>
            <a:prstGeom prst="ellipse">
              <a:avLst/>
            </a:prstGeom>
            <a:solidFill>
              <a:srgbClr val="ED97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9" name="Google Shape;922;p34">
              <a:extLst>
                <a:ext uri="{FF2B5EF4-FFF2-40B4-BE49-F238E27FC236}">
                  <a16:creationId xmlns:a16="http://schemas.microsoft.com/office/drawing/2014/main" id="{A81C0B72-11B9-4462-EE31-5466615497DC}"/>
                </a:ext>
              </a:extLst>
            </p:cNvPr>
            <p:cNvSpPr/>
            <p:nvPr/>
          </p:nvSpPr>
          <p:spPr>
            <a:xfrm>
              <a:off x="1832736" y="2111353"/>
              <a:ext cx="789300" cy="789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23;p34">
              <a:extLst>
                <a:ext uri="{FF2B5EF4-FFF2-40B4-BE49-F238E27FC236}">
                  <a16:creationId xmlns:a16="http://schemas.microsoft.com/office/drawing/2014/main" id="{DAB7792D-D77A-3E23-1428-3915D5439BD2}"/>
                </a:ext>
              </a:extLst>
            </p:cNvPr>
            <p:cNvSpPr/>
            <p:nvPr/>
          </p:nvSpPr>
          <p:spPr>
            <a:xfrm>
              <a:off x="1872701" y="2151102"/>
              <a:ext cx="1369262" cy="709801"/>
            </a:xfrm>
            <a:custGeom>
              <a:avLst/>
              <a:gdLst/>
              <a:ahLst/>
              <a:cxnLst/>
              <a:rect l="l" t="t" r="r" b="b"/>
              <a:pathLst>
                <a:path w="63187" h="32755" extrusionOk="0">
                  <a:moveTo>
                    <a:pt x="16383" y="1"/>
                  </a:moveTo>
                  <a:cubicBezTo>
                    <a:pt x="7335" y="1"/>
                    <a:pt x="0" y="7335"/>
                    <a:pt x="0" y="16372"/>
                  </a:cubicBezTo>
                  <a:cubicBezTo>
                    <a:pt x="0" y="25420"/>
                    <a:pt x="7335" y="32755"/>
                    <a:pt x="16383" y="32755"/>
                  </a:cubicBezTo>
                  <a:cubicBezTo>
                    <a:pt x="20812" y="32755"/>
                    <a:pt x="24825" y="30993"/>
                    <a:pt x="27766" y="28147"/>
                  </a:cubicBezTo>
                  <a:cubicBezTo>
                    <a:pt x="34961" y="22423"/>
                    <a:pt x="41129" y="21059"/>
                    <a:pt x="45371" y="21059"/>
                  </a:cubicBezTo>
                  <a:cubicBezTo>
                    <a:pt x="47854" y="21059"/>
                    <a:pt x="49677" y="21526"/>
                    <a:pt x="50661" y="21860"/>
                  </a:cubicBezTo>
                  <a:cubicBezTo>
                    <a:pt x="52638" y="22908"/>
                    <a:pt x="54543" y="23694"/>
                    <a:pt x="55864" y="23694"/>
                  </a:cubicBezTo>
                  <a:cubicBezTo>
                    <a:pt x="59901" y="23694"/>
                    <a:pt x="63187" y="20420"/>
                    <a:pt x="63187" y="16372"/>
                  </a:cubicBezTo>
                  <a:cubicBezTo>
                    <a:pt x="63187" y="12335"/>
                    <a:pt x="59901" y="9061"/>
                    <a:pt x="55864" y="9061"/>
                  </a:cubicBezTo>
                  <a:cubicBezTo>
                    <a:pt x="54543" y="9061"/>
                    <a:pt x="52638" y="9835"/>
                    <a:pt x="50661" y="10895"/>
                  </a:cubicBezTo>
                  <a:cubicBezTo>
                    <a:pt x="49678" y="11228"/>
                    <a:pt x="47859" y="11693"/>
                    <a:pt x="45383" y="11693"/>
                  </a:cubicBezTo>
                  <a:cubicBezTo>
                    <a:pt x="41140" y="11693"/>
                    <a:pt x="34968" y="10329"/>
                    <a:pt x="27766" y="4608"/>
                  </a:cubicBezTo>
                  <a:cubicBezTo>
                    <a:pt x="24825" y="1751"/>
                    <a:pt x="20812" y="1"/>
                    <a:pt x="16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24;p34">
              <a:extLst>
                <a:ext uri="{FF2B5EF4-FFF2-40B4-BE49-F238E27FC236}">
                  <a16:creationId xmlns:a16="http://schemas.microsoft.com/office/drawing/2014/main" id="{98489B5D-9A12-2B63-713C-2E7E87D1B02F}"/>
                </a:ext>
              </a:extLst>
            </p:cNvPr>
            <p:cNvSpPr/>
            <p:nvPr/>
          </p:nvSpPr>
          <p:spPr>
            <a:xfrm>
              <a:off x="3024643" y="2431555"/>
              <a:ext cx="148895" cy="148895"/>
            </a:xfrm>
            <a:custGeom>
              <a:avLst/>
              <a:gdLst/>
              <a:ahLst/>
              <a:cxnLst/>
              <a:rect l="l" t="t" r="r" b="b"/>
              <a:pathLst>
                <a:path w="6871" h="6871" extrusionOk="0">
                  <a:moveTo>
                    <a:pt x="3430" y="0"/>
                  </a:moveTo>
                  <a:cubicBezTo>
                    <a:pt x="1537" y="0"/>
                    <a:pt x="1" y="1536"/>
                    <a:pt x="1" y="3441"/>
                  </a:cubicBezTo>
                  <a:cubicBezTo>
                    <a:pt x="1" y="5334"/>
                    <a:pt x="1537" y="6870"/>
                    <a:pt x="3430" y="6870"/>
                  </a:cubicBezTo>
                  <a:cubicBezTo>
                    <a:pt x="5335" y="6870"/>
                    <a:pt x="6871" y="5334"/>
                    <a:pt x="6871" y="3441"/>
                  </a:cubicBezTo>
                  <a:cubicBezTo>
                    <a:pt x="6871" y="1536"/>
                    <a:pt x="5335" y="0"/>
                    <a:pt x="3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25;p34">
              <a:extLst>
                <a:ext uri="{FF2B5EF4-FFF2-40B4-BE49-F238E27FC236}">
                  <a16:creationId xmlns:a16="http://schemas.microsoft.com/office/drawing/2014/main" id="{594D886F-A7F7-8FFC-C4F0-2E5FB234BA82}"/>
                </a:ext>
              </a:extLst>
            </p:cNvPr>
            <p:cNvSpPr/>
            <p:nvPr/>
          </p:nvSpPr>
          <p:spPr>
            <a:xfrm>
              <a:off x="3718938" y="2345953"/>
              <a:ext cx="1236000" cy="320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dirty="0">
                  <a:solidFill>
                    <a:srgbClr val="FFFFFF"/>
                  </a:solidFill>
                  <a:latin typeface="Fira Sans Extra Condensed Medium"/>
                  <a:ea typeface="Fira Sans Extra Condensed Medium"/>
                  <a:cs typeface="Fira Sans Extra Condensed Medium"/>
                  <a:sym typeface="Fira Sans Extra Condensed Medium"/>
                </a:rPr>
                <a:t>Step 02</a:t>
              </a:r>
              <a:endParaRPr sz="1500" dirty="0">
                <a:solidFill>
                  <a:srgbClr val="FFFFFF"/>
                </a:solidFill>
              </a:endParaRPr>
            </a:p>
          </p:txBody>
        </p:sp>
        <p:sp>
          <p:nvSpPr>
            <p:cNvPr id="33" name="Google Shape;926;p34">
              <a:extLst>
                <a:ext uri="{FF2B5EF4-FFF2-40B4-BE49-F238E27FC236}">
                  <a16:creationId xmlns:a16="http://schemas.microsoft.com/office/drawing/2014/main" id="{6D40A643-98A4-C662-3EFD-15E4EAC5F08A}"/>
                </a:ext>
              </a:extLst>
            </p:cNvPr>
            <p:cNvSpPr txBox="1"/>
            <p:nvPr/>
          </p:nvSpPr>
          <p:spPr>
            <a:xfrm>
              <a:off x="5071713" y="2355853"/>
              <a:ext cx="2328600" cy="3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grpSp>
          <p:nvGrpSpPr>
            <p:cNvPr id="34" name="Google Shape;927;p34">
              <a:extLst>
                <a:ext uri="{FF2B5EF4-FFF2-40B4-BE49-F238E27FC236}">
                  <a16:creationId xmlns:a16="http://schemas.microsoft.com/office/drawing/2014/main" id="{50067624-D247-D263-0655-2EE14B898147}"/>
                </a:ext>
              </a:extLst>
            </p:cNvPr>
            <p:cNvGrpSpPr/>
            <p:nvPr/>
          </p:nvGrpSpPr>
          <p:grpSpPr>
            <a:xfrm>
              <a:off x="2065711" y="2310297"/>
              <a:ext cx="323345" cy="391411"/>
              <a:chOff x="5184517" y="2459481"/>
              <a:chExt cx="252062" cy="305122"/>
            </a:xfrm>
          </p:grpSpPr>
          <p:sp>
            <p:nvSpPr>
              <p:cNvPr id="35" name="Google Shape;928;p34">
                <a:extLst>
                  <a:ext uri="{FF2B5EF4-FFF2-40B4-BE49-F238E27FC236}">
                    <a16:creationId xmlns:a16="http://schemas.microsoft.com/office/drawing/2014/main" id="{8F6E09EF-5095-5CE6-3EF9-05573B4219F7}"/>
                  </a:ext>
                </a:extLst>
              </p:cNvPr>
              <p:cNvSpPr/>
              <p:nvPr/>
            </p:nvSpPr>
            <p:spPr>
              <a:xfrm>
                <a:off x="5383486" y="2674747"/>
                <a:ext cx="13273" cy="13305"/>
              </a:xfrm>
              <a:custGeom>
                <a:avLst/>
                <a:gdLst/>
                <a:ahLst/>
                <a:cxnLst/>
                <a:rect l="l" t="t" r="r" b="b"/>
                <a:pathLst>
                  <a:path w="417" h="418" extrusionOk="0">
                    <a:moveTo>
                      <a:pt x="203" y="0"/>
                    </a:moveTo>
                    <a:cubicBezTo>
                      <a:pt x="107" y="0"/>
                      <a:pt x="0" y="84"/>
                      <a:pt x="0" y="203"/>
                    </a:cubicBezTo>
                    <a:cubicBezTo>
                      <a:pt x="0" y="322"/>
                      <a:pt x="84" y="417"/>
                      <a:pt x="203" y="417"/>
                    </a:cubicBezTo>
                    <a:cubicBezTo>
                      <a:pt x="322" y="417"/>
                      <a:pt x="417" y="322"/>
                      <a:pt x="417" y="203"/>
                    </a:cubicBezTo>
                    <a:cubicBezTo>
                      <a:pt x="417" y="84"/>
                      <a:pt x="322"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929;p34">
                <a:extLst>
                  <a:ext uri="{FF2B5EF4-FFF2-40B4-BE49-F238E27FC236}">
                    <a16:creationId xmlns:a16="http://schemas.microsoft.com/office/drawing/2014/main" id="{4B8FD403-FC60-48D1-1466-47BD8BAF6BAF}"/>
                  </a:ext>
                </a:extLst>
              </p:cNvPr>
              <p:cNvSpPr/>
              <p:nvPr/>
            </p:nvSpPr>
            <p:spPr>
              <a:xfrm>
                <a:off x="5350128" y="2724402"/>
                <a:ext cx="11395" cy="11395"/>
              </a:xfrm>
              <a:custGeom>
                <a:avLst/>
                <a:gdLst/>
                <a:ahLst/>
                <a:cxnLst/>
                <a:rect l="l" t="t" r="r" b="b"/>
                <a:pathLst>
                  <a:path w="358" h="358" extrusionOk="0">
                    <a:moveTo>
                      <a:pt x="179" y="0"/>
                    </a:moveTo>
                    <a:cubicBezTo>
                      <a:pt x="96" y="0"/>
                      <a:pt x="0" y="84"/>
                      <a:pt x="0" y="179"/>
                    </a:cubicBezTo>
                    <a:cubicBezTo>
                      <a:pt x="0" y="262"/>
                      <a:pt x="96" y="357"/>
                      <a:pt x="179" y="357"/>
                    </a:cubicBezTo>
                    <a:cubicBezTo>
                      <a:pt x="274" y="357"/>
                      <a:pt x="358" y="286"/>
                      <a:pt x="358" y="179"/>
                    </a:cubicBezTo>
                    <a:cubicBezTo>
                      <a:pt x="358" y="84"/>
                      <a:pt x="274"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930;p34">
                <a:extLst>
                  <a:ext uri="{FF2B5EF4-FFF2-40B4-BE49-F238E27FC236}">
                    <a16:creationId xmlns:a16="http://schemas.microsoft.com/office/drawing/2014/main" id="{67004C46-13FE-503B-161F-C7E0F10AC97C}"/>
                  </a:ext>
                </a:extLst>
              </p:cNvPr>
              <p:cNvSpPr/>
              <p:nvPr/>
            </p:nvSpPr>
            <p:spPr>
              <a:xfrm>
                <a:off x="5254638" y="2666376"/>
                <a:ext cx="11395" cy="11427"/>
              </a:xfrm>
              <a:custGeom>
                <a:avLst/>
                <a:gdLst/>
                <a:ahLst/>
                <a:cxnLst/>
                <a:rect l="l" t="t" r="r" b="b"/>
                <a:pathLst>
                  <a:path w="358" h="359" extrusionOk="0">
                    <a:moveTo>
                      <a:pt x="193" y="1"/>
                    </a:moveTo>
                    <a:cubicBezTo>
                      <a:pt x="188" y="1"/>
                      <a:pt x="183" y="1"/>
                      <a:pt x="179" y="2"/>
                    </a:cubicBezTo>
                    <a:cubicBezTo>
                      <a:pt x="83" y="2"/>
                      <a:pt x="0" y="97"/>
                      <a:pt x="0" y="180"/>
                    </a:cubicBezTo>
                    <a:cubicBezTo>
                      <a:pt x="0" y="275"/>
                      <a:pt x="71" y="359"/>
                      <a:pt x="179" y="359"/>
                    </a:cubicBezTo>
                    <a:cubicBezTo>
                      <a:pt x="262" y="359"/>
                      <a:pt x="357" y="287"/>
                      <a:pt x="357" y="180"/>
                    </a:cubicBezTo>
                    <a:cubicBezTo>
                      <a:pt x="357" y="90"/>
                      <a:pt x="273" y="1"/>
                      <a:pt x="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931;p34">
                <a:extLst>
                  <a:ext uri="{FF2B5EF4-FFF2-40B4-BE49-F238E27FC236}">
                    <a16:creationId xmlns:a16="http://schemas.microsoft.com/office/drawing/2014/main" id="{6A7DC587-ACBA-5B99-78F2-FF4E95B08B2D}"/>
                  </a:ext>
                </a:extLst>
              </p:cNvPr>
              <p:cNvSpPr/>
              <p:nvPr/>
            </p:nvSpPr>
            <p:spPr>
              <a:xfrm>
                <a:off x="5273959" y="2724402"/>
                <a:ext cx="11395" cy="11395"/>
              </a:xfrm>
              <a:custGeom>
                <a:avLst/>
                <a:gdLst/>
                <a:ahLst/>
                <a:cxnLst/>
                <a:rect l="l" t="t" r="r" b="b"/>
                <a:pathLst>
                  <a:path w="358" h="358" extrusionOk="0">
                    <a:moveTo>
                      <a:pt x="179" y="0"/>
                    </a:moveTo>
                    <a:cubicBezTo>
                      <a:pt x="84" y="0"/>
                      <a:pt x="0" y="84"/>
                      <a:pt x="0" y="179"/>
                    </a:cubicBezTo>
                    <a:cubicBezTo>
                      <a:pt x="0" y="262"/>
                      <a:pt x="84" y="357"/>
                      <a:pt x="179" y="357"/>
                    </a:cubicBezTo>
                    <a:cubicBezTo>
                      <a:pt x="274" y="357"/>
                      <a:pt x="357" y="286"/>
                      <a:pt x="357" y="179"/>
                    </a:cubicBezTo>
                    <a:cubicBezTo>
                      <a:pt x="357" y="84"/>
                      <a:pt x="274" y="0"/>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932;p34">
                <a:extLst>
                  <a:ext uri="{FF2B5EF4-FFF2-40B4-BE49-F238E27FC236}">
                    <a16:creationId xmlns:a16="http://schemas.microsoft.com/office/drawing/2014/main" id="{AA13C250-3091-F593-55BA-4E25273CB071}"/>
                  </a:ext>
                </a:extLst>
              </p:cNvPr>
              <p:cNvSpPr/>
              <p:nvPr/>
            </p:nvSpPr>
            <p:spPr>
              <a:xfrm>
                <a:off x="5308049" y="2678917"/>
                <a:ext cx="14451" cy="14037"/>
              </a:xfrm>
              <a:custGeom>
                <a:avLst/>
                <a:gdLst/>
                <a:ahLst/>
                <a:cxnLst/>
                <a:rect l="l" t="t" r="r" b="b"/>
                <a:pathLst>
                  <a:path w="454" h="441" extrusionOk="0">
                    <a:moveTo>
                      <a:pt x="227" y="0"/>
                    </a:moveTo>
                    <a:cubicBezTo>
                      <a:pt x="108" y="0"/>
                      <a:pt x="1" y="108"/>
                      <a:pt x="1" y="227"/>
                    </a:cubicBezTo>
                    <a:cubicBezTo>
                      <a:pt x="1" y="346"/>
                      <a:pt x="108" y="441"/>
                      <a:pt x="227" y="441"/>
                    </a:cubicBezTo>
                    <a:cubicBezTo>
                      <a:pt x="346" y="441"/>
                      <a:pt x="453" y="346"/>
                      <a:pt x="453" y="227"/>
                    </a:cubicBezTo>
                    <a:cubicBezTo>
                      <a:pt x="453" y="84"/>
                      <a:pt x="358" y="0"/>
                      <a:pt x="2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933;p34">
                <a:extLst>
                  <a:ext uri="{FF2B5EF4-FFF2-40B4-BE49-F238E27FC236}">
                    <a16:creationId xmlns:a16="http://schemas.microsoft.com/office/drawing/2014/main" id="{B6E78B34-858C-A31B-A019-49E1F006E581}"/>
                  </a:ext>
                </a:extLst>
              </p:cNvPr>
              <p:cNvSpPr/>
              <p:nvPr/>
            </p:nvSpPr>
            <p:spPr>
              <a:xfrm>
                <a:off x="5184517" y="2459481"/>
                <a:ext cx="252062" cy="305122"/>
              </a:xfrm>
              <a:custGeom>
                <a:avLst/>
                <a:gdLst/>
                <a:ahLst/>
                <a:cxnLst/>
                <a:rect l="l" t="t" r="r" b="b"/>
                <a:pathLst>
                  <a:path w="7919" h="9586" extrusionOk="0">
                    <a:moveTo>
                      <a:pt x="2597" y="5657"/>
                    </a:moveTo>
                    <a:cubicBezTo>
                      <a:pt x="3126" y="5657"/>
                      <a:pt x="3630" y="5793"/>
                      <a:pt x="4096" y="6061"/>
                    </a:cubicBezTo>
                    <a:cubicBezTo>
                      <a:pt x="4607" y="6347"/>
                      <a:pt x="5099" y="6442"/>
                      <a:pt x="5531" y="6442"/>
                    </a:cubicBezTo>
                    <a:cubicBezTo>
                      <a:pt x="5853" y="6442"/>
                      <a:pt x="6143" y="6389"/>
                      <a:pt x="6382" y="6323"/>
                    </a:cubicBezTo>
                    <a:cubicBezTo>
                      <a:pt x="6751" y="6228"/>
                      <a:pt x="7037" y="6061"/>
                      <a:pt x="7204" y="5954"/>
                    </a:cubicBezTo>
                    <a:lnTo>
                      <a:pt x="7204" y="5954"/>
                    </a:lnTo>
                    <a:cubicBezTo>
                      <a:pt x="7525" y="7037"/>
                      <a:pt x="7263" y="8204"/>
                      <a:pt x="6442" y="9038"/>
                    </a:cubicBezTo>
                    <a:cubicBezTo>
                      <a:pt x="6275" y="9204"/>
                      <a:pt x="6037" y="9299"/>
                      <a:pt x="5799" y="9299"/>
                    </a:cubicBezTo>
                    <a:lnTo>
                      <a:pt x="2560" y="9299"/>
                    </a:lnTo>
                    <a:cubicBezTo>
                      <a:pt x="2322" y="9299"/>
                      <a:pt x="2084" y="9204"/>
                      <a:pt x="1917" y="9038"/>
                    </a:cubicBezTo>
                    <a:cubicBezTo>
                      <a:pt x="1179" y="8276"/>
                      <a:pt x="834" y="7180"/>
                      <a:pt x="1120" y="6025"/>
                    </a:cubicBezTo>
                    <a:cubicBezTo>
                      <a:pt x="1239" y="5966"/>
                      <a:pt x="1560" y="5811"/>
                      <a:pt x="1989" y="5716"/>
                    </a:cubicBezTo>
                    <a:cubicBezTo>
                      <a:pt x="2195" y="5677"/>
                      <a:pt x="2398" y="5657"/>
                      <a:pt x="2597" y="5657"/>
                    </a:cubicBezTo>
                    <a:close/>
                    <a:moveTo>
                      <a:pt x="2834" y="1"/>
                    </a:moveTo>
                    <a:cubicBezTo>
                      <a:pt x="2632" y="1"/>
                      <a:pt x="2465" y="167"/>
                      <a:pt x="2465" y="370"/>
                    </a:cubicBezTo>
                    <a:lnTo>
                      <a:pt x="2465" y="703"/>
                    </a:lnTo>
                    <a:cubicBezTo>
                      <a:pt x="2465" y="906"/>
                      <a:pt x="2632" y="1072"/>
                      <a:pt x="2834" y="1072"/>
                    </a:cubicBezTo>
                    <a:lnTo>
                      <a:pt x="3036" y="1072"/>
                    </a:lnTo>
                    <a:lnTo>
                      <a:pt x="3036" y="2239"/>
                    </a:lnTo>
                    <a:cubicBezTo>
                      <a:pt x="3036" y="2311"/>
                      <a:pt x="3096" y="2370"/>
                      <a:pt x="3167" y="2370"/>
                    </a:cubicBezTo>
                    <a:cubicBezTo>
                      <a:pt x="3239" y="2370"/>
                      <a:pt x="3298" y="2311"/>
                      <a:pt x="3298" y="2239"/>
                    </a:cubicBezTo>
                    <a:lnTo>
                      <a:pt x="3298" y="1072"/>
                    </a:lnTo>
                    <a:lnTo>
                      <a:pt x="4977" y="1072"/>
                    </a:lnTo>
                    <a:lnTo>
                      <a:pt x="4977" y="3406"/>
                    </a:lnTo>
                    <a:cubicBezTo>
                      <a:pt x="4977" y="3620"/>
                      <a:pt x="5096" y="3799"/>
                      <a:pt x="5311" y="3882"/>
                    </a:cubicBezTo>
                    <a:cubicBezTo>
                      <a:pt x="6144" y="4216"/>
                      <a:pt x="6763" y="4882"/>
                      <a:pt x="7097" y="5692"/>
                    </a:cubicBezTo>
                    <a:cubicBezTo>
                      <a:pt x="6966" y="5775"/>
                      <a:pt x="6668" y="5954"/>
                      <a:pt x="6275" y="6061"/>
                    </a:cubicBezTo>
                    <a:cubicBezTo>
                      <a:pt x="6015" y="6135"/>
                      <a:pt x="5758" y="6172"/>
                      <a:pt x="5506" y="6172"/>
                    </a:cubicBezTo>
                    <a:cubicBezTo>
                      <a:pt x="5064" y="6172"/>
                      <a:pt x="4636" y="6058"/>
                      <a:pt x="4227" y="5823"/>
                    </a:cubicBezTo>
                    <a:cubicBezTo>
                      <a:pt x="3710" y="5528"/>
                      <a:pt x="3145" y="5385"/>
                      <a:pt x="2580" y="5385"/>
                    </a:cubicBezTo>
                    <a:cubicBezTo>
                      <a:pt x="2117" y="5385"/>
                      <a:pt x="1654" y="5481"/>
                      <a:pt x="1215" y="5668"/>
                    </a:cubicBezTo>
                    <a:cubicBezTo>
                      <a:pt x="1524" y="4870"/>
                      <a:pt x="2155" y="4216"/>
                      <a:pt x="2989" y="3882"/>
                    </a:cubicBezTo>
                    <a:cubicBezTo>
                      <a:pt x="3179" y="3811"/>
                      <a:pt x="3322" y="3620"/>
                      <a:pt x="3322" y="3406"/>
                    </a:cubicBezTo>
                    <a:lnTo>
                      <a:pt x="3322" y="2930"/>
                    </a:lnTo>
                    <a:cubicBezTo>
                      <a:pt x="3322" y="2858"/>
                      <a:pt x="3263" y="2799"/>
                      <a:pt x="3179" y="2799"/>
                    </a:cubicBezTo>
                    <a:cubicBezTo>
                      <a:pt x="3108" y="2799"/>
                      <a:pt x="3048" y="2858"/>
                      <a:pt x="3048" y="2930"/>
                    </a:cubicBezTo>
                    <a:lnTo>
                      <a:pt x="3048" y="3406"/>
                    </a:lnTo>
                    <a:cubicBezTo>
                      <a:pt x="3048" y="3501"/>
                      <a:pt x="2989" y="3585"/>
                      <a:pt x="2894" y="3620"/>
                    </a:cubicBezTo>
                    <a:cubicBezTo>
                      <a:pt x="608" y="4525"/>
                      <a:pt x="0" y="7490"/>
                      <a:pt x="1703" y="9228"/>
                    </a:cubicBezTo>
                    <a:cubicBezTo>
                      <a:pt x="1929" y="9454"/>
                      <a:pt x="2227" y="9585"/>
                      <a:pt x="2560" y="9585"/>
                    </a:cubicBezTo>
                    <a:lnTo>
                      <a:pt x="5799" y="9585"/>
                    </a:lnTo>
                    <a:cubicBezTo>
                      <a:pt x="6108" y="9585"/>
                      <a:pt x="6430" y="9454"/>
                      <a:pt x="6656" y="9228"/>
                    </a:cubicBezTo>
                    <a:cubicBezTo>
                      <a:pt x="7870" y="7990"/>
                      <a:pt x="7918" y="6132"/>
                      <a:pt x="6989" y="4835"/>
                    </a:cubicBezTo>
                    <a:cubicBezTo>
                      <a:pt x="6608" y="4287"/>
                      <a:pt x="6073" y="3870"/>
                      <a:pt x="5442" y="3620"/>
                    </a:cubicBezTo>
                    <a:cubicBezTo>
                      <a:pt x="5358" y="3585"/>
                      <a:pt x="5299" y="3501"/>
                      <a:pt x="5299" y="3406"/>
                    </a:cubicBezTo>
                    <a:lnTo>
                      <a:pt x="5299" y="1072"/>
                    </a:lnTo>
                    <a:lnTo>
                      <a:pt x="5489" y="1072"/>
                    </a:lnTo>
                    <a:cubicBezTo>
                      <a:pt x="5692" y="1072"/>
                      <a:pt x="5858" y="906"/>
                      <a:pt x="5858" y="703"/>
                    </a:cubicBezTo>
                    <a:lnTo>
                      <a:pt x="5858" y="370"/>
                    </a:lnTo>
                    <a:cubicBezTo>
                      <a:pt x="5858" y="167"/>
                      <a:pt x="5692" y="1"/>
                      <a:pt x="5489" y="1"/>
                    </a:cubicBezTo>
                    <a:lnTo>
                      <a:pt x="4739" y="1"/>
                    </a:lnTo>
                    <a:cubicBezTo>
                      <a:pt x="4668" y="1"/>
                      <a:pt x="4608" y="60"/>
                      <a:pt x="4608" y="132"/>
                    </a:cubicBezTo>
                    <a:cubicBezTo>
                      <a:pt x="4608" y="215"/>
                      <a:pt x="4668" y="275"/>
                      <a:pt x="4739" y="275"/>
                    </a:cubicBezTo>
                    <a:lnTo>
                      <a:pt x="5489" y="275"/>
                    </a:lnTo>
                    <a:cubicBezTo>
                      <a:pt x="5537" y="275"/>
                      <a:pt x="5573" y="310"/>
                      <a:pt x="5573" y="358"/>
                    </a:cubicBezTo>
                    <a:lnTo>
                      <a:pt x="5573" y="691"/>
                    </a:lnTo>
                    <a:cubicBezTo>
                      <a:pt x="5573" y="727"/>
                      <a:pt x="5537" y="775"/>
                      <a:pt x="5489" y="775"/>
                    </a:cubicBezTo>
                    <a:lnTo>
                      <a:pt x="2834" y="775"/>
                    </a:lnTo>
                    <a:cubicBezTo>
                      <a:pt x="2798" y="775"/>
                      <a:pt x="2751" y="727"/>
                      <a:pt x="2751" y="691"/>
                    </a:cubicBezTo>
                    <a:lnTo>
                      <a:pt x="2751" y="358"/>
                    </a:lnTo>
                    <a:cubicBezTo>
                      <a:pt x="2751" y="310"/>
                      <a:pt x="2798" y="275"/>
                      <a:pt x="2834" y="275"/>
                    </a:cubicBezTo>
                    <a:lnTo>
                      <a:pt x="4060" y="275"/>
                    </a:lnTo>
                    <a:cubicBezTo>
                      <a:pt x="4132" y="275"/>
                      <a:pt x="4191" y="215"/>
                      <a:pt x="4191" y="132"/>
                    </a:cubicBezTo>
                    <a:cubicBezTo>
                      <a:pt x="4191" y="60"/>
                      <a:pt x="4132" y="1"/>
                      <a:pt x="4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1" name="Google Shape;934;p34">
            <a:extLst>
              <a:ext uri="{FF2B5EF4-FFF2-40B4-BE49-F238E27FC236}">
                <a16:creationId xmlns:a16="http://schemas.microsoft.com/office/drawing/2014/main" id="{A6A90416-6C4C-E376-4860-7F8A953BFD02}"/>
              </a:ext>
            </a:extLst>
          </p:cNvPr>
          <p:cNvSpPr txBox="1">
            <a:spLocks/>
          </p:cNvSpPr>
          <p:nvPr/>
        </p:nvSpPr>
        <p:spPr>
          <a:xfrm>
            <a:off x="2846964" y="2265450"/>
            <a:ext cx="7723500" cy="481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2400"/>
              <a:buFont typeface="Fira Sans Extra Condensed"/>
              <a:buNone/>
              <a:defRPr sz="32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US" kern="0" dirty="0"/>
              <a:t>Data Collection Methods</a:t>
            </a:r>
          </a:p>
        </p:txBody>
      </p:sp>
      <p:grpSp>
        <p:nvGrpSpPr>
          <p:cNvPr id="42" name="Google Shape;935;p34">
            <a:extLst>
              <a:ext uri="{FF2B5EF4-FFF2-40B4-BE49-F238E27FC236}">
                <a16:creationId xmlns:a16="http://schemas.microsoft.com/office/drawing/2014/main" id="{D7F96211-4025-CD97-F642-323B8A80D0C9}"/>
              </a:ext>
            </a:extLst>
          </p:cNvPr>
          <p:cNvGrpSpPr/>
          <p:nvPr/>
        </p:nvGrpSpPr>
        <p:grpSpPr>
          <a:xfrm>
            <a:off x="498464" y="2769076"/>
            <a:ext cx="5293723" cy="967500"/>
            <a:chOff x="2106589" y="1216450"/>
            <a:chExt cx="5293723" cy="967500"/>
          </a:xfrm>
        </p:grpSpPr>
        <p:sp>
          <p:nvSpPr>
            <p:cNvPr id="43" name="Google Shape;936;p34">
              <a:extLst>
                <a:ext uri="{FF2B5EF4-FFF2-40B4-BE49-F238E27FC236}">
                  <a16:creationId xmlns:a16="http://schemas.microsoft.com/office/drawing/2014/main" id="{6BEA7576-2621-7BEF-E85F-B3AC0995ED3D}"/>
                </a:ext>
              </a:extLst>
            </p:cNvPr>
            <p:cNvSpPr/>
            <p:nvPr/>
          </p:nvSpPr>
          <p:spPr>
            <a:xfrm>
              <a:off x="2106589" y="1216450"/>
              <a:ext cx="967500" cy="967500"/>
            </a:xfrm>
            <a:prstGeom prst="ellipse">
              <a:avLst/>
            </a:prstGeom>
            <a:solidFill>
              <a:srgbClr val="0C8AE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44" name="Google Shape;937;p34">
              <a:extLst>
                <a:ext uri="{FF2B5EF4-FFF2-40B4-BE49-F238E27FC236}">
                  <a16:creationId xmlns:a16="http://schemas.microsoft.com/office/drawing/2014/main" id="{D2C11580-C799-E7DF-78A3-68B9C14A8C1F}"/>
                </a:ext>
              </a:extLst>
            </p:cNvPr>
            <p:cNvSpPr/>
            <p:nvPr/>
          </p:nvSpPr>
          <p:spPr>
            <a:xfrm>
              <a:off x="2195588" y="1305550"/>
              <a:ext cx="789300" cy="789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938;p34">
              <a:extLst>
                <a:ext uri="{FF2B5EF4-FFF2-40B4-BE49-F238E27FC236}">
                  <a16:creationId xmlns:a16="http://schemas.microsoft.com/office/drawing/2014/main" id="{CE20F88A-C14E-F18C-D41C-19947999F96C}"/>
                </a:ext>
              </a:extLst>
            </p:cNvPr>
            <p:cNvSpPr/>
            <p:nvPr/>
          </p:nvSpPr>
          <p:spPr>
            <a:xfrm>
              <a:off x="2235554" y="1345300"/>
              <a:ext cx="1369262" cy="709801"/>
            </a:xfrm>
            <a:custGeom>
              <a:avLst/>
              <a:gdLst/>
              <a:ahLst/>
              <a:cxnLst/>
              <a:rect l="l" t="t" r="r" b="b"/>
              <a:pathLst>
                <a:path w="63187" h="32755" extrusionOk="0">
                  <a:moveTo>
                    <a:pt x="16383" y="1"/>
                  </a:moveTo>
                  <a:cubicBezTo>
                    <a:pt x="7335" y="1"/>
                    <a:pt x="0" y="7335"/>
                    <a:pt x="0" y="16372"/>
                  </a:cubicBezTo>
                  <a:cubicBezTo>
                    <a:pt x="0" y="25420"/>
                    <a:pt x="7335" y="32755"/>
                    <a:pt x="16383" y="32755"/>
                  </a:cubicBezTo>
                  <a:cubicBezTo>
                    <a:pt x="20812" y="32755"/>
                    <a:pt x="24825" y="30993"/>
                    <a:pt x="27766" y="28147"/>
                  </a:cubicBezTo>
                  <a:cubicBezTo>
                    <a:pt x="34961" y="22423"/>
                    <a:pt x="41129" y="21059"/>
                    <a:pt x="45371" y="21059"/>
                  </a:cubicBezTo>
                  <a:cubicBezTo>
                    <a:pt x="47854" y="21059"/>
                    <a:pt x="49677" y="21526"/>
                    <a:pt x="50661" y="21860"/>
                  </a:cubicBezTo>
                  <a:cubicBezTo>
                    <a:pt x="52638" y="22908"/>
                    <a:pt x="54543" y="23694"/>
                    <a:pt x="55864" y="23694"/>
                  </a:cubicBezTo>
                  <a:cubicBezTo>
                    <a:pt x="59901" y="23694"/>
                    <a:pt x="63187" y="20420"/>
                    <a:pt x="63187" y="16372"/>
                  </a:cubicBezTo>
                  <a:cubicBezTo>
                    <a:pt x="63187" y="12335"/>
                    <a:pt x="59901" y="9061"/>
                    <a:pt x="55864" y="9061"/>
                  </a:cubicBezTo>
                  <a:cubicBezTo>
                    <a:pt x="54543" y="9061"/>
                    <a:pt x="52638" y="9835"/>
                    <a:pt x="50661" y="10895"/>
                  </a:cubicBezTo>
                  <a:cubicBezTo>
                    <a:pt x="49678" y="11228"/>
                    <a:pt x="47859" y="11693"/>
                    <a:pt x="45383" y="11693"/>
                  </a:cubicBezTo>
                  <a:cubicBezTo>
                    <a:pt x="41140" y="11693"/>
                    <a:pt x="34968" y="10329"/>
                    <a:pt x="27766" y="4608"/>
                  </a:cubicBezTo>
                  <a:cubicBezTo>
                    <a:pt x="24825" y="1751"/>
                    <a:pt x="20812" y="1"/>
                    <a:pt x="16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939;p34">
              <a:extLst>
                <a:ext uri="{FF2B5EF4-FFF2-40B4-BE49-F238E27FC236}">
                  <a16:creationId xmlns:a16="http://schemas.microsoft.com/office/drawing/2014/main" id="{CEFD5817-F398-37DD-E503-A25EE6F28C0C}"/>
                </a:ext>
              </a:extLst>
            </p:cNvPr>
            <p:cNvSpPr/>
            <p:nvPr/>
          </p:nvSpPr>
          <p:spPr>
            <a:xfrm>
              <a:off x="3387495" y="1625753"/>
              <a:ext cx="148895" cy="148895"/>
            </a:xfrm>
            <a:custGeom>
              <a:avLst/>
              <a:gdLst/>
              <a:ahLst/>
              <a:cxnLst/>
              <a:rect l="l" t="t" r="r" b="b"/>
              <a:pathLst>
                <a:path w="6871" h="6871" extrusionOk="0">
                  <a:moveTo>
                    <a:pt x="3430" y="0"/>
                  </a:moveTo>
                  <a:cubicBezTo>
                    <a:pt x="1537" y="0"/>
                    <a:pt x="1" y="1536"/>
                    <a:pt x="1" y="3441"/>
                  </a:cubicBezTo>
                  <a:cubicBezTo>
                    <a:pt x="1" y="5334"/>
                    <a:pt x="1537" y="6870"/>
                    <a:pt x="3430" y="6870"/>
                  </a:cubicBezTo>
                  <a:cubicBezTo>
                    <a:pt x="5335" y="6870"/>
                    <a:pt x="6871" y="5334"/>
                    <a:pt x="6871" y="3441"/>
                  </a:cubicBezTo>
                  <a:cubicBezTo>
                    <a:pt x="6871" y="1536"/>
                    <a:pt x="5335" y="0"/>
                    <a:pt x="34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940;p34">
              <a:extLst>
                <a:ext uri="{FF2B5EF4-FFF2-40B4-BE49-F238E27FC236}">
                  <a16:creationId xmlns:a16="http://schemas.microsoft.com/office/drawing/2014/main" id="{F10504B6-3C2D-68AF-1754-ACAE53FFD6A5}"/>
                </a:ext>
              </a:extLst>
            </p:cNvPr>
            <p:cNvSpPr/>
            <p:nvPr/>
          </p:nvSpPr>
          <p:spPr>
            <a:xfrm>
              <a:off x="3718938" y="1540150"/>
              <a:ext cx="1236000" cy="320100"/>
            </a:xfrm>
            <a:prstGeom prst="roundRect">
              <a:avLst>
                <a:gd name="adj" fmla="val 50000"/>
              </a:avLst>
            </a:prstGeom>
            <a:solidFill>
              <a:srgbClr val="5EB2FC"/>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500">
                  <a:solidFill>
                    <a:srgbClr val="FFFFFF"/>
                  </a:solidFill>
                  <a:latin typeface="Fira Sans Extra Condensed Medium"/>
                  <a:ea typeface="Fira Sans Extra Condensed Medium"/>
                  <a:cs typeface="Fira Sans Extra Condensed Medium"/>
                  <a:sym typeface="Fira Sans Extra Condensed Medium"/>
                </a:rPr>
                <a:t>Step 01</a:t>
              </a:r>
              <a:endParaRPr sz="1500" dirty="0">
                <a:solidFill>
                  <a:srgbClr val="FFFFFF"/>
                </a:solidFill>
              </a:endParaRPr>
            </a:p>
          </p:txBody>
        </p:sp>
        <p:sp>
          <p:nvSpPr>
            <p:cNvPr id="48" name="Google Shape;941;p34">
              <a:extLst>
                <a:ext uri="{FF2B5EF4-FFF2-40B4-BE49-F238E27FC236}">
                  <a16:creationId xmlns:a16="http://schemas.microsoft.com/office/drawing/2014/main" id="{D1D33D35-9D8E-EA4D-54F8-212CF2A5A09C}"/>
                </a:ext>
              </a:extLst>
            </p:cNvPr>
            <p:cNvSpPr txBox="1"/>
            <p:nvPr/>
          </p:nvSpPr>
          <p:spPr>
            <a:xfrm>
              <a:off x="5071713" y="1550050"/>
              <a:ext cx="2328600" cy="30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grpSp>
          <p:nvGrpSpPr>
            <p:cNvPr id="49" name="Google Shape;942;p34">
              <a:extLst>
                <a:ext uri="{FF2B5EF4-FFF2-40B4-BE49-F238E27FC236}">
                  <a16:creationId xmlns:a16="http://schemas.microsoft.com/office/drawing/2014/main" id="{18EA84C4-DB53-87E1-FF94-6F9CB7A90D65}"/>
                </a:ext>
              </a:extLst>
            </p:cNvPr>
            <p:cNvGrpSpPr/>
            <p:nvPr/>
          </p:nvGrpSpPr>
          <p:grpSpPr>
            <a:xfrm>
              <a:off x="2447294" y="1478444"/>
              <a:ext cx="285902" cy="443512"/>
              <a:chOff x="3764485" y="2890682"/>
              <a:chExt cx="222874" cy="345737"/>
            </a:xfrm>
          </p:grpSpPr>
          <p:sp>
            <p:nvSpPr>
              <p:cNvPr id="50" name="Google Shape;943;p34">
                <a:extLst>
                  <a:ext uri="{FF2B5EF4-FFF2-40B4-BE49-F238E27FC236}">
                    <a16:creationId xmlns:a16="http://schemas.microsoft.com/office/drawing/2014/main" id="{EB445230-FEB2-9B73-32EF-507A40E078CB}"/>
                  </a:ext>
                </a:extLst>
              </p:cNvPr>
              <p:cNvSpPr/>
              <p:nvPr/>
            </p:nvSpPr>
            <p:spPr>
              <a:xfrm>
                <a:off x="3764485" y="2890682"/>
                <a:ext cx="222874" cy="345737"/>
              </a:xfrm>
              <a:custGeom>
                <a:avLst/>
                <a:gdLst/>
                <a:ahLst/>
                <a:cxnLst/>
                <a:rect l="l" t="t" r="r" b="b"/>
                <a:pathLst>
                  <a:path w="7002" h="10862" extrusionOk="0">
                    <a:moveTo>
                      <a:pt x="3596" y="348"/>
                    </a:moveTo>
                    <a:lnTo>
                      <a:pt x="3727" y="396"/>
                    </a:lnTo>
                    <a:cubicBezTo>
                      <a:pt x="3882" y="467"/>
                      <a:pt x="4001" y="610"/>
                      <a:pt x="4073" y="801"/>
                    </a:cubicBezTo>
                    <a:cubicBezTo>
                      <a:pt x="3894" y="777"/>
                      <a:pt x="3739" y="753"/>
                      <a:pt x="3596" y="729"/>
                    </a:cubicBezTo>
                    <a:lnTo>
                      <a:pt x="3596" y="348"/>
                    </a:lnTo>
                    <a:close/>
                    <a:moveTo>
                      <a:pt x="6168" y="8504"/>
                    </a:moveTo>
                    <a:cubicBezTo>
                      <a:pt x="6275" y="8504"/>
                      <a:pt x="6347" y="8587"/>
                      <a:pt x="6347" y="8683"/>
                    </a:cubicBezTo>
                    <a:lnTo>
                      <a:pt x="6347" y="8861"/>
                    </a:lnTo>
                    <a:lnTo>
                      <a:pt x="6168" y="8861"/>
                    </a:lnTo>
                    <a:cubicBezTo>
                      <a:pt x="6085" y="8861"/>
                      <a:pt x="6001" y="8945"/>
                      <a:pt x="6001" y="9028"/>
                    </a:cubicBezTo>
                    <a:cubicBezTo>
                      <a:pt x="6001" y="9123"/>
                      <a:pt x="6085" y="9195"/>
                      <a:pt x="6168" y="9195"/>
                    </a:cubicBezTo>
                    <a:lnTo>
                      <a:pt x="6513" y="9195"/>
                    </a:lnTo>
                    <a:cubicBezTo>
                      <a:pt x="6621" y="9195"/>
                      <a:pt x="6692" y="9266"/>
                      <a:pt x="6692" y="9373"/>
                    </a:cubicBezTo>
                    <a:lnTo>
                      <a:pt x="6692" y="10397"/>
                    </a:lnTo>
                    <a:cubicBezTo>
                      <a:pt x="6680" y="10504"/>
                      <a:pt x="6597" y="10576"/>
                      <a:pt x="6501" y="10576"/>
                    </a:cubicBezTo>
                    <a:lnTo>
                      <a:pt x="1394" y="10576"/>
                    </a:lnTo>
                    <a:cubicBezTo>
                      <a:pt x="1287" y="10576"/>
                      <a:pt x="1215" y="10504"/>
                      <a:pt x="1215" y="10397"/>
                    </a:cubicBezTo>
                    <a:lnTo>
                      <a:pt x="1215" y="9373"/>
                    </a:lnTo>
                    <a:cubicBezTo>
                      <a:pt x="1215" y="9266"/>
                      <a:pt x="1287" y="9195"/>
                      <a:pt x="1394" y="9195"/>
                    </a:cubicBezTo>
                    <a:lnTo>
                      <a:pt x="5489" y="9195"/>
                    </a:lnTo>
                    <a:cubicBezTo>
                      <a:pt x="5573" y="9195"/>
                      <a:pt x="5644" y="9123"/>
                      <a:pt x="5644" y="9028"/>
                    </a:cubicBezTo>
                    <a:cubicBezTo>
                      <a:pt x="5644" y="8945"/>
                      <a:pt x="5573" y="8861"/>
                      <a:pt x="5489" y="8861"/>
                    </a:cubicBezTo>
                    <a:lnTo>
                      <a:pt x="1560" y="8861"/>
                    </a:lnTo>
                    <a:lnTo>
                      <a:pt x="1560" y="8683"/>
                    </a:lnTo>
                    <a:cubicBezTo>
                      <a:pt x="1560" y="8587"/>
                      <a:pt x="1632" y="8504"/>
                      <a:pt x="1739" y="8504"/>
                    </a:cubicBezTo>
                    <a:close/>
                    <a:moveTo>
                      <a:pt x="3471" y="1"/>
                    </a:moveTo>
                    <a:cubicBezTo>
                      <a:pt x="3436" y="1"/>
                      <a:pt x="3413" y="3"/>
                      <a:pt x="3406" y="3"/>
                    </a:cubicBezTo>
                    <a:cubicBezTo>
                      <a:pt x="3311" y="3"/>
                      <a:pt x="3251" y="74"/>
                      <a:pt x="3251" y="158"/>
                    </a:cubicBezTo>
                    <a:lnTo>
                      <a:pt x="3251" y="682"/>
                    </a:lnTo>
                    <a:cubicBezTo>
                      <a:pt x="3184" y="678"/>
                      <a:pt x="3123" y="676"/>
                      <a:pt x="3071" y="676"/>
                    </a:cubicBezTo>
                    <a:cubicBezTo>
                      <a:pt x="2968" y="676"/>
                      <a:pt x="2902" y="682"/>
                      <a:pt x="2894" y="682"/>
                    </a:cubicBezTo>
                    <a:cubicBezTo>
                      <a:pt x="2811" y="682"/>
                      <a:pt x="2751" y="753"/>
                      <a:pt x="2751" y="848"/>
                    </a:cubicBezTo>
                    <a:cubicBezTo>
                      <a:pt x="2751" y="932"/>
                      <a:pt x="2822" y="991"/>
                      <a:pt x="2906" y="991"/>
                    </a:cubicBezTo>
                    <a:cubicBezTo>
                      <a:pt x="2909" y="991"/>
                      <a:pt x="2939" y="990"/>
                      <a:pt x="2991" y="990"/>
                    </a:cubicBezTo>
                    <a:cubicBezTo>
                      <a:pt x="3356" y="990"/>
                      <a:pt x="4811" y="1045"/>
                      <a:pt x="5728" y="1920"/>
                    </a:cubicBezTo>
                    <a:cubicBezTo>
                      <a:pt x="6228" y="2408"/>
                      <a:pt x="6501" y="3063"/>
                      <a:pt x="6501" y="3896"/>
                    </a:cubicBezTo>
                    <a:cubicBezTo>
                      <a:pt x="6501" y="4789"/>
                      <a:pt x="6299" y="5361"/>
                      <a:pt x="6097" y="5968"/>
                    </a:cubicBezTo>
                    <a:cubicBezTo>
                      <a:pt x="5882" y="6575"/>
                      <a:pt x="5668" y="7194"/>
                      <a:pt x="5644" y="8171"/>
                    </a:cubicBezTo>
                    <a:lnTo>
                      <a:pt x="1989" y="8171"/>
                    </a:lnTo>
                    <a:cubicBezTo>
                      <a:pt x="1941" y="8075"/>
                      <a:pt x="1882" y="7909"/>
                      <a:pt x="1882" y="7647"/>
                    </a:cubicBezTo>
                    <a:cubicBezTo>
                      <a:pt x="1882" y="7230"/>
                      <a:pt x="2132" y="6266"/>
                      <a:pt x="3882" y="4515"/>
                    </a:cubicBezTo>
                    <a:cubicBezTo>
                      <a:pt x="3918" y="4480"/>
                      <a:pt x="3942" y="4385"/>
                      <a:pt x="3906" y="4325"/>
                    </a:cubicBezTo>
                    <a:cubicBezTo>
                      <a:pt x="3886" y="4275"/>
                      <a:pt x="3825" y="4251"/>
                      <a:pt x="3764" y="4251"/>
                    </a:cubicBezTo>
                    <a:cubicBezTo>
                      <a:pt x="3751" y="4251"/>
                      <a:pt x="3739" y="4252"/>
                      <a:pt x="3727" y="4254"/>
                    </a:cubicBezTo>
                    <a:cubicBezTo>
                      <a:pt x="3727" y="4254"/>
                      <a:pt x="3635" y="4276"/>
                      <a:pt x="3486" y="4276"/>
                    </a:cubicBezTo>
                    <a:cubicBezTo>
                      <a:pt x="3292" y="4276"/>
                      <a:pt x="3001" y="4238"/>
                      <a:pt x="2691" y="4063"/>
                    </a:cubicBezTo>
                    <a:cubicBezTo>
                      <a:pt x="2620" y="4020"/>
                      <a:pt x="2540" y="4000"/>
                      <a:pt x="2460" y="4000"/>
                    </a:cubicBezTo>
                    <a:cubicBezTo>
                      <a:pt x="2341" y="4000"/>
                      <a:pt x="2220" y="4044"/>
                      <a:pt x="2120" y="4123"/>
                    </a:cubicBezTo>
                    <a:cubicBezTo>
                      <a:pt x="1924" y="4281"/>
                      <a:pt x="1552" y="4499"/>
                      <a:pt x="998" y="4499"/>
                    </a:cubicBezTo>
                    <a:cubicBezTo>
                      <a:pt x="846" y="4499"/>
                      <a:pt x="680" y="4482"/>
                      <a:pt x="501" y="4444"/>
                    </a:cubicBezTo>
                    <a:lnTo>
                      <a:pt x="370" y="3777"/>
                    </a:lnTo>
                    <a:lnTo>
                      <a:pt x="2001" y="2146"/>
                    </a:lnTo>
                    <a:cubicBezTo>
                      <a:pt x="2037" y="2110"/>
                      <a:pt x="2049" y="2063"/>
                      <a:pt x="2049" y="2027"/>
                    </a:cubicBezTo>
                    <a:lnTo>
                      <a:pt x="2049" y="1813"/>
                    </a:lnTo>
                    <a:cubicBezTo>
                      <a:pt x="2049" y="1729"/>
                      <a:pt x="2120" y="1634"/>
                      <a:pt x="2215" y="1634"/>
                    </a:cubicBezTo>
                    <a:cubicBezTo>
                      <a:pt x="2327" y="1626"/>
                      <a:pt x="2501" y="1615"/>
                      <a:pt x="2715" y="1615"/>
                    </a:cubicBezTo>
                    <a:cubicBezTo>
                      <a:pt x="3115" y="1615"/>
                      <a:pt x="3656" y="1654"/>
                      <a:pt x="4192" y="1825"/>
                    </a:cubicBezTo>
                    <a:cubicBezTo>
                      <a:pt x="4211" y="1833"/>
                      <a:pt x="4231" y="1837"/>
                      <a:pt x="4250" y="1837"/>
                    </a:cubicBezTo>
                    <a:cubicBezTo>
                      <a:pt x="4314" y="1837"/>
                      <a:pt x="4373" y="1794"/>
                      <a:pt x="4382" y="1729"/>
                    </a:cubicBezTo>
                    <a:cubicBezTo>
                      <a:pt x="4418" y="1634"/>
                      <a:pt x="4370" y="1539"/>
                      <a:pt x="4275" y="1527"/>
                    </a:cubicBezTo>
                    <a:cubicBezTo>
                      <a:pt x="3701" y="1346"/>
                      <a:pt x="3117" y="1300"/>
                      <a:pt x="2687" y="1300"/>
                    </a:cubicBezTo>
                    <a:cubicBezTo>
                      <a:pt x="2465" y="1300"/>
                      <a:pt x="2285" y="1312"/>
                      <a:pt x="2168" y="1325"/>
                    </a:cubicBezTo>
                    <a:cubicBezTo>
                      <a:pt x="1906" y="1348"/>
                      <a:pt x="1715" y="1563"/>
                      <a:pt x="1715" y="1813"/>
                    </a:cubicBezTo>
                    <a:lnTo>
                      <a:pt x="1715" y="1968"/>
                    </a:lnTo>
                    <a:lnTo>
                      <a:pt x="60" y="3611"/>
                    </a:lnTo>
                    <a:cubicBezTo>
                      <a:pt x="24" y="3658"/>
                      <a:pt x="1" y="3706"/>
                      <a:pt x="24" y="3765"/>
                    </a:cubicBezTo>
                    <a:lnTo>
                      <a:pt x="179" y="4611"/>
                    </a:lnTo>
                    <a:cubicBezTo>
                      <a:pt x="203" y="4670"/>
                      <a:pt x="239" y="4718"/>
                      <a:pt x="298" y="4730"/>
                    </a:cubicBezTo>
                    <a:cubicBezTo>
                      <a:pt x="542" y="4788"/>
                      <a:pt x="764" y="4813"/>
                      <a:pt x="967" y="4813"/>
                    </a:cubicBezTo>
                    <a:cubicBezTo>
                      <a:pt x="1627" y="4813"/>
                      <a:pt x="2071" y="4552"/>
                      <a:pt x="2299" y="4361"/>
                    </a:cubicBezTo>
                    <a:cubicBezTo>
                      <a:pt x="2338" y="4329"/>
                      <a:pt x="2389" y="4313"/>
                      <a:pt x="2435" y="4313"/>
                    </a:cubicBezTo>
                    <a:cubicBezTo>
                      <a:pt x="2459" y="4313"/>
                      <a:pt x="2481" y="4317"/>
                      <a:pt x="2501" y="4325"/>
                    </a:cubicBezTo>
                    <a:cubicBezTo>
                      <a:pt x="2822" y="4504"/>
                      <a:pt x="3120" y="4563"/>
                      <a:pt x="3334" y="4587"/>
                    </a:cubicBezTo>
                    <a:cubicBezTo>
                      <a:pt x="1846" y="6135"/>
                      <a:pt x="1537" y="7099"/>
                      <a:pt x="1537" y="7635"/>
                    </a:cubicBezTo>
                    <a:cubicBezTo>
                      <a:pt x="1537" y="7861"/>
                      <a:pt x="1584" y="8040"/>
                      <a:pt x="1608" y="8159"/>
                    </a:cubicBezTo>
                    <a:cubicBezTo>
                      <a:pt x="1370" y="8195"/>
                      <a:pt x="1191" y="8397"/>
                      <a:pt x="1191" y="8647"/>
                    </a:cubicBezTo>
                    <a:lnTo>
                      <a:pt x="1191" y="8849"/>
                    </a:lnTo>
                    <a:cubicBezTo>
                      <a:pt x="1001" y="8909"/>
                      <a:pt x="858" y="9111"/>
                      <a:pt x="858" y="9326"/>
                    </a:cubicBezTo>
                    <a:lnTo>
                      <a:pt x="858" y="10361"/>
                    </a:lnTo>
                    <a:cubicBezTo>
                      <a:pt x="858" y="10635"/>
                      <a:pt x="1072" y="10861"/>
                      <a:pt x="1358" y="10861"/>
                    </a:cubicBezTo>
                    <a:lnTo>
                      <a:pt x="6501" y="10861"/>
                    </a:lnTo>
                    <a:cubicBezTo>
                      <a:pt x="6775" y="10861"/>
                      <a:pt x="7002" y="10635"/>
                      <a:pt x="7002" y="10361"/>
                    </a:cubicBezTo>
                    <a:lnTo>
                      <a:pt x="7002" y="9326"/>
                    </a:lnTo>
                    <a:cubicBezTo>
                      <a:pt x="7002" y="9171"/>
                      <a:pt x="6859" y="8968"/>
                      <a:pt x="6656" y="8897"/>
                    </a:cubicBezTo>
                    <a:lnTo>
                      <a:pt x="6656" y="8695"/>
                    </a:lnTo>
                    <a:cubicBezTo>
                      <a:pt x="6656" y="8409"/>
                      <a:pt x="6442" y="8183"/>
                      <a:pt x="6156" y="8183"/>
                    </a:cubicBezTo>
                    <a:lnTo>
                      <a:pt x="5978" y="8183"/>
                    </a:lnTo>
                    <a:cubicBezTo>
                      <a:pt x="5990" y="7266"/>
                      <a:pt x="6204" y="6671"/>
                      <a:pt x="6406" y="6087"/>
                    </a:cubicBezTo>
                    <a:cubicBezTo>
                      <a:pt x="6621" y="5492"/>
                      <a:pt x="6823" y="4861"/>
                      <a:pt x="6823" y="3908"/>
                    </a:cubicBezTo>
                    <a:cubicBezTo>
                      <a:pt x="6823" y="2991"/>
                      <a:pt x="6525" y="2241"/>
                      <a:pt x="5966" y="1694"/>
                    </a:cubicBezTo>
                    <a:cubicBezTo>
                      <a:pt x="5501" y="1265"/>
                      <a:pt x="4930" y="1015"/>
                      <a:pt x="4418" y="860"/>
                    </a:cubicBezTo>
                    <a:cubicBezTo>
                      <a:pt x="4311" y="396"/>
                      <a:pt x="4061" y="182"/>
                      <a:pt x="3846" y="86"/>
                    </a:cubicBezTo>
                    <a:cubicBezTo>
                      <a:pt x="3690" y="12"/>
                      <a:pt x="3550" y="1"/>
                      <a:pt x="3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944;p34">
                <a:extLst>
                  <a:ext uri="{FF2B5EF4-FFF2-40B4-BE49-F238E27FC236}">
                    <a16:creationId xmlns:a16="http://schemas.microsoft.com/office/drawing/2014/main" id="{ACA4198A-A1CC-2795-A32B-31E0C9374F52}"/>
                  </a:ext>
                </a:extLst>
              </p:cNvPr>
              <p:cNvSpPr/>
              <p:nvPr/>
            </p:nvSpPr>
            <p:spPr>
              <a:xfrm>
                <a:off x="3913799" y="2948231"/>
                <a:ext cx="20499" cy="14960"/>
              </a:xfrm>
              <a:custGeom>
                <a:avLst/>
                <a:gdLst/>
                <a:ahLst/>
                <a:cxnLst/>
                <a:rect l="l" t="t" r="r" b="b"/>
                <a:pathLst>
                  <a:path w="644" h="470" extrusionOk="0">
                    <a:moveTo>
                      <a:pt x="184" y="0"/>
                    </a:moveTo>
                    <a:cubicBezTo>
                      <a:pt x="126" y="0"/>
                      <a:pt x="73" y="27"/>
                      <a:pt x="48" y="76"/>
                    </a:cubicBezTo>
                    <a:cubicBezTo>
                      <a:pt x="1" y="148"/>
                      <a:pt x="36" y="255"/>
                      <a:pt x="108" y="291"/>
                    </a:cubicBezTo>
                    <a:cubicBezTo>
                      <a:pt x="203" y="326"/>
                      <a:pt x="286" y="386"/>
                      <a:pt x="358" y="433"/>
                    </a:cubicBezTo>
                    <a:cubicBezTo>
                      <a:pt x="394" y="445"/>
                      <a:pt x="417" y="469"/>
                      <a:pt x="453" y="469"/>
                    </a:cubicBezTo>
                    <a:cubicBezTo>
                      <a:pt x="501" y="469"/>
                      <a:pt x="560" y="433"/>
                      <a:pt x="584" y="386"/>
                    </a:cubicBezTo>
                    <a:cubicBezTo>
                      <a:pt x="644" y="326"/>
                      <a:pt x="620" y="231"/>
                      <a:pt x="537" y="183"/>
                    </a:cubicBezTo>
                    <a:cubicBezTo>
                      <a:pt x="453" y="124"/>
                      <a:pt x="358" y="64"/>
                      <a:pt x="263" y="17"/>
                    </a:cubicBezTo>
                    <a:cubicBezTo>
                      <a:pt x="237" y="6"/>
                      <a:pt x="210"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945;p34">
                <a:extLst>
                  <a:ext uri="{FF2B5EF4-FFF2-40B4-BE49-F238E27FC236}">
                    <a16:creationId xmlns:a16="http://schemas.microsoft.com/office/drawing/2014/main" id="{063592DF-4281-D3F8-D4FA-83DDF564523E}"/>
                  </a:ext>
                </a:extLst>
              </p:cNvPr>
              <p:cNvSpPr/>
              <p:nvPr/>
            </p:nvSpPr>
            <p:spPr>
              <a:xfrm>
                <a:off x="3841418" y="2956315"/>
                <a:ext cx="10631" cy="15947"/>
              </a:xfrm>
              <a:custGeom>
                <a:avLst/>
                <a:gdLst/>
                <a:ahLst/>
                <a:cxnLst/>
                <a:rect l="l" t="t" r="r" b="b"/>
                <a:pathLst>
                  <a:path w="334" h="501" extrusionOk="0">
                    <a:moveTo>
                      <a:pt x="167" y="1"/>
                    </a:moveTo>
                    <a:cubicBezTo>
                      <a:pt x="72" y="1"/>
                      <a:pt x="1" y="72"/>
                      <a:pt x="1" y="167"/>
                    </a:cubicBezTo>
                    <a:lnTo>
                      <a:pt x="1" y="334"/>
                    </a:lnTo>
                    <a:cubicBezTo>
                      <a:pt x="1" y="418"/>
                      <a:pt x="72" y="501"/>
                      <a:pt x="167" y="501"/>
                    </a:cubicBezTo>
                    <a:cubicBezTo>
                      <a:pt x="251" y="501"/>
                      <a:pt x="334" y="418"/>
                      <a:pt x="334" y="334"/>
                    </a:cubicBezTo>
                    <a:lnTo>
                      <a:pt x="334" y="167"/>
                    </a:lnTo>
                    <a:cubicBezTo>
                      <a:pt x="334" y="72"/>
                      <a:pt x="251" y="1"/>
                      <a:pt x="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4" name="TextBox 53">
            <a:extLst>
              <a:ext uri="{FF2B5EF4-FFF2-40B4-BE49-F238E27FC236}">
                <a16:creationId xmlns:a16="http://schemas.microsoft.com/office/drawing/2014/main" id="{FB4E52A1-75CB-792F-7148-231B37826D6B}"/>
              </a:ext>
            </a:extLst>
          </p:cNvPr>
          <p:cNvSpPr txBox="1"/>
          <p:nvPr/>
        </p:nvSpPr>
        <p:spPr>
          <a:xfrm>
            <a:off x="3446993" y="3034084"/>
            <a:ext cx="6094476" cy="390684"/>
          </a:xfrm>
          <a:prstGeom prst="rect">
            <a:avLst/>
          </a:prstGeom>
          <a:noFill/>
        </p:spPr>
        <p:txBody>
          <a:bodyPr wrap="square">
            <a:spAutoFit/>
          </a:bodyPr>
          <a:lstStyle/>
          <a:p>
            <a:pPr marL="0" marR="0">
              <a:lnSpc>
                <a:spcPct val="115000"/>
              </a:lnSpc>
              <a:spcAft>
                <a:spcPts val="800"/>
              </a:spcAft>
            </a:pPr>
            <a:r>
              <a:rPr lang="en-US" sz="1800" b="1" kern="100" dirty="0">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Manual Data Entry (Basic Approach)</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A423B0C-2DF9-E678-0BCD-69DB959CA2A3}"/>
              </a:ext>
            </a:extLst>
          </p:cNvPr>
          <p:cNvSpPr txBox="1"/>
          <p:nvPr/>
        </p:nvSpPr>
        <p:spPr>
          <a:xfrm>
            <a:off x="7231186" y="4199855"/>
            <a:ext cx="3531302" cy="369332"/>
          </a:xfrm>
          <a:prstGeom prst="rect">
            <a:avLst/>
          </a:prstGeom>
          <a:noFill/>
        </p:spPr>
        <p:txBody>
          <a:bodyPr wrap="square">
            <a:spAutoFit/>
          </a:bodyPr>
          <a:lstStyle/>
          <a:p>
            <a:r>
              <a:rPr lang="en-US" sz="1800" b="1" dirty="0">
                <a:solidFill>
                  <a:srgbClr val="171717"/>
                </a:solidFill>
                <a:effectLst/>
                <a:latin typeface="Times New Roman" panose="02020603050405020304" pitchFamily="18" charset="0"/>
                <a:ea typeface="Calibri" panose="020F0502020204030204" pitchFamily="34" charset="0"/>
              </a:rPr>
              <a:t>Wearable Devices &amp; IoT Sensors </a:t>
            </a:r>
            <a:endParaRPr lang="en-US" dirty="0"/>
          </a:p>
        </p:txBody>
      </p:sp>
      <p:sp>
        <p:nvSpPr>
          <p:cNvPr id="58" name="TextBox 57">
            <a:extLst>
              <a:ext uri="{FF2B5EF4-FFF2-40B4-BE49-F238E27FC236}">
                <a16:creationId xmlns:a16="http://schemas.microsoft.com/office/drawing/2014/main" id="{3A7564FD-C08F-6B76-8558-CC61EFE37305}"/>
              </a:ext>
            </a:extLst>
          </p:cNvPr>
          <p:cNvSpPr txBox="1"/>
          <p:nvPr/>
        </p:nvSpPr>
        <p:spPr>
          <a:xfrm>
            <a:off x="3660429" y="5633924"/>
            <a:ext cx="6094476" cy="390684"/>
          </a:xfrm>
          <a:prstGeom prst="rect">
            <a:avLst/>
          </a:prstGeom>
          <a:noFill/>
        </p:spPr>
        <p:txBody>
          <a:bodyPr wrap="square">
            <a:spAutoFit/>
          </a:bodyPr>
          <a:lstStyle/>
          <a:p>
            <a:pPr marL="0" marR="0">
              <a:lnSpc>
                <a:spcPct val="115000"/>
              </a:lnSpc>
              <a:spcAft>
                <a:spcPts val="800"/>
              </a:spcAft>
            </a:pPr>
            <a:r>
              <a:rPr lang="en-US" sz="1800" b="1" kern="100" dirty="0">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Hospital &amp; Clinic Databases (Professional Use)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924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33"/>
        <p:cNvGrpSpPr/>
        <p:nvPr/>
      </p:nvGrpSpPr>
      <p:grpSpPr>
        <a:xfrm>
          <a:off x="0" y="0"/>
          <a:ext cx="0" cy="0"/>
          <a:chOff x="0" y="0"/>
          <a:chExt cx="0" cy="0"/>
        </a:xfrm>
      </p:grpSpPr>
      <p:sp>
        <p:nvSpPr>
          <p:cNvPr id="834" name="Google Shape;834;p27"/>
          <p:cNvSpPr txBox="1">
            <a:spLocks noGrp="1"/>
          </p:cNvSpPr>
          <p:nvPr>
            <p:ph type="title"/>
          </p:nvPr>
        </p:nvSpPr>
        <p:spPr>
          <a:xfrm>
            <a:off x="517675" y="109292"/>
            <a:ext cx="10985200" cy="748800"/>
          </a:xfrm>
          <a:prstGeom prst="rect">
            <a:avLst/>
          </a:prstGeom>
          <a:ln>
            <a:noFill/>
          </a:ln>
        </p:spPr>
        <p:txBody>
          <a:bodyPr spcFirstLastPara="1" wrap="square" lIns="121900" tIns="121900" rIns="121900" bIns="121900" anchor="t" anchorCtr="0">
            <a:noAutofit/>
          </a:bodyPr>
          <a:lstStyle/>
          <a:p>
            <a:r>
              <a:rPr lang="en-US" dirty="0"/>
              <a:t>Software Process Model</a:t>
            </a:r>
            <a:endParaRPr dirty="0"/>
          </a:p>
        </p:txBody>
      </p:sp>
      <p:sp>
        <p:nvSpPr>
          <p:cNvPr id="837" name="Google Shape;837;p27"/>
          <p:cNvSpPr/>
          <p:nvPr/>
        </p:nvSpPr>
        <p:spPr>
          <a:xfrm>
            <a:off x="3487213" y="2415644"/>
            <a:ext cx="1650420" cy="1265913"/>
          </a:xfrm>
          <a:custGeom>
            <a:avLst/>
            <a:gdLst/>
            <a:ahLst/>
            <a:cxnLst/>
            <a:rect l="l" t="t" r="r" b="b"/>
            <a:pathLst>
              <a:path w="943097" h="723379" extrusionOk="0">
                <a:moveTo>
                  <a:pt x="919436" y="256901"/>
                </a:moveTo>
                <a:lnTo>
                  <a:pt x="919436" y="256901"/>
                </a:lnTo>
                <a:cubicBezTo>
                  <a:pt x="892394" y="172394"/>
                  <a:pt x="885633" y="84507"/>
                  <a:pt x="895774" y="0"/>
                </a:cubicBezTo>
                <a:lnTo>
                  <a:pt x="135211" y="246760"/>
                </a:lnTo>
                <a:lnTo>
                  <a:pt x="0" y="554366"/>
                </a:lnTo>
                <a:lnTo>
                  <a:pt x="290704" y="723380"/>
                </a:lnTo>
                <a:lnTo>
                  <a:pt x="767324" y="567887"/>
                </a:lnTo>
                <a:lnTo>
                  <a:pt x="943098" y="324507"/>
                </a:lnTo>
                <a:cubicBezTo>
                  <a:pt x="936337" y="304225"/>
                  <a:pt x="926197" y="280563"/>
                  <a:pt x="919436" y="256901"/>
                </a:cubicBezTo>
                <a:close/>
              </a:path>
            </a:pathLst>
          </a:custGeom>
          <a:solidFill>
            <a:schemeClr val="accent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38" name="Google Shape;838;p27"/>
          <p:cNvSpPr/>
          <p:nvPr/>
        </p:nvSpPr>
        <p:spPr>
          <a:xfrm>
            <a:off x="4356824" y="3054546"/>
            <a:ext cx="1230421" cy="1697745"/>
          </a:xfrm>
          <a:custGeom>
            <a:avLst/>
            <a:gdLst/>
            <a:ahLst/>
            <a:cxnLst/>
            <a:rect l="l" t="t" r="r" b="b"/>
            <a:pathLst>
              <a:path w="703098" h="970140" extrusionOk="0">
                <a:moveTo>
                  <a:pt x="703098" y="233239"/>
                </a:moveTo>
                <a:cubicBezTo>
                  <a:pt x="682817" y="219718"/>
                  <a:pt x="659155" y="209577"/>
                  <a:pt x="638873" y="192676"/>
                </a:cubicBezTo>
                <a:lnTo>
                  <a:pt x="638873" y="192676"/>
                </a:lnTo>
                <a:cubicBezTo>
                  <a:pt x="567887" y="138591"/>
                  <a:pt x="510422" y="74366"/>
                  <a:pt x="466479" y="0"/>
                </a:cubicBezTo>
                <a:lnTo>
                  <a:pt x="0" y="642253"/>
                </a:lnTo>
                <a:lnTo>
                  <a:pt x="70986" y="970140"/>
                </a:lnTo>
                <a:lnTo>
                  <a:pt x="405634" y="936337"/>
                </a:lnTo>
                <a:lnTo>
                  <a:pt x="699718" y="530704"/>
                </a:lnTo>
                <a:lnTo>
                  <a:pt x="703098" y="233239"/>
                </a:lnTo>
                <a:close/>
              </a:path>
            </a:pathLst>
          </a:custGeom>
          <a:solidFill>
            <a:schemeClr val="accent2"/>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39" name="Google Shape;839;p27"/>
          <p:cNvSpPr/>
          <p:nvPr/>
        </p:nvSpPr>
        <p:spPr>
          <a:xfrm rot="18539580">
            <a:off x="7157058" y="2769786"/>
            <a:ext cx="875492" cy="1786477"/>
          </a:xfrm>
          <a:custGeom>
            <a:avLst/>
            <a:gdLst/>
            <a:ahLst/>
            <a:cxnLst/>
            <a:rect l="l" t="t" r="r" b="b"/>
            <a:pathLst>
              <a:path w="500281" h="1020844" extrusionOk="0">
                <a:moveTo>
                  <a:pt x="324507" y="50704"/>
                </a:moveTo>
                <a:cubicBezTo>
                  <a:pt x="300845" y="54085"/>
                  <a:pt x="273803" y="54085"/>
                  <a:pt x="250141" y="54085"/>
                </a:cubicBezTo>
                <a:cubicBezTo>
                  <a:pt x="158873" y="54085"/>
                  <a:pt x="74366" y="33803"/>
                  <a:pt x="0" y="0"/>
                </a:cubicBezTo>
                <a:lnTo>
                  <a:pt x="0" y="797746"/>
                </a:lnTo>
                <a:lnTo>
                  <a:pt x="250141" y="1020844"/>
                </a:lnTo>
                <a:lnTo>
                  <a:pt x="500281" y="797746"/>
                </a:lnTo>
                <a:lnTo>
                  <a:pt x="500281" y="294084"/>
                </a:lnTo>
                <a:lnTo>
                  <a:pt x="324507" y="50704"/>
                </a:lnTo>
                <a:close/>
              </a:path>
            </a:pathLst>
          </a:custGeom>
          <a:solidFill>
            <a:schemeClr val="accent3"/>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40" name="Google Shape;840;p27"/>
          <p:cNvSpPr/>
          <p:nvPr/>
        </p:nvSpPr>
        <p:spPr>
          <a:xfrm rot="18535180">
            <a:off x="7125148" y="1941108"/>
            <a:ext cx="1532111" cy="1455209"/>
          </a:xfrm>
          <a:custGeom>
            <a:avLst/>
            <a:gdLst/>
            <a:ahLst/>
            <a:cxnLst/>
            <a:rect l="l" t="t" r="r" b="b"/>
            <a:pathLst>
              <a:path w="875492" h="831548" extrusionOk="0">
                <a:moveTo>
                  <a:pt x="581408" y="94648"/>
                </a:moveTo>
                <a:lnTo>
                  <a:pt x="294084" y="0"/>
                </a:lnTo>
                <a:cubicBezTo>
                  <a:pt x="277183" y="16901"/>
                  <a:pt x="256901" y="33803"/>
                  <a:pt x="236620" y="47324"/>
                </a:cubicBezTo>
                <a:cubicBezTo>
                  <a:pt x="165634" y="101408"/>
                  <a:pt x="84507" y="135211"/>
                  <a:pt x="0" y="152113"/>
                </a:cubicBezTo>
                <a:lnTo>
                  <a:pt x="469859" y="797746"/>
                </a:lnTo>
                <a:lnTo>
                  <a:pt x="804507" y="831549"/>
                </a:lnTo>
                <a:lnTo>
                  <a:pt x="804507" y="831549"/>
                </a:lnTo>
                <a:lnTo>
                  <a:pt x="875492" y="503662"/>
                </a:lnTo>
                <a:lnTo>
                  <a:pt x="581408" y="94648"/>
                </a:lnTo>
                <a:close/>
              </a:path>
            </a:pathLst>
          </a:custGeom>
          <a:solidFill>
            <a:schemeClr val="accent4"/>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41" name="Google Shape;841;p27"/>
          <p:cNvSpPr/>
          <p:nvPr/>
        </p:nvSpPr>
        <p:spPr>
          <a:xfrm>
            <a:off x="5108120" y="1551943"/>
            <a:ext cx="1975773" cy="1975773"/>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2"/>
          </a:solidFill>
          <a:ln>
            <a:noFill/>
          </a:ln>
        </p:spPr>
        <p:txBody>
          <a:bodyPr spcFirstLastPara="1" wrap="square" lIns="91433" tIns="45700" rIns="91433" bIns="45700" anchor="ctr" anchorCtr="0">
            <a:noAutofit/>
          </a:bodyPr>
          <a:lstStyle/>
          <a:p>
            <a:pPr defTabSz="1219170">
              <a:buClr>
                <a:srgbClr val="000000"/>
              </a:buClr>
            </a:pPr>
            <a:r>
              <a:rPr lang="en" sz="1867" kern="0">
                <a:solidFill>
                  <a:srgbClr val="000000"/>
                </a:solidFill>
                <a:latin typeface="Calibri"/>
                <a:ea typeface="Calibri"/>
                <a:cs typeface="Calibri"/>
                <a:sym typeface="Calibri"/>
              </a:rPr>
              <a:t> </a:t>
            </a:r>
            <a:endParaRPr sz="1867" kern="0" dirty="0">
              <a:solidFill>
                <a:srgbClr val="000000"/>
              </a:solidFill>
              <a:latin typeface="Calibri"/>
              <a:ea typeface="Calibri"/>
              <a:cs typeface="Calibri"/>
              <a:sym typeface="Calibri"/>
            </a:endParaRPr>
          </a:p>
        </p:txBody>
      </p:sp>
      <p:sp>
        <p:nvSpPr>
          <p:cNvPr id="842" name="Google Shape;842;p27"/>
          <p:cNvSpPr txBox="1"/>
          <p:nvPr/>
        </p:nvSpPr>
        <p:spPr>
          <a:xfrm>
            <a:off x="8647575" y="4227341"/>
            <a:ext cx="2661600" cy="50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dirty="0"/>
              <a:t>Continuous evaluation to ensure functionality and performance</a:t>
            </a:r>
            <a:endParaRPr sz="1600" kern="0" dirty="0">
              <a:solidFill>
                <a:srgbClr val="000000"/>
              </a:solidFill>
              <a:latin typeface="Montserrat Medium"/>
              <a:ea typeface="Montserrat Medium"/>
              <a:cs typeface="Montserrat Medium"/>
              <a:sym typeface="Montserrat Medium"/>
            </a:endParaRPr>
          </a:p>
        </p:txBody>
      </p:sp>
      <p:sp>
        <p:nvSpPr>
          <p:cNvPr id="843" name="Google Shape;843;p27"/>
          <p:cNvSpPr txBox="1"/>
          <p:nvPr/>
        </p:nvSpPr>
        <p:spPr>
          <a:xfrm>
            <a:off x="8585525" y="3764297"/>
            <a:ext cx="2661600" cy="5008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Frequent Testing</a:t>
            </a:r>
            <a:endParaRPr sz="2133" kern="0" dirty="0">
              <a:solidFill>
                <a:srgbClr val="000000"/>
              </a:solidFill>
              <a:latin typeface="Montserrat SemiBold"/>
              <a:ea typeface="Montserrat SemiBold"/>
              <a:cs typeface="Montserrat SemiBold"/>
              <a:sym typeface="Montserrat SemiBold"/>
            </a:endParaRPr>
          </a:p>
        </p:txBody>
      </p:sp>
      <p:sp>
        <p:nvSpPr>
          <p:cNvPr id="844" name="Google Shape;844;p27"/>
          <p:cNvSpPr txBox="1"/>
          <p:nvPr/>
        </p:nvSpPr>
        <p:spPr>
          <a:xfrm>
            <a:off x="2213425" y="5172935"/>
            <a:ext cx="2661600" cy="121834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dirty="0"/>
              <a:t>Regular releases of system features in small, manageable iterations</a:t>
            </a:r>
          </a:p>
          <a:p>
            <a:pPr algn="ct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845" name="Google Shape;845;p27"/>
          <p:cNvSpPr txBox="1"/>
          <p:nvPr/>
        </p:nvSpPr>
        <p:spPr>
          <a:xfrm>
            <a:off x="2213625" y="4497005"/>
            <a:ext cx="2661600" cy="75608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Incremental Development</a:t>
            </a:r>
            <a:endParaRPr sz="2133" kern="0" dirty="0">
              <a:solidFill>
                <a:srgbClr val="000000"/>
              </a:solidFill>
              <a:latin typeface="Montserrat SemiBold"/>
              <a:ea typeface="Montserrat SemiBold"/>
              <a:cs typeface="Montserrat SemiBold"/>
              <a:sym typeface="Montserrat SemiBold"/>
            </a:endParaRPr>
          </a:p>
        </p:txBody>
      </p:sp>
      <p:sp>
        <p:nvSpPr>
          <p:cNvPr id="846" name="Google Shape;846;p27"/>
          <p:cNvSpPr txBox="1"/>
          <p:nvPr/>
        </p:nvSpPr>
        <p:spPr>
          <a:xfrm>
            <a:off x="357063" y="3217355"/>
            <a:ext cx="2661600" cy="1047742"/>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US" sz="1600" dirty="0"/>
              <a:t>Define development tasks and set sprint goals</a:t>
            </a:r>
            <a:endParaRPr sz="1600" kern="0" dirty="0">
              <a:solidFill>
                <a:srgbClr val="000000"/>
              </a:solidFill>
              <a:latin typeface="Montserrat Medium"/>
              <a:ea typeface="Montserrat Medium"/>
              <a:cs typeface="Montserrat Medium"/>
              <a:sym typeface="Montserrat Medium"/>
            </a:endParaRPr>
          </a:p>
        </p:txBody>
      </p:sp>
      <p:sp>
        <p:nvSpPr>
          <p:cNvPr id="847" name="Google Shape;847;p27"/>
          <p:cNvSpPr txBox="1"/>
          <p:nvPr/>
        </p:nvSpPr>
        <p:spPr>
          <a:xfrm>
            <a:off x="266048" y="2716555"/>
            <a:ext cx="2661600" cy="5008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Sprint Planning</a:t>
            </a:r>
            <a:endParaRPr sz="2133" kern="0" dirty="0">
              <a:solidFill>
                <a:srgbClr val="000000"/>
              </a:solidFill>
              <a:latin typeface="Montserrat SemiBold"/>
              <a:ea typeface="Montserrat SemiBold"/>
              <a:cs typeface="Montserrat SemiBold"/>
              <a:sym typeface="Montserrat SemiBold"/>
            </a:endParaRPr>
          </a:p>
        </p:txBody>
      </p:sp>
      <p:sp>
        <p:nvSpPr>
          <p:cNvPr id="848" name="Google Shape;848;p27"/>
          <p:cNvSpPr txBox="1"/>
          <p:nvPr/>
        </p:nvSpPr>
        <p:spPr>
          <a:xfrm>
            <a:off x="8969418" y="2257184"/>
            <a:ext cx="2661600" cy="500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dirty="0"/>
              <a:t>Adjustments based on feedback from healthcare providers and patients</a:t>
            </a:r>
            <a:r>
              <a:rPr lang="en-US" b="1" dirty="0"/>
              <a:t>.</a:t>
            </a:r>
            <a:endParaRPr lang="en-US" dirty="0"/>
          </a:p>
          <a:p>
            <a:pPr algn="ct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849" name="Google Shape;849;p27"/>
          <p:cNvSpPr txBox="1"/>
          <p:nvPr/>
        </p:nvSpPr>
        <p:spPr>
          <a:xfrm>
            <a:off x="8809087" y="1794141"/>
            <a:ext cx="2661600" cy="5008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User Feedback Integration</a:t>
            </a:r>
            <a:endParaRPr sz="2133" kern="0" dirty="0">
              <a:solidFill>
                <a:srgbClr val="000000"/>
              </a:solidFill>
              <a:latin typeface="Montserrat SemiBold"/>
              <a:ea typeface="Montserrat SemiBold"/>
              <a:cs typeface="Montserrat SemiBold"/>
              <a:sym typeface="Montserrat SemiBold"/>
            </a:endParaRPr>
          </a:p>
        </p:txBody>
      </p:sp>
      <p:sp>
        <p:nvSpPr>
          <p:cNvPr id="852" name="Google Shape;852;p27"/>
          <p:cNvSpPr/>
          <p:nvPr/>
        </p:nvSpPr>
        <p:spPr>
          <a:xfrm>
            <a:off x="5273283" y="1713767"/>
            <a:ext cx="1652123" cy="1652123"/>
          </a:xfrm>
          <a:custGeom>
            <a:avLst/>
            <a:gdLst/>
            <a:ahLst/>
            <a:cxnLst/>
            <a:rect l="l" t="t" r="r" b="b"/>
            <a:pathLst>
              <a:path w="1129013" h="1129013" extrusionOk="0">
                <a:moveTo>
                  <a:pt x="1129013" y="564507"/>
                </a:moveTo>
                <a:cubicBezTo>
                  <a:pt x="1129013" y="876275"/>
                  <a:pt x="876275" y="1129013"/>
                  <a:pt x="564507" y="1129013"/>
                </a:cubicBezTo>
                <a:cubicBezTo>
                  <a:pt x="252738" y="1129013"/>
                  <a:pt x="0" y="876275"/>
                  <a:pt x="0" y="564507"/>
                </a:cubicBezTo>
                <a:cubicBezTo>
                  <a:pt x="0" y="252738"/>
                  <a:pt x="252738" y="0"/>
                  <a:pt x="564507" y="0"/>
                </a:cubicBezTo>
                <a:cubicBezTo>
                  <a:pt x="876275" y="0"/>
                  <a:pt x="1129013" y="252738"/>
                  <a:pt x="1129013" y="564507"/>
                </a:cubicBezTo>
                <a:close/>
              </a:path>
            </a:pathLst>
          </a:custGeom>
          <a:solidFill>
            <a:schemeClr val="lt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53" name="Google Shape;853;p27"/>
          <p:cNvSpPr/>
          <p:nvPr/>
        </p:nvSpPr>
        <p:spPr>
          <a:xfrm>
            <a:off x="7219543" y="3321841"/>
            <a:ext cx="592800" cy="5928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854" name="Google Shape;854;p27"/>
          <p:cNvSpPr/>
          <p:nvPr/>
        </p:nvSpPr>
        <p:spPr>
          <a:xfrm>
            <a:off x="4659455" y="3798333"/>
            <a:ext cx="592800" cy="5928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855" name="Google Shape;855;p27"/>
          <p:cNvSpPr/>
          <p:nvPr/>
        </p:nvSpPr>
        <p:spPr>
          <a:xfrm>
            <a:off x="7594803" y="2320519"/>
            <a:ext cx="592800" cy="5928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856" name="Google Shape;856;p27"/>
          <p:cNvSpPr/>
          <p:nvPr/>
        </p:nvSpPr>
        <p:spPr>
          <a:xfrm>
            <a:off x="3955755" y="2836200"/>
            <a:ext cx="592800" cy="5928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grpSp>
        <p:nvGrpSpPr>
          <p:cNvPr id="858" name="Google Shape;858;p27"/>
          <p:cNvGrpSpPr/>
          <p:nvPr/>
        </p:nvGrpSpPr>
        <p:grpSpPr>
          <a:xfrm>
            <a:off x="4052157" y="2932589"/>
            <a:ext cx="400015" cy="400015"/>
            <a:chOff x="5450724" y="2006316"/>
            <a:chExt cx="452437" cy="452437"/>
          </a:xfrm>
        </p:grpSpPr>
        <p:sp>
          <p:nvSpPr>
            <p:cNvPr id="859" name="Google Shape;859;p27"/>
            <p:cNvSpPr/>
            <p:nvPr/>
          </p:nvSpPr>
          <p:spPr>
            <a:xfrm>
              <a:off x="5643631" y="2047668"/>
              <a:ext cx="66623" cy="66619"/>
            </a:xfrm>
            <a:custGeom>
              <a:avLst/>
              <a:gdLst/>
              <a:ahLst/>
              <a:cxnLst/>
              <a:rect l="l" t="t" r="r" b="b"/>
              <a:pathLst>
                <a:path w="88831" h="88825" extrusionOk="0">
                  <a:moveTo>
                    <a:pt x="47284" y="88737"/>
                  </a:moveTo>
                  <a:cubicBezTo>
                    <a:pt x="69515" y="87332"/>
                    <a:pt x="87338" y="69509"/>
                    <a:pt x="88742" y="47279"/>
                  </a:cubicBezTo>
                  <a:cubicBezTo>
                    <a:pt x="89549" y="34513"/>
                    <a:pt x="84840" y="22020"/>
                    <a:pt x="75823" y="13004"/>
                  </a:cubicBezTo>
                  <a:cubicBezTo>
                    <a:pt x="66806" y="3987"/>
                    <a:pt x="54320" y="-703"/>
                    <a:pt x="41546" y="86"/>
                  </a:cubicBezTo>
                  <a:cubicBezTo>
                    <a:pt x="19316" y="1491"/>
                    <a:pt x="1493" y="19314"/>
                    <a:pt x="89" y="41544"/>
                  </a:cubicBezTo>
                  <a:cubicBezTo>
                    <a:pt x="-718" y="54310"/>
                    <a:pt x="3991" y="66802"/>
                    <a:pt x="13006" y="75818"/>
                  </a:cubicBezTo>
                  <a:cubicBezTo>
                    <a:pt x="21767" y="84579"/>
                    <a:pt x="34135" y="89559"/>
                    <a:pt x="47284" y="88737"/>
                  </a:cubicBezTo>
                  <a:close/>
                  <a:moveTo>
                    <a:pt x="17729" y="42658"/>
                  </a:moveTo>
                  <a:cubicBezTo>
                    <a:pt x="18574" y="29289"/>
                    <a:pt x="29292" y="18569"/>
                    <a:pt x="42662" y="17725"/>
                  </a:cubicBezTo>
                  <a:cubicBezTo>
                    <a:pt x="50297" y="17231"/>
                    <a:pt x="57867" y="20042"/>
                    <a:pt x="63325" y="25502"/>
                  </a:cubicBezTo>
                  <a:cubicBezTo>
                    <a:pt x="68754" y="30931"/>
                    <a:pt x="71589" y="38464"/>
                    <a:pt x="71103" y="46167"/>
                  </a:cubicBezTo>
                  <a:cubicBezTo>
                    <a:pt x="70258" y="59536"/>
                    <a:pt x="59540" y="70255"/>
                    <a:pt x="46170" y="71099"/>
                  </a:cubicBezTo>
                  <a:cubicBezTo>
                    <a:pt x="38479" y="71604"/>
                    <a:pt x="30935" y="68754"/>
                    <a:pt x="25506" y="63321"/>
                  </a:cubicBezTo>
                  <a:cubicBezTo>
                    <a:pt x="20076" y="57893"/>
                    <a:pt x="17242" y="50361"/>
                    <a:pt x="17729" y="4265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0" name="Google Shape;860;p27"/>
            <p:cNvSpPr/>
            <p:nvPr/>
          </p:nvSpPr>
          <p:spPr>
            <a:xfrm>
              <a:off x="5608269" y="2006316"/>
              <a:ext cx="137347" cy="149323"/>
            </a:xfrm>
            <a:custGeom>
              <a:avLst/>
              <a:gdLst/>
              <a:ahLst/>
              <a:cxnLst/>
              <a:rect l="l" t="t" r="r" b="b"/>
              <a:pathLst>
                <a:path w="183130" h="199097" extrusionOk="0">
                  <a:moveTo>
                    <a:pt x="7659" y="115144"/>
                  </a:moveTo>
                  <a:lnTo>
                    <a:pt x="2556" y="124425"/>
                  </a:lnTo>
                  <a:cubicBezTo>
                    <a:pt x="-927" y="130760"/>
                    <a:pt x="-846" y="138587"/>
                    <a:pt x="2770" y="144848"/>
                  </a:cubicBezTo>
                  <a:lnTo>
                    <a:pt x="7938" y="153798"/>
                  </a:lnTo>
                  <a:cubicBezTo>
                    <a:pt x="11553" y="160059"/>
                    <a:pt x="18290" y="164044"/>
                    <a:pt x="25518" y="164195"/>
                  </a:cubicBezTo>
                  <a:lnTo>
                    <a:pt x="36111" y="164416"/>
                  </a:lnTo>
                  <a:cubicBezTo>
                    <a:pt x="36634" y="164428"/>
                    <a:pt x="37151" y="164572"/>
                    <a:pt x="37607" y="164835"/>
                  </a:cubicBezTo>
                  <a:lnTo>
                    <a:pt x="62006" y="178921"/>
                  </a:lnTo>
                  <a:cubicBezTo>
                    <a:pt x="62462" y="179184"/>
                    <a:pt x="62846" y="179560"/>
                    <a:pt x="63118" y="180011"/>
                  </a:cubicBezTo>
                  <a:lnTo>
                    <a:pt x="68604" y="189068"/>
                  </a:lnTo>
                  <a:cubicBezTo>
                    <a:pt x="72349" y="195254"/>
                    <a:pt x="79168" y="199097"/>
                    <a:pt x="86398" y="199097"/>
                  </a:cubicBezTo>
                  <a:lnTo>
                    <a:pt x="96732" y="199097"/>
                  </a:lnTo>
                  <a:cubicBezTo>
                    <a:pt x="103962" y="199097"/>
                    <a:pt x="110780" y="195255"/>
                    <a:pt x="114527" y="189069"/>
                  </a:cubicBezTo>
                  <a:lnTo>
                    <a:pt x="120012" y="180014"/>
                  </a:lnTo>
                  <a:cubicBezTo>
                    <a:pt x="120284" y="179562"/>
                    <a:pt x="120670" y="179184"/>
                    <a:pt x="121125" y="178921"/>
                  </a:cubicBezTo>
                  <a:lnTo>
                    <a:pt x="145526" y="164835"/>
                  </a:lnTo>
                  <a:cubicBezTo>
                    <a:pt x="145981" y="164571"/>
                    <a:pt x="146497" y="164427"/>
                    <a:pt x="147024" y="164416"/>
                  </a:cubicBezTo>
                  <a:lnTo>
                    <a:pt x="157610" y="164195"/>
                  </a:lnTo>
                  <a:cubicBezTo>
                    <a:pt x="164840" y="164044"/>
                    <a:pt x="171577" y="160059"/>
                    <a:pt x="175192" y="153798"/>
                  </a:cubicBezTo>
                  <a:lnTo>
                    <a:pt x="180359" y="144848"/>
                  </a:lnTo>
                  <a:cubicBezTo>
                    <a:pt x="183975" y="138585"/>
                    <a:pt x="184058" y="130758"/>
                    <a:pt x="180574" y="124425"/>
                  </a:cubicBezTo>
                  <a:lnTo>
                    <a:pt x="175472" y="115144"/>
                  </a:lnTo>
                  <a:cubicBezTo>
                    <a:pt x="175217" y="114682"/>
                    <a:pt x="175084" y="114162"/>
                    <a:pt x="175084" y="113636"/>
                  </a:cubicBezTo>
                  <a:lnTo>
                    <a:pt x="175084" y="85461"/>
                  </a:lnTo>
                  <a:cubicBezTo>
                    <a:pt x="175084" y="84937"/>
                    <a:pt x="175217" y="84415"/>
                    <a:pt x="175472" y="83954"/>
                  </a:cubicBezTo>
                  <a:lnTo>
                    <a:pt x="180574" y="74673"/>
                  </a:lnTo>
                  <a:cubicBezTo>
                    <a:pt x="184058" y="68338"/>
                    <a:pt x="183976" y="60511"/>
                    <a:pt x="180359" y="54250"/>
                  </a:cubicBezTo>
                  <a:lnTo>
                    <a:pt x="175192" y="45298"/>
                  </a:lnTo>
                  <a:cubicBezTo>
                    <a:pt x="171577" y="39039"/>
                    <a:pt x="164841" y="35056"/>
                    <a:pt x="157610" y="34902"/>
                  </a:cubicBezTo>
                  <a:lnTo>
                    <a:pt x="147025" y="34681"/>
                  </a:lnTo>
                  <a:cubicBezTo>
                    <a:pt x="146501" y="34669"/>
                    <a:pt x="145981" y="34524"/>
                    <a:pt x="145525" y="34262"/>
                  </a:cubicBezTo>
                  <a:lnTo>
                    <a:pt x="121126" y="20175"/>
                  </a:lnTo>
                  <a:cubicBezTo>
                    <a:pt x="120669" y="19911"/>
                    <a:pt x="120285" y="19535"/>
                    <a:pt x="120013" y="19086"/>
                  </a:cubicBezTo>
                  <a:lnTo>
                    <a:pt x="114527" y="10027"/>
                  </a:lnTo>
                  <a:cubicBezTo>
                    <a:pt x="110780" y="3842"/>
                    <a:pt x="103961" y="0"/>
                    <a:pt x="96732" y="0"/>
                  </a:cubicBezTo>
                  <a:lnTo>
                    <a:pt x="86398" y="0"/>
                  </a:lnTo>
                  <a:cubicBezTo>
                    <a:pt x="79168" y="0"/>
                    <a:pt x="72349" y="3843"/>
                    <a:pt x="68605" y="10027"/>
                  </a:cubicBezTo>
                  <a:lnTo>
                    <a:pt x="63115" y="19088"/>
                  </a:lnTo>
                  <a:cubicBezTo>
                    <a:pt x="62846" y="19536"/>
                    <a:pt x="62460" y="19912"/>
                    <a:pt x="62007" y="20175"/>
                  </a:cubicBezTo>
                  <a:lnTo>
                    <a:pt x="37606" y="34262"/>
                  </a:lnTo>
                  <a:cubicBezTo>
                    <a:pt x="37150" y="34525"/>
                    <a:pt x="36631" y="34670"/>
                    <a:pt x="36108" y="34681"/>
                  </a:cubicBezTo>
                  <a:lnTo>
                    <a:pt x="25516" y="34902"/>
                  </a:lnTo>
                  <a:cubicBezTo>
                    <a:pt x="18289" y="35056"/>
                    <a:pt x="11553" y="39039"/>
                    <a:pt x="7938" y="45299"/>
                  </a:cubicBezTo>
                  <a:lnTo>
                    <a:pt x="2770" y="54249"/>
                  </a:lnTo>
                  <a:cubicBezTo>
                    <a:pt x="-844" y="60509"/>
                    <a:pt x="-927" y="68335"/>
                    <a:pt x="2556" y="74673"/>
                  </a:cubicBezTo>
                  <a:lnTo>
                    <a:pt x="7659" y="83954"/>
                  </a:lnTo>
                  <a:cubicBezTo>
                    <a:pt x="7912" y="84415"/>
                    <a:pt x="8045" y="84936"/>
                    <a:pt x="8045" y="85461"/>
                  </a:cubicBezTo>
                  <a:lnTo>
                    <a:pt x="8045" y="113635"/>
                  </a:lnTo>
                  <a:cubicBezTo>
                    <a:pt x="8045" y="114163"/>
                    <a:pt x="7912" y="114683"/>
                    <a:pt x="7659" y="115144"/>
                  </a:cubicBezTo>
                  <a:close/>
                  <a:moveTo>
                    <a:pt x="18076" y="63087"/>
                  </a:moveTo>
                  <a:lnTo>
                    <a:pt x="23243" y="54137"/>
                  </a:lnTo>
                  <a:cubicBezTo>
                    <a:pt x="23788" y="53194"/>
                    <a:pt x="24801" y="52594"/>
                    <a:pt x="25887" y="52571"/>
                  </a:cubicBezTo>
                  <a:lnTo>
                    <a:pt x="36478" y="52350"/>
                  </a:lnTo>
                  <a:cubicBezTo>
                    <a:pt x="39972" y="52277"/>
                    <a:pt x="43418" y="51313"/>
                    <a:pt x="46442" y="49567"/>
                  </a:cubicBezTo>
                  <a:lnTo>
                    <a:pt x="70843" y="35480"/>
                  </a:lnTo>
                  <a:cubicBezTo>
                    <a:pt x="73870" y="33731"/>
                    <a:pt x="76427" y="31228"/>
                    <a:pt x="78233" y="28241"/>
                  </a:cubicBezTo>
                  <a:lnTo>
                    <a:pt x="83721" y="19180"/>
                  </a:lnTo>
                  <a:cubicBezTo>
                    <a:pt x="84285" y="18251"/>
                    <a:pt x="85310" y="17673"/>
                    <a:pt x="86397" y="17673"/>
                  </a:cubicBezTo>
                  <a:lnTo>
                    <a:pt x="96731" y="17673"/>
                  </a:lnTo>
                  <a:cubicBezTo>
                    <a:pt x="97819" y="17673"/>
                    <a:pt x="98845" y="18252"/>
                    <a:pt x="99408" y="19181"/>
                  </a:cubicBezTo>
                  <a:lnTo>
                    <a:pt x="104894" y="28241"/>
                  </a:lnTo>
                  <a:cubicBezTo>
                    <a:pt x="106704" y="31229"/>
                    <a:pt x="109261" y="33731"/>
                    <a:pt x="112286" y="35480"/>
                  </a:cubicBezTo>
                  <a:lnTo>
                    <a:pt x="136685" y="49567"/>
                  </a:lnTo>
                  <a:cubicBezTo>
                    <a:pt x="139711" y="51313"/>
                    <a:pt x="143157" y="52277"/>
                    <a:pt x="146653" y="52350"/>
                  </a:cubicBezTo>
                  <a:lnTo>
                    <a:pt x="157237" y="52571"/>
                  </a:lnTo>
                  <a:cubicBezTo>
                    <a:pt x="158326" y="52595"/>
                    <a:pt x="159340" y="53194"/>
                    <a:pt x="159884" y="54136"/>
                  </a:cubicBezTo>
                  <a:lnTo>
                    <a:pt x="165052" y="63088"/>
                  </a:lnTo>
                  <a:cubicBezTo>
                    <a:pt x="165596" y="64029"/>
                    <a:pt x="165609" y="65206"/>
                    <a:pt x="165084" y="66158"/>
                  </a:cubicBezTo>
                  <a:lnTo>
                    <a:pt x="159982" y="75439"/>
                  </a:lnTo>
                  <a:cubicBezTo>
                    <a:pt x="158297" y="78503"/>
                    <a:pt x="157407" y="81968"/>
                    <a:pt x="157407" y="85461"/>
                  </a:cubicBezTo>
                  <a:lnTo>
                    <a:pt x="157407" y="113635"/>
                  </a:lnTo>
                  <a:cubicBezTo>
                    <a:pt x="157407" y="117129"/>
                    <a:pt x="158298" y="120595"/>
                    <a:pt x="159982" y="123658"/>
                  </a:cubicBezTo>
                  <a:lnTo>
                    <a:pt x="165085" y="132940"/>
                  </a:lnTo>
                  <a:cubicBezTo>
                    <a:pt x="165608" y="133892"/>
                    <a:pt x="165596" y="135069"/>
                    <a:pt x="165052" y="136010"/>
                  </a:cubicBezTo>
                  <a:lnTo>
                    <a:pt x="159884" y="144960"/>
                  </a:lnTo>
                  <a:cubicBezTo>
                    <a:pt x="159340" y="145903"/>
                    <a:pt x="158326" y="146503"/>
                    <a:pt x="157239" y="146525"/>
                  </a:cubicBezTo>
                  <a:lnTo>
                    <a:pt x="146655" y="146746"/>
                  </a:lnTo>
                  <a:cubicBezTo>
                    <a:pt x="143162" y="146818"/>
                    <a:pt x="139713" y="147780"/>
                    <a:pt x="136686" y="149528"/>
                  </a:cubicBezTo>
                  <a:lnTo>
                    <a:pt x="112285" y="163615"/>
                  </a:lnTo>
                  <a:cubicBezTo>
                    <a:pt x="109262" y="165361"/>
                    <a:pt x="106706" y="167864"/>
                    <a:pt x="104894" y="170855"/>
                  </a:cubicBezTo>
                  <a:lnTo>
                    <a:pt x="99408" y="179913"/>
                  </a:lnTo>
                  <a:cubicBezTo>
                    <a:pt x="98844" y="180844"/>
                    <a:pt x="97818" y="181423"/>
                    <a:pt x="96731" y="181423"/>
                  </a:cubicBezTo>
                  <a:lnTo>
                    <a:pt x="86397" y="181423"/>
                  </a:lnTo>
                  <a:cubicBezTo>
                    <a:pt x="85310" y="181423"/>
                    <a:pt x="84285" y="180845"/>
                    <a:pt x="83721" y="179913"/>
                  </a:cubicBezTo>
                  <a:lnTo>
                    <a:pt x="78236" y="170855"/>
                  </a:lnTo>
                  <a:cubicBezTo>
                    <a:pt x="76426" y="167867"/>
                    <a:pt x="73869" y="165364"/>
                    <a:pt x="70843" y="163615"/>
                  </a:cubicBezTo>
                  <a:lnTo>
                    <a:pt x="46445" y="149528"/>
                  </a:lnTo>
                  <a:cubicBezTo>
                    <a:pt x="43417" y="147780"/>
                    <a:pt x="39968" y="146817"/>
                    <a:pt x="36478" y="146746"/>
                  </a:cubicBezTo>
                  <a:lnTo>
                    <a:pt x="25888" y="146525"/>
                  </a:lnTo>
                  <a:cubicBezTo>
                    <a:pt x="24802" y="146501"/>
                    <a:pt x="23789" y="145903"/>
                    <a:pt x="23244" y="144960"/>
                  </a:cubicBezTo>
                  <a:lnTo>
                    <a:pt x="18077" y="136010"/>
                  </a:lnTo>
                  <a:cubicBezTo>
                    <a:pt x="17534" y="135068"/>
                    <a:pt x="17521" y="133891"/>
                    <a:pt x="18045" y="132939"/>
                  </a:cubicBezTo>
                  <a:lnTo>
                    <a:pt x="23148" y="123658"/>
                  </a:lnTo>
                  <a:cubicBezTo>
                    <a:pt x="24831" y="120597"/>
                    <a:pt x="25721" y="117131"/>
                    <a:pt x="25721" y="113635"/>
                  </a:cubicBezTo>
                  <a:lnTo>
                    <a:pt x="25721" y="85461"/>
                  </a:lnTo>
                  <a:cubicBezTo>
                    <a:pt x="25721" y="81965"/>
                    <a:pt x="24831" y="78500"/>
                    <a:pt x="23148" y="75439"/>
                  </a:cubicBezTo>
                  <a:lnTo>
                    <a:pt x="18046" y="66160"/>
                  </a:lnTo>
                  <a:cubicBezTo>
                    <a:pt x="17519" y="65206"/>
                    <a:pt x="17531" y="64029"/>
                    <a:pt x="18076" y="630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1" name="Google Shape;861;p27"/>
            <p:cNvSpPr/>
            <p:nvPr/>
          </p:nvSpPr>
          <p:spPr>
            <a:xfrm>
              <a:off x="5473962" y="2337344"/>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2" name="Google Shape;862;p27"/>
            <p:cNvSpPr/>
            <p:nvPr/>
          </p:nvSpPr>
          <p:spPr>
            <a:xfrm>
              <a:off x="5500203"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3" name="Google Shape;863;p27"/>
            <p:cNvSpPr/>
            <p:nvPr/>
          </p:nvSpPr>
          <p:spPr>
            <a:xfrm>
              <a:off x="5473962" y="236421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4" name="Google Shape;864;p27"/>
            <p:cNvSpPr/>
            <p:nvPr/>
          </p:nvSpPr>
          <p:spPr>
            <a:xfrm>
              <a:off x="5500203"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5" name="Google Shape;865;p27"/>
            <p:cNvSpPr/>
            <p:nvPr/>
          </p:nvSpPr>
          <p:spPr>
            <a:xfrm>
              <a:off x="5473962" y="2391086"/>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6" name="Google Shape;866;p27"/>
            <p:cNvSpPr/>
            <p:nvPr/>
          </p:nvSpPr>
          <p:spPr>
            <a:xfrm>
              <a:off x="5500203"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7" name="Google Shape;867;p27"/>
            <p:cNvSpPr/>
            <p:nvPr/>
          </p:nvSpPr>
          <p:spPr>
            <a:xfrm>
              <a:off x="5473962" y="2417955"/>
              <a:ext cx="19876" cy="13255"/>
            </a:xfrm>
            <a:custGeom>
              <a:avLst/>
              <a:gdLst/>
              <a:ahLst/>
              <a:cxnLst/>
              <a:rect l="l" t="t" r="r" b="b"/>
              <a:pathLst>
                <a:path w="26501" h="17673" extrusionOk="0">
                  <a:moveTo>
                    <a:pt x="8837" y="17673"/>
                  </a:moveTo>
                  <a:lnTo>
                    <a:pt x="17665" y="17673"/>
                  </a:lnTo>
                  <a:cubicBezTo>
                    <a:pt x="22546" y="17673"/>
                    <a:pt x="26502" y="13718"/>
                    <a:pt x="26502" y="8837"/>
                  </a:cubicBezTo>
                  <a:cubicBezTo>
                    <a:pt x="26502" y="3955"/>
                    <a:pt x="22546" y="0"/>
                    <a:pt x="17665"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8" name="Google Shape;868;p27"/>
            <p:cNvSpPr/>
            <p:nvPr/>
          </p:nvSpPr>
          <p:spPr>
            <a:xfrm>
              <a:off x="5500203"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69" name="Google Shape;869;p27"/>
            <p:cNvSpPr/>
            <p:nvPr/>
          </p:nvSpPr>
          <p:spPr>
            <a:xfrm>
              <a:off x="5499996" y="2287973"/>
              <a:ext cx="31369" cy="13255"/>
            </a:xfrm>
            <a:custGeom>
              <a:avLst/>
              <a:gdLst/>
              <a:ahLst/>
              <a:cxnLst/>
              <a:rect l="l" t="t" r="r" b="b"/>
              <a:pathLst>
                <a:path w="41826" h="17673" extrusionOk="0">
                  <a:moveTo>
                    <a:pt x="32990" y="17673"/>
                  </a:moveTo>
                  <a:cubicBezTo>
                    <a:pt x="37872" y="17673"/>
                    <a:pt x="41827" y="13718"/>
                    <a:pt x="41827" y="8837"/>
                  </a:cubicBezTo>
                  <a:cubicBezTo>
                    <a:pt x="41827" y="3955"/>
                    <a:pt x="37872" y="0"/>
                    <a:pt x="32990"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0" name="Google Shape;870;p27"/>
            <p:cNvSpPr/>
            <p:nvPr/>
          </p:nvSpPr>
          <p:spPr>
            <a:xfrm>
              <a:off x="5611985" y="2266143"/>
              <a:ext cx="129914" cy="192609"/>
            </a:xfrm>
            <a:custGeom>
              <a:avLst/>
              <a:gdLst/>
              <a:ahLst/>
              <a:cxnLst/>
              <a:rect l="l" t="t" r="r" b="b"/>
              <a:pathLst>
                <a:path w="173219" h="256812" extrusionOk="0">
                  <a:moveTo>
                    <a:pt x="164383" y="0"/>
                  </a:moveTo>
                  <a:lnTo>
                    <a:pt x="8837" y="0"/>
                  </a:lnTo>
                  <a:cubicBezTo>
                    <a:pt x="3955" y="0"/>
                    <a:pt x="0" y="3955"/>
                    <a:pt x="0" y="8837"/>
                  </a:cubicBezTo>
                  <a:lnTo>
                    <a:pt x="0" y="247976"/>
                  </a:lnTo>
                  <a:cubicBezTo>
                    <a:pt x="0" y="252857"/>
                    <a:pt x="3955" y="256812"/>
                    <a:pt x="8837" y="256812"/>
                  </a:cubicBezTo>
                  <a:lnTo>
                    <a:pt x="81022" y="256812"/>
                  </a:lnTo>
                  <a:cubicBezTo>
                    <a:pt x="85903" y="256812"/>
                    <a:pt x="89858" y="252857"/>
                    <a:pt x="89858" y="247976"/>
                  </a:cubicBezTo>
                  <a:cubicBezTo>
                    <a:pt x="89858" y="243094"/>
                    <a:pt x="85903" y="239139"/>
                    <a:pt x="81022" y="239139"/>
                  </a:cubicBezTo>
                  <a:lnTo>
                    <a:pt x="17673" y="239139"/>
                  </a:lnTo>
                  <a:lnTo>
                    <a:pt x="17673" y="75885"/>
                  </a:lnTo>
                  <a:lnTo>
                    <a:pt x="155547" y="75885"/>
                  </a:lnTo>
                  <a:lnTo>
                    <a:pt x="155547" y="239139"/>
                  </a:lnTo>
                  <a:lnTo>
                    <a:pt x="116353" y="239139"/>
                  </a:lnTo>
                  <a:cubicBezTo>
                    <a:pt x="111472" y="239139"/>
                    <a:pt x="107516" y="243094"/>
                    <a:pt x="107516" y="247976"/>
                  </a:cubicBezTo>
                  <a:cubicBezTo>
                    <a:pt x="107516" y="252857"/>
                    <a:pt x="111472" y="256812"/>
                    <a:pt x="116353" y="256812"/>
                  </a:cubicBezTo>
                  <a:lnTo>
                    <a:pt x="164383" y="256812"/>
                  </a:lnTo>
                  <a:cubicBezTo>
                    <a:pt x="169265" y="256812"/>
                    <a:pt x="173220" y="252857"/>
                    <a:pt x="173220" y="247976"/>
                  </a:cubicBezTo>
                  <a:lnTo>
                    <a:pt x="173220" y="8837"/>
                  </a:lnTo>
                  <a:cubicBezTo>
                    <a:pt x="173220" y="3956"/>
                    <a:pt x="169263" y="0"/>
                    <a:pt x="164383" y="0"/>
                  </a:cubicBezTo>
                  <a:close/>
                  <a:moveTo>
                    <a:pt x="17673" y="58211"/>
                  </a:moveTo>
                  <a:lnTo>
                    <a:pt x="17673" y="17673"/>
                  </a:lnTo>
                  <a:lnTo>
                    <a:pt x="155547" y="17673"/>
                  </a:lnTo>
                  <a:lnTo>
                    <a:pt x="155547" y="58211"/>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1" name="Google Shape;871;p27"/>
            <p:cNvSpPr/>
            <p:nvPr/>
          </p:nvSpPr>
          <p:spPr>
            <a:xfrm>
              <a:off x="5635223" y="2337344"/>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2" name="Google Shape;872;p27"/>
            <p:cNvSpPr/>
            <p:nvPr/>
          </p:nvSpPr>
          <p:spPr>
            <a:xfrm>
              <a:off x="5661464" y="2337344"/>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3" name="Google Shape;873;p27"/>
            <p:cNvSpPr/>
            <p:nvPr/>
          </p:nvSpPr>
          <p:spPr>
            <a:xfrm>
              <a:off x="5635223" y="236421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4" name="Google Shape;874;p27"/>
            <p:cNvSpPr/>
            <p:nvPr/>
          </p:nvSpPr>
          <p:spPr>
            <a:xfrm>
              <a:off x="5661464" y="236421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5" name="Google Shape;875;p27"/>
            <p:cNvSpPr/>
            <p:nvPr/>
          </p:nvSpPr>
          <p:spPr>
            <a:xfrm>
              <a:off x="5635223" y="2391086"/>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6" name="Google Shape;876;p27"/>
            <p:cNvSpPr/>
            <p:nvPr/>
          </p:nvSpPr>
          <p:spPr>
            <a:xfrm>
              <a:off x="5661464" y="2391086"/>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7" name="Google Shape;877;p27"/>
            <p:cNvSpPr/>
            <p:nvPr/>
          </p:nvSpPr>
          <p:spPr>
            <a:xfrm>
              <a:off x="5635223" y="2417955"/>
              <a:ext cx="19876" cy="13255"/>
            </a:xfrm>
            <a:custGeom>
              <a:avLst/>
              <a:gdLst/>
              <a:ahLst/>
              <a:cxnLst/>
              <a:rect l="l" t="t" r="r" b="b"/>
              <a:pathLst>
                <a:path w="26501" h="17673" extrusionOk="0">
                  <a:moveTo>
                    <a:pt x="17665" y="0"/>
                  </a:moveTo>
                  <a:lnTo>
                    <a:pt x="8837" y="0"/>
                  </a:lnTo>
                  <a:cubicBezTo>
                    <a:pt x="3955" y="0"/>
                    <a:pt x="0" y="3955"/>
                    <a:pt x="0" y="8837"/>
                  </a:cubicBezTo>
                  <a:cubicBezTo>
                    <a:pt x="0" y="13718"/>
                    <a:pt x="3955" y="17673"/>
                    <a:pt x="8837" y="17673"/>
                  </a:cubicBezTo>
                  <a:lnTo>
                    <a:pt x="17665" y="17673"/>
                  </a:lnTo>
                  <a:cubicBezTo>
                    <a:pt x="22546" y="17673"/>
                    <a:pt x="26502" y="13718"/>
                    <a:pt x="26502" y="8837"/>
                  </a:cubicBezTo>
                  <a:cubicBezTo>
                    <a:pt x="26502" y="3955"/>
                    <a:pt x="22546" y="0"/>
                    <a:pt x="1766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8" name="Google Shape;878;p27"/>
            <p:cNvSpPr/>
            <p:nvPr/>
          </p:nvSpPr>
          <p:spPr>
            <a:xfrm>
              <a:off x="5661464" y="2417955"/>
              <a:ext cx="57196" cy="13255"/>
            </a:xfrm>
            <a:custGeom>
              <a:avLst/>
              <a:gdLst/>
              <a:ahLst/>
              <a:cxnLst/>
              <a:rect l="l" t="t" r="r" b="b"/>
              <a:pathLst>
                <a:path w="76262" h="17673" extrusionOk="0">
                  <a:moveTo>
                    <a:pt x="8837" y="17673"/>
                  </a:moveTo>
                  <a:lnTo>
                    <a:pt x="67426" y="17673"/>
                  </a:lnTo>
                  <a:cubicBezTo>
                    <a:pt x="72308" y="17673"/>
                    <a:pt x="76263" y="13718"/>
                    <a:pt x="76263" y="8837"/>
                  </a:cubicBezTo>
                  <a:cubicBezTo>
                    <a:pt x="76263" y="3955"/>
                    <a:pt x="72308" y="0"/>
                    <a:pt x="67426"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79" name="Google Shape;879;p27"/>
            <p:cNvSpPr/>
            <p:nvPr/>
          </p:nvSpPr>
          <p:spPr>
            <a:xfrm>
              <a:off x="5661257" y="2287973"/>
              <a:ext cx="31369" cy="13255"/>
            </a:xfrm>
            <a:custGeom>
              <a:avLst/>
              <a:gdLst/>
              <a:ahLst/>
              <a:cxnLst/>
              <a:rect l="l" t="t" r="r" b="b"/>
              <a:pathLst>
                <a:path w="41826" h="17673" extrusionOk="0">
                  <a:moveTo>
                    <a:pt x="32990" y="0"/>
                  </a:moveTo>
                  <a:lnTo>
                    <a:pt x="8837" y="0"/>
                  </a:lnTo>
                  <a:cubicBezTo>
                    <a:pt x="3955" y="0"/>
                    <a:pt x="0" y="3955"/>
                    <a:pt x="0" y="8837"/>
                  </a:cubicBezTo>
                  <a:cubicBezTo>
                    <a:pt x="0" y="13718"/>
                    <a:pt x="3955" y="17673"/>
                    <a:pt x="8837" y="17673"/>
                  </a:cubicBezTo>
                  <a:lnTo>
                    <a:pt x="32990" y="17673"/>
                  </a:lnTo>
                  <a:cubicBezTo>
                    <a:pt x="37872" y="17673"/>
                    <a:pt x="41827" y="13718"/>
                    <a:pt x="41827" y="8837"/>
                  </a:cubicBezTo>
                  <a:cubicBezTo>
                    <a:pt x="41827" y="3955"/>
                    <a:pt x="37872" y="0"/>
                    <a:pt x="3299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0" name="Google Shape;880;p27"/>
            <p:cNvSpPr/>
            <p:nvPr/>
          </p:nvSpPr>
          <p:spPr>
            <a:xfrm>
              <a:off x="5773247" y="2266143"/>
              <a:ext cx="129914" cy="192609"/>
            </a:xfrm>
            <a:custGeom>
              <a:avLst/>
              <a:gdLst/>
              <a:ahLst/>
              <a:cxnLst/>
              <a:rect l="l" t="t" r="r" b="b"/>
              <a:pathLst>
                <a:path w="173218" h="256812" extrusionOk="0">
                  <a:moveTo>
                    <a:pt x="164382" y="0"/>
                  </a:moveTo>
                  <a:lnTo>
                    <a:pt x="8837" y="0"/>
                  </a:lnTo>
                  <a:cubicBezTo>
                    <a:pt x="3955" y="0"/>
                    <a:pt x="0" y="3955"/>
                    <a:pt x="0" y="8837"/>
                  </a:cubicBezTo>
                  <a:lnTo>
                    <a:pt x="0" y="247976"/>
                  </a:lnTo>
                  <a:cubicBezTo>
                    <a:pt x="0" y="252857"/>
                    <a:pt x="3955" y="256812"/>
                    <a:pt x="8837" y="256812"/>
                  </a:cubicBezTo>
                  <a:lnTo>
                    <a:pt x="164382" y="256812"/>
                  </a:lnTo>
                  <a:cubicBezTo>
                    <a:pt x="169263" y="256812"/>
                    <a:pt x="173219" y="252857"/>
                    <a:pt x="173219" y="247976"/>
                  </a:cubicBezTo>
                  <a:lnTo>
                    <a:pt x="173219" y="140642"/>
                  </a:lnTo>
                  <a:cubicBezTo>
                    <a:pt x="173219" y="135761"/>
                    <a:pt x="169263" y="131805"/>
                    <a:pt x="164382" y="131805"/>
                  </a:cubicBezTo>
                  <a:cubicBezTo>
                    <a:pt x="159501" y="131805"/>
                    <a:pt x="155545" y="135761"/>
                    <a:pt x="155545" y="140642"/>
                  </a:cubicBezTo>
                  <a:lnTo>
                    <a:pt x="155545" y="239139"/>
                  </a:lnTo>
                  <a:lnTo>
                    <a:pt x="17673" y="239139"/>
                  </a:lnTo>
                  <a:lnTo>
                    <a:pt x="17673" y="75885"/>
                  </a:lnTo>
                  <a:lnTo>
                    <a:pt x="155545" y="75885"/>
                  </a:lnTo>
                  <a:lnTo>
                    <a:pt x="155545" y="105311"/>
                  </a:lnTo>
                  <a:cubicBezTo>
                    <a:pt x="155545" y="110192"/>
                    <a:pt x="159501" y="114147"/>
                    <a:pt x="164382" y="114147"/>
                  </a:cubicBezTo>
                  <a:cubicBezTo>
                    <a:pt x="169263" y="114147"/>
                    <a:pt x="173219" y="110192"/>
                    <a:pt x="173219" y="105311"/>
                  </a:cubicBezTo>
                  <a:lnTo>
                    <a:pt x="173219" y="8837"/>
                  </a:lnTo>
                  <a:cubicBezTo>
                    <a:pt x="173219" y="3956"/>
                    <a:pt x="169263" y="0"/>
                    <a:pt x="164382" y="0"/>
                  </a:cubicBezTo>
                  <a:close/>
                  <a:moveTo>
                    <a:pt x="17673" y="58211"/>
                  </a:moveTo>
                  <a:lnTo>
                    <a:pt x="17673" y="17673"/>
                  </a:lnTo>
                  <a:lnTo>
                    <a:pt x="155545" y="17673"/>
                  </a:lnTo>
                  <a:lnTo>
                    <a:pt x="155545" y="58211"/>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1" name="Google Shape;881;p27"/>
            <p:cNvSpPr/>
            <p:nvPr/>
          </p:nvSpPr>
          <p:spPr>
            <a:xfrm>
              <a:off x="5796486" y="2337344"/>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2" name="Google Shape;882;p27"/>
            <p:cNvSpPr/>
            <p:nvPr/>
          </p:nvSpPr>
          <p:spPr>
            <a:xfrm>
              <a:off x="5822725" y="2337344"/>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3" name="Google Shape;883;p27"/>
            <p:cNvSpPr/>
            <p:nvPr/>
          </p:nvSpPr>
          <p:spPr>
            <a:xfrm>
              <a:off x="5796486" y="236421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4" name="Google Shape;884;p27"/>
            <p:cNvSpPr/>
            <p:nvPr/>
          </p:nvSpPr>
          <p:spPr>
            <a:xfrm>
              <a:off x="5822725" y="236421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5" name="Google Shape;885;p27"/>
            <p:cNvSpPr/>
            <p:nvPr/>
          </p:nvSpPr>
          <p:spPr>
            <a:xfrm>
              <a:off x="5796486" y="2391086"/>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6" name="Google Shape;886;p27"/>
            <p:cNvSpPr/>
            <p:nvPr/>
          </p:nvSpPr>
          <p:spPr>
            <a:xfrm>
              <a:off x="5822725" y="2391086"/>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7" name="Google Shape;887;p27"/>
            <p:cNvSpPr/>
            <p:nvPr/>
          </p:nvSpPr>
          <p:spPr>
            <a:xfrm>
              <a:off x="5796486" y="2417955"/>
              <a:ext cx="19875" cy="13255"/>
            </a:xfrm>
            <a:custGeom>
              <a:avLst/>
              <a:gdLst/>
              <a:ahLst/>
              <a:cxnLst/>
              <a:rect l="l" t="t" r="r" b="b"/>
              <a:pathLst>
                <a:path w="26500" h="17673" extrusionOk="0">
                  <a:moveTo>
                    <a:pt x="17664" y="0"/>
                  </a:moveTo>
                  <a:lnTo>
                    <a:pt x="8837" y="0"/>
                  </a:lnTo>
                  <a:cubicBezTo>
                    <a:pt x="3955" y="0"/>
                    <a:pt x="0" y="3955"/>
                    <a:pt x="0" y="8837"/>
                  </a:cubicBezTo>
                  <a:cubicBezTo>
                    <a:pt x="0" y="13718"/>
                    <a:pt x="3955" y="17673"/>
                    <a:pt x="8837" y="17673"/>
                  </a:cubicBezTo>
                  <a:lnTo>
                    <a:pt x="17664" y="17673"/>
                  </a:lnTo>
                  <a:cubicBezTo>
                    <a:pt x="22545" y="17673"/>
                    <a:pt x="26501" y="13718"/>
                    <a:pt x="26501" y="8837"/>
                  </a:cubicBezTo>
                  <a:cubicBezTo>
                    <a:pt x="26501" y="3955"/>
                    <a:pt x="22545" y="0"/>
                    <a:pt x="1766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8" name="Google Shape;888;p27"/>
            <p:cNvSpPr/>
            <p:nvPr/>
          </p:nvSpPr>
          <p:spPr>
            <a:xfrm>
              <a:off x="5822725" y="2417955"/>
              <a:ext cx="57196" cy="13255"/>
            </a:xfrm>
            <a:custGeom>
              <a:avLst/>
              <a:gdLst/>
              <a:ahLst/>
              <a:cxnLst/>
              <a:rect l="l" t="t" r="r" b="b"/>
              <a:pathLst>
                <a:path w="76262" h="17673" extrusionOk="0">
                  <a:moveTo>
                    <a:pt x="67426" y="0"/>
                  </a:moveTo>
                  <a:lnTo>
                    <a:pt x="8837" y="0"/>
                  </a:lnTo>
                  <a:cubicBezTo>
                    <a:pt x="3955" y="0"/>
                    <a:pt x="0" y="3955"/>
                    <a:pt x="0" y="8837"/>
                  </a:cubicBezTo>
                  <a:cubicBezTo>
                    <a:pt x="0" y="13718"/>
                    <a:pt x="3955" y="17673"/>
                    <a:pt x="8837" y="17673"/>
                  </a:cubicBezTo>
                  <a:lnTo>
                    <a:pt x="67426" y="17673"/>
                  </a:lnTo>
                  <a:cubicBezTo>
                    <a:pt x="72308" y="17673"/>
                    <a:pt x="76263" y="13718"/>
                    <a:pt x="76263" y="8837"/>
                  </a:cubicBezTo>
                  <a:cubicBezTo>
                    <a:pt x="76263" y="3955"/>
                    <a:pt x="72308" y="0"/>
                    <a:pt x="674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89" name="Google Shape;889;p27"/>
            <p:cNvSpPr/>
            <p:nvPr/>
          </p:nvSpPr>
          <p:spPr>
            <a:xfrm>
              <a:off x="5822518" y="2287973"/>
              <a:ext cx="31371" cy="13255"/>
            </a:xfrm>
            <a:custGeom>
              <a:avLst/>
              <a:gdLst/>
              <a:ahLst/>
              <a:cxnLst/>
              <a:rect l="l" t="t" r="r" b="b"/>
              <a:pathLst>
                <a:path w="41828" h="17673" extrusionOk="0">
                  <a:moveTo>
                    <a:pt x="32991" y="0"/>
                  </a:moveTo>
                  <a:lnTo>
                    <a:pt x="8837" y="0"/>
                  </a:lnTo>
                  <a:cubicBezTo>
                    <a:pt x="3955" y="0"/>
                    <a:pt x="0" y="3955"/>
                    <a:pt x="0" y="8837"/>
                  </a:cubicBezTo>
                  <a:cubicBezTo>
                    <a:pt x="0" y="13718"/>
                    <a:pt x="3955" y="17673"/>
                    <a:pt x="8837" y="17673"/>
                  </a:cubicBezTo>
                  <a:lnTo>
                    <a:pt x="32991" y="17673"/>
                  </a:lnTo>
                  <a:cubicBezTo>
                    <a:pt x="37873" y="17673"/>
                    <a:pt x="41828" y="13718"/>
                    <a:pt x="41828" y="8837"/>
                  </a:cubicBezTo>
                  <a:cubicBezTo>
                    <a:pt x="41828" y="3955"/>
                    <a:pt x="37873" y="0"/>
                    <a:pt x="32991"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0" name="Google Shape;890;p27"/>
            <p:cNvSpPr/>
            <p:nvPr/>
          </p:nvSpPr>
          <p:spPr>
            <a:xfrm>
              <a:off x="5509054" y="2166970"/>
              <a:ext cx="335777" cy="85328"/>
            </a:xfrm>
            <a:custGeom>
              <a:avLst/>
              <a:gdLst/>
              <a:ahLst/>
              <a:cxnLst/>
              <a:rect l="l" t="t" r="r" b="b"/>
              <a:pathLst>
                <a:path w="447703" h="113771" extrusionOk="0">
                  <a:moveTo>
                    <a:pt x="8837" y="113772"/>
                  </a:moveTo>
                  <a:cubicBezTo>
                    <a:pt x="13718" y="113772"/>
                    <a:pt x="17673" y="109816"/>
                    <a:pt x="17673" y="104935"/>
                  </a:cubicBezTo>
                  <a:lnTo>
                    <a:pt x="17673" y="57032"/>
                  </a:lnTo>
                  <a:lnTo>
                    <a:pt x="215015" y="57032"/>
                  </a:lnTo>
                  <a:lnTo>
                    <a:pt x="215015" y="104935"/>
                  </a:lnTo>
                  <a:cubicBezTo>
                    <a:pt x="215015" y="109816"/>
                    <a:pt x="218970" y="113772"/>
                    <a:pt x="223852" y="113772"/>
                  </a:cubicBezTo>
                  <a:cubicBezTo>
                    <a:pt x="228733" y="113772"/>
                    <a:pt x="232688" y="109816"/>
                    <a:pt x="232688" y="104935"/>
                  </a:cubicBezTo>
                  <a:lnTo>
                    <a:pt x="232688" y="57032"/>
                  </a:lnTo>
                  <a:lnTo>
                    <a:pt x="430030" y="57032"/>
                  </a:lnTo>
                  <a:lnTo>
                    <a:pt x="430030" y="104935"/>
                  </a:lnTo>
                  <a:cubicBezTo>
                    <a:pt x="430030" y="109816"/>
                    <a:pt x="433985" y="113772"/>
                    <a:pt x="438867" y="113772"/>
                  </a:cubicBezTo>
                  <a:cubicBezTo>
                    <a:pt x="443748" y="113772"/>
                    <a:pt x="447703" y="109816"/>
                    <a:pt x="447703" y="104935"/>
                  </a:cubicBezTo>
                  <a:lnTo>
                    <a:pt x="447703" y="48195"/>
                  </a:lnTo>
                  <a:cubicBezTo>
                    <a:pt x="447703" y="43314"/>
                    <a:pt x="443748" y="39359"/>
                    <a:pt x="438867" y="39359"/>
                  </a:cubicBezTo>
                  <a:lnTo>
                    <a:pt x="232688" y="39359"/>
                  </a:lnTo>
                  <a:lnTo>
                    <a:pt x="232688" y="8837"/>
                  </a:lnTo>
                  <a:cubicBezTo>
                    <a:pt x="232688" y="3955"/>
                    <a:pt x="228733" y="0"/>
                    <a:pt x="223852" y="0"/>
                  </a:cubicBezTo>
                  <a:cubicBezTo>
                    <a:pt x="218970" y="0"/>
                    <a:pt x="215015" y="3955"/>
                    <a:pt x="215015" y="8837"/>
                  </a:cubicBezTo>
                  <a:lnTo>
                    <a:pt x="215015" y="39359"/>
                  </a:lnTo>
                  <a:lnTo>
                    <a:pt x="8837" y="39359"/>
                  </a:lnTo>
                  <a:cubicBezTo>
                    <a:pt x="3955" y="39359"/>
                    <a:pt x="0" y="43314"/>
                    <a:pt x="0" y="48195"/>
                  </a:cubicBezTo>
                  <a:lnTo>
                    <a:pt x="0" y="104935"/>
                  </a:lnTo>
                  <a:cubicBezTo>
                    <a:pt x="0" y="109816"/>
                    <a:pt x="3955" y="113772"/>
                    <a:pt x="8837" y="113772"/>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1" name="Google Shape;891;p27"/>
            <p:cNvSpPr/>
            <p:nvPr/>
          </p:nvSpPr>
          <p:spPr>
            <a:xfrm>
              <a:off x="5450724" y="2266143"/>
              <a:ext cx="129914" cy="192609"/>
            </a:xfrm>
            <a:custGeom>
              <a:avLst/>
              <a:gdLst/>
              <a:ahLst/>
              <a:cxnLst/>
              <a:rect l="l" t="t" r="r" b="b"/>
              <a:pathLst>
                <a:path w="173219" h="256812" extrusionOk="0">
                  <a:moveTo>
                    <a:pt x="164383" y="0"/>
                  </a:moveTo>
                  <a:lnTo>
                    <a:pt x="71215" y="0"/>
                  </a:lnTo>
                  <a:cubicBezTo>
                    <a:pt x="66334" y="0"/>
                    <a:pt x="62379" y="3955"/>
                    <a:pt x="62379" y="8837"/>
                  </a:cubicBezTo>
                  <a:cubicBezTo>
                    <a:pt x="62379" y="13718"/>
                    <a:pt x="66334" y="17673"/>
                    <a:pt x="71215" y="17673"/>
                  </a:cubicBezTo>
                  <a:lnTo>
                    <a:pt x="155545" y="17673"/>
                  </a:lnTo>
                  <a:lnTo>
                    <a:pt x="155545" y="58211"/>
                  </a:lnTo>
                  <a:lnTo>
                    <a:pt x="17673" y="58211"/>
                  </a:lnTo>
                  <a:lnTo>
                    <a:pt x="17673" y="17673"/>
                  </a:lnTo>
                  <a:lnTo>
                    <a:pt x="35884" y="17673"/>
                  </a:lnTo>
                  <a:cubicBezTo>
                    <a:pt x="40765" y="17673"/>
                    <a:pt x="44721" y="13718"/>
                    <a:pt x="44721" y="8837"/>
                  </a:cubicBezTo>
                  <a:cubicBezTo>
                    <a:pt x="44721" y="3955"/>
                    <a:pt x="40765" y="0"/>
                    <a:pt x="35884" y="0"/>
                  </a:cubicBezTo>
                  <a:lnTo>
                    <a:pt x="8837" y="0"/>
                  </a:lnTo>
                  <a:cubicBezTo>
                    <a:pt x="3955" y="0"/>
                    <a:pt x="0" y="3955"/>
                    <a:pt x="0" y="8837"/>
                  </a:cubicBezTo>
                  <a:lnTo>
                    <a:pt x="0" y="247976"/>
                  </a:lnTo>
                  <a:cubicBezTo>
                    <a:pt x="0" y="252857"/>
                    <a:pt x="3955" y="256812"/>
                    <a:pt x="8837" y="256812"/>
                  </a:cubicBezTo>
                  <a:lnTo>
                    <a:pt x="164383" y="256812"/>
                  </a:lnTo>
                  <a:cubicBezTo>
                    <a:pt x="169265" y="256812"/>
                    <a:pt x="173220" y="252857"/>
                    <a:pt x="173220" y="247976"/>
                  </a:cubicBezTo>
                  <a:lnTo>
                    <a:pt x="173220" y="8837"/>
                  </a:lnTo>
                  <a:cubicBezTo>
                    <a:pt x="173220" y="3956"/>
                    <a:pt x="169263" y="0"/>
                    <a:pt x="164383" y="0"/>
                  </a:cubicBezTo>
                  <a:close/>
                  <a:moveTo>
                    <a:pt x="155547" y="239139"/>
                  </a:moveTo>
                  <a:lnTo>
                    <a:pt x="17673" y="239139"/>
                  </a:lnTo>
                  <a:lnTo>
                    <a:pt x="17673" y="75885"/>
                  </a:lnTo>
                  <a:lnTo>
                    <a:pt x="155547" y="75885"/>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892" name="Google Shape;892;p27"/>
          <p:cNvGrpSpPr/>
          <p:nvPr/>
        </p:nvGrpSpPr>
        <p:grpSpPr>
          <a:xfrm>
            <a:off x="7322972" y="3422765"/>
            <a:ext cx="400015" cy="400015"/>
            <a:chOff x="3239764" y="2006316"/>
            <a:chExt cx="452437" cy="452438"/>
          </a:xfrm>
        </p:grpSpPr>
        <p:sp>
          <p:nvSpPr>
            <p:cNvPr id="893" name="Google Shape;893;p27"/>
            <p:cNvSpPr/>
            <p:nvPr/>
          </p:nvSpPr>
          <p:spPr>
            <a:xfrm>
              <a:off x="3239764" y="2006316"/>
              <a:ext cx="452437" cy="452438"/>
            </a:xfrm>
            <a:custGeom>
              <a:avLst/>
              <a:gdLst/>
              <a:ahLst/>
              <a:cxnLst/>
              <a:rect l="l" t="t" r="r" b="b"/>
              <a:pathLst>
                <a:path w="603249" h="603250" extrusionOk="0">
                  <a:moveTo>
                    <a:pt x="594413" y="33906"/>
                  </a:moveTo>
                  <a:lnTo>
                    <a:pt x="586449" y="33906"/>
                  </a:lnTo>
                  <a:lnTo>
                    <a:pt x="568646" y="8652"/>
                  </a:lnTo>
                  <a:cubicBezTo>
                    <a:pt x="564826" y="3234"/>
                    <a:pt x="558587"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9" y="18108"/>
                    <a:pt x="554202" y="18835"/>
                  </a:cubicBezTo>
                  <a:lnTo>
                    <a:pt x="564826" y="33906"/>
                  </a:lnTo>
                  <a:lnTo>
                    <a:pt x="38424" y="33906"/>
                  </a:lnTo>
                  <a:lnTo>
                    <a:pt x="49048" y="18835"/>
                  </a:lnTo>
                  <a:cubicBezTo>
                    <a:pt x="49561" y="18108"/>
                    <a:pt x="50398" y="17673"/>
                    <a:pt x="51289" y="17673"/>
                  </a:cubicBezTo>
                  <a:lnTo>
                    <a:pt x="430353" y="17673"/>
                  </a:lnTo>
                  <a:cubicBezTo>
                    <a:pt x="435234" y="17673"/>
                    <a:pt x="439190" y="13718"/>
                    <a:pt x="439190" y="8837"/>
                  </a:cubicBezTo>
                  <a:cubicBezTo>
                    <a:pt x="439190" y="3955"/>
                    <a:pt x="435234" y="0"/>
                    <a:pt x="430353" y="0"/>
                  </a:cubicBezTo>
                  <a:lnTo>
                    <a:pt x="51289" y="0"/>
                  </a:lnTo>
                  <a:cubicBezTo>
                    <a:pt x="44661" y="0"/>
                    <a:pt x="38422" y="3234"/>
                    <a:pt x="34603" y="8653"/>
                  </a:cubicBezTo>
                  <a:lnTo>
                    <a:pt x="16800" y="33907"/>
                  </a:lnTo>
                  <a:lnTo>
                    <a:pt x="8837" y="33907"/>
                  </a:lnTo>
                  <a:cubicBezTo>
                    <a:pt x="3955" y="33907"/>
                    <a:pt x="0" y="37862"/>
                    <a:pt x="0" y="42744"/>
                  </a:cubicBezTo>
                  <a:lnTo>
                    <a:pt x="0" y="594413"/>
                  </a:lnTo>
                  <a:cubicBezTo>
                    <a:pt x="0" y="599295"/>
                    <a:pt x="3955" y="603250"/>
                    <a:pt x="8837" y="603250"/>
                  </a:cubicBezTo>
                  <a:lnTo>
                    <a:pt x="72098" y="603250"/>
                  </a:lnTo>
                  <a:cubicBezTo>
                    <a:pt x="76979" y="603250"/>
                    <a:pt x="80934" y="599295"/>
                    <a:pt x="80934" y="594413"/>
                  </a:cubicBezTo>
                  <a:cubicBezTo>
                    <a:pt x="80934" y="589532"/>
                    <a:pt x="76979" y="585577"/>
                    <a:pt x="72098" y="585577"/>
                  </a:cubicBezTo>
                  <a:lnTo>
                    <a:pt x="17673" y="585577"/>
                  </a:lnTo>
                  <a:lnTo>
                    <a:pt x="17673" y="51579"/>
                  </a:lnTo>
                  <a:lnTo>
                    <a:pt x="585577" y="51579"/>
                  </a:lnTo>
                  <a:lnTo>
                    <a:pt x="585577" y="585577"/>
                  </a:lnTo>
                  <a:lnTo>
                    <a:pt x="107430" y="585577"/>
                  </a:lnTo>
                  <a:cubicBezTo>
                    <a:pt x="102549" y="585577"/>
                    <a:pt x="98594" y="589532"/>
                    <a:pt x="98594" y="594413"/>
                  </a:cubicBezTo>
                  <a:cubicBezTo>
                    <a:pt x="98594" y="599295"/>
                    <a:pt x="102549" y="603250"/>
                    <a:pt x="107430" y="603250"/>
                  </a:cubicBezTo>
                  <a:lnTo>
                    <a:pt x="594413" y="603250"/>
                  </a:lnTo>
                  <a:cubicBezTo>
                    <a:pt x="599295" y="603250"/>
                    <a:pt x="603250" y="599295"/>
                    <a:pt x="603250" y="594413"/>
                  </a:cubicBezTo>
                  <a:lnTo>
                    <a:pt x="603250" y="42742"/>
                  </a:lnTo>
                  <a:cubicBezTo>
                    <a:pt x="603250" y="37862"/>
                    <a:pt x="599295" y="33906"/>
                    <a:pt x="594413" y="3390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4" name="Google Shape;894;p27"/>
            <p:cNvSpPr/>
            <p:nvPr/>
          </p:nvSpPr>
          <p:spPr>
            <a:xfrm>
              <a:off x="3437217" y="2065463"/>
              <a:ext cx="107223" cy="13255"/>
            </a:xfrm>
            <a:custGeom>
              <a:avLst/>
              <a:gdLst/>
              <a:ahLst/>
              <a:cxnLst/>
              <a:rect l="l" t="t" r="r" b="b"/>
              <a:pathLst>
                <a:path w="142964" h="17673" extrusionOk="0">
                  <a:moveTo>
                    <a:pt x="134128" y="17673"/>
                  </a:moveTo>
                  <a:cubicBezTo>
                    <a:pt x="139009" y="17673"/>
                    <a:pt x="142964" y="13718"/>
                    <a:pt x="142964" y="8837"/>
                  </a:cubicBezTo>
                  <a:cubicBezTo>
                    <a:pt x="142964" y="3955"/>
                    <a:pt x="139009" y="0"/>
                    <a:pt x="13412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5" name="Google Shape;895;p27"/>
            <p:cNvSpPr/>
            <p:nvPr/>
          </p:nvSpPr>
          <p:spPr>
            <a:xfrm>
              <a:off x="3387523" y="2065463"/>
              <a:ext cx="38663" cy="13255"/>
            </a:xfrm>
            <a:custGeom>
              <a:avLst/>
              <a:gdLst/>
              <a:ahLst/>
              <a:cxnLst/>
              <a:rect l="l" t="t" r="r" b="b"/>
              <a:pathLst>
                <a:path w="51550" h="17673" extrusionOk="0">
                  <a:moveTo>
                    <a:pt x="42714" y="17673"/>
                  </a:move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6" name="Google Shape;896;p27"/>
            <p:cNvSpPr/>
            <p:nvPr/>
          </p:nvSpPr>
          <p:spPr>
            <a:xfrm>
              <a:off x="3582588" y="2055081"/>
              <a:ext cx="78677" cy="39957"/>
            </a:xfrm>
            <a:custGeom>
              <a:avLst/>
              <a:gdLst/>
              <a:ahLst/>
              <a:cxnLst/>
              <a:rect l="l" t="t" r="r" b="b"/>
              <a:pathLst>
                <a:path w="104903" h="53276" extrusionOk="0">
                  <a:moveTo>
                    <a:pt x="13137" y="53277"/>
                  </a:moveTo>
                  <a:lnTo>
                    <a:pt x="91767" y="53277"/>
                  </a:lnTo>
                  <a:cubicBezTo>
                    <a:pt x="99010" y="53277"/>
                    <a:pt x="104903" y="47383"/>
                    <a:pt x="104903" y="40140"/>
                  </a:cubicBezTo>
                  <a:lnTo>
                    <a:pt x="104903" y="13136"/>
                  </a:lnTo>
                  <a:cubicBezTo>
                    <a:pt x="104903" y="5893"/>
                    <a:pt x="99010" y="0"/>
                    <a:pt x="91767" y="0"/>
                  </a:cubicBezTo>
                  <a:lnTo>
                    <a:pt x="13137" y="0"/>
                  </a:lnTo>
                  <a:cubicBezTo>
                    <a:pt x="5893" y="0"/>
                    <a:pt x="0" y="5893"/>
                    <a:pt x="0" y="13136"/>
                  </a:cubicBezTo>
                  <a:lnTo>
                    <a:pt x="0" y="40140"/>
                  </a:lnTo>
                  <a:cubicBezTo>
                    <a:pt x="0" y="47383"/>
                    <a:pt x="5893" y="53277"/>
                    <a:pt x="13137" y="53277"/>
                  </a:cubicBezTo>
                  <a:close/>
                  <a:moveTo>
                    <a:pt x="17673" y="17673"/>
                  </a:moveTo>
                  <a:lnTo>
                    <a:pt x="87231" y="17673"/>
                  </a:lnTo>
                  <a:lnTo>
                    <a:pt x="87231" y="35605"/>
                  </a:lnTo>
                  <a:lnTo>
                    <a:pt x="17673" y="35605"/>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7" name="Google Shape;897;p27"/>
            <p:cNvSpPr/>
            <p:nvPr/>
          </p:nvSpPr>
          <p:spPr>
            <a:xfrm>
              <a:off x="3270696" y="2055081"/>
              <a:ext cx="78677" cy="39957"/>
            </a:xfrm>
            <a:custGeom>
              <a:avLst/>
              <a:gdLst/>
              <a:ahLst/>
              <a:cxnLst/>
              <a:rect l="l" t="t" r="r" b="b"/>
              <a:pathLst>
                <a:path w="104903" h="53276" extrusionOk="0">
                  <a:moveTo>
                    <a:pt x="91767" y="0"/>
                  </a:moveTo>
                  <a:lnTo>
                    <a:pt x="13136" y="0"/>
                  </a:lnTo>
                  <a:cubicBezTo>
                    <a:pt x="5893" y="0"/>
                    <a:pt x="0" y="5893"/>
                    <a:pt x="0" y="13136"/>
                  </a:cubicBezTo>
                  <a:lnTo>
                    <a:pt x="0" y="40140"/>
                  </a:lnTo>
                  <a:cubicBezTo>
                    <a:pt x="0" y="47383"/>
                    <a:pt x="5893" y="53277"/>
                    <a:pt x="13136" y="53277"/>
                  </a:cubicBezTo>
                  <a:lnTo>
                    <a:pt x="91766" y="53277"/>
                  </a:lnTo>
                  <a:cubicBezTo>
                    <a:pt x="99010" y="53277"/>
                    <a:pt x="104903" y="47383"/>
                    <a:pt x="104903" y="40140"/>
                  </a:cubicBezTo>
                  <a:lnTo>
                    <a:pt x="104903" y="13136"/>
                  </a:lnTo>
                  <a:cubicBezTo>
                    <a:pt x="104904" y="5893"/>
                    <a:pt x="99011" y="0"/>
                    <a:pt x="91767" y="0"/>
                  </a:cubicBezTo>
                  <a:close/>
                  <a:moveTo>
                    <a:pt x="87231" y="35604"/>
                  </a:moveTo>
                  <a:lnTo>
                    <a:pt x="17673" y="35604"/>
                  </a:lnTo>
                  <a:lnTo>
                    <a:pt x="17673" y="17673"/>
                  </a:lnTo>
                  <a:lnTo>
                    <a:pt x="87231"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898" name="Google Shape;898;p27"/>
            <p:cNvSpPr/>
            <p:nvPr/>
          </p:nvSpPr>
          <p:spPr>
            <a:xfrm>
              <a:off x="3320292" y="2114098"/>
              <a:ext cx="291379" cy="297649"/>
            </a:xfrm>
            <a:custGeom>
              <a:avLst/>
              <a:gdLst/>
              <a:ahLst/>
              <a:cxnLst/>
              <a:rect l="l" t="t" r="r" b="b"/>
              <a:pathLst>
                <a:path w="388505" h="396865" extrusionOk="0">
                  <a:moveTo>
                    <a:pt x="34984" y="157643"/>
                  </a:moveTo>
                  <a:lnTo>
                    <a:pt x="34984" y="219957"/>
                  </a:lnTo>
                  <a:cubicBezTo>
                    <a:pt x="15042" y="224056"/>
                    <a:pt x="0" y="241745"/>
                    <a:pt x="0" y="262883"/>
                  </a:cubicBezTo>
                  <a:cubicBezTo>
                    <a:pt x="0" y="287047"/>
                    <a:pt x="19659" y="306704"/>
                    <a:pt x="43820" y="306704"/>
                  </a:cubicBezTo>
                  <a:cubicBezTo>
                    <a:pt x="67985" y="306704"/>
                    <a:pt x="87642" y="287046"/>
                    <a:pt x="87642" y="262883"/>
                  </a:cubicBezTo>
                  <a:cubicBezTo>
                    <a:pt x="87642" y="241747"/>
                    <a:pt x="72600" y="224057"/>
                    <a:pt x="52657" y="219957"/>
                  </a:cubicBezTo>
                  <a:lnTo>
                    <a:pt x="52657" y="166479"/>
                  </a:lnTo>
                  <a:lnTo>
                    <a:pt x="143625" y="166479"/>
                  </a:lnTo>
                  <a:lnTo>
                    <a:pt x="185417" y="208271"/>
                  </a:lnTo>
                  <a:lnTo>
                    <a:pt x="185417" y="321040"/>
                  </a:lnTo>
                  <a:cubicBezTo>
                    <a:pt x="148992" y="323210"/>
                    <a:pt x="122512" y="338727"/>
                    <a:pt x="122512" y="358822"/>
                  </a:cubicBezTo>
                  <a:cubicBezTo>
                    <a:pt x="122512" y="380511"/>
                    <a:pt x="153354" y="396865"/>
                    <a:pt x="194254" y="396865"/>
                  </a:cubicBezTo>
                  <a:cubicBezTo>
                    <a:pt x="229378" y="396865"/>
                    <a:pt x="257085" y="384803"/>
                    <a:pt x="264208" y="367659"/>
                  </a:cubicBezTo>
                  <a:lnTo>
                    <a:pt x="346564" y="367659"/>
                  </a:lnTo>
                  <a:cubicBezTo>
                    <a:pt x="351445" y="367659"/>
                    <a:pt x="355400" y="363703"/>
                    <a:pt x="355400" y="358822"/>
                  </a:cubicBezTo>
                  <a:lnTo>
                    <a:pt x="355400" y="304825"/>
                  </a:lnTo>
                  <a:lnTo>
                    <a:pt x="379669" y="304825"/>
                  </a:lnTo>
                  <a:cubicBezTo>
                    <a:pt x="384551" y="304825"/>
                    <a:pt x="388506" y="300870"/>
                    <a:pt x="388506" y="295988"/>
                  </a:cubicBezTo>
                  <a:lnTo>
                    <a:pt x="388506" y="229777"/>
                  </a:lnTo>
                  <a:cubicBezTo>
                    <a:pt x="388506" y="224896"/>
                    <a:pt x="384551" y="220940"/>
                    <a:pt x="379669" y="220940"/>
                  </a:cubicBezTo>
                  <a:lnTo>
                    <a:pt x="355400" y="220940"/>
                  </a:lnTo>
                  <a:lnTo>
                    <a:pt x="355400" y="157643"/>
                  </a:lnTo>
                  <a:cubicBezTo>
                    <a:pt x="355400" y="152761"/>
                    <a:pt x="351445" y="148806"/>
                    <a:pt x="346564" y="148806"/>
                  </a:cubicBezTo>
                  <a:lnTo>
                    <a:pt x="244879" y="148806"/>
                  </a:lnTo>
                  <a:lnTo>
                    <a:pt x="203090" y="107014"/>
                  </a:lnTo>
                  <a:lnTo>
                    <a:pt x="203090" y="68434"/>
                  </a:lnTo>
                  <a:lnTo>
                    <a:pt x="250597" y="68434"/>
                  </a:lnTo>
                  <a:cubicBezTo>
                    <a:pt x="255479" y="68434"/>
                    <a:pt x="259434" y="64478"/>
                    <a:pt x="259434" y="59597"/>
                  </a:cubicBezTo>
                  <a:lnTo>
                    <a:pt x="259434" y="8837"/>
                  </a:lnTo>
                  <a:cubicBezTo>
                    <a:pt x="259434" y="3955"/>
                    <a:pt x="255479" y="0"/>
                    <a:pt x="250597" y="0"/>
                  </a:cubicBezTo>
                  <a:lnTo>
                    <a:pt x="137907" y="0"/>
                  </a:lnTo>
                  <a:cubicBezTo>
                    <a:pt x="133026" y="0"/>
                    <a:pt x="129071" y="3955"/>
                    <a:pt x="129071" y="8837"/>
                  </a:cubicBezTo>
                  <a:lnTo>
                    <a:pt x="129071" y="59597"/>
                  </a:lnTo>
                  <a:cubicBezTo>
                    <a:pt x="129071" y="64478"/>
                    <a:pt x="133026" y="68434"/>
                    <a:pt x="137907" y="68434"/>
                  </a:cubicBezTo>
                  <a:lnTo>
                    <a:pt x="185417" y="68434"/>
                  </a:lnTo>
                  <a:lnTo>
                    <a:pt x="185417" y="107014"/>
                  </a:lnTo>
                  <a:lnTo>
                    <a:pt x="143625" y="148806"/>
                  </a:lnTo>
                  <a:lnTo>
                    <a:pt x="43820" y="148806"/>
                  </a:lnTo>
                  <a:cubicBezTo>
                    <a:pt x="38940" y="148806"/>
                    <a:pt x="34984" y="152761"/>
                    <a:pt x="34984" y="157643"/>
                  </a:cubicBezTo>
                  <a:close/>
                  <a:moveTo>
                    <a:pt x="146745" y="17673"/>
                  </a:moveTo>
                  <a:lnTo>
                    <a:pt x="241762" y="17673"/>
                  </a:lnTo>
                  <a:lnTo>
                    <a:pt x="241762" y="50760"/>
                  </a:lnTo>
                  <a:lnTo>
                    <a:pt x="146745" y="50760"/>
                  </a:lnTo>
                  <a:close/>
                  <a:moveTo>
                    <a:pt x="194254" y="379192"/>
                  </a:moveTo>
                  <a:cubicBezTo>
                    <a:pt x="161248" y="379192"/>
                    <a:pt x="140185" y="367128"/>
                    <a:pt x="140185" y="358822"/>
                  </a:cubicBezTo>
                  <a:cubicBezTo>
                    <a:pt x="140185" y="350517"/>
                    <a:pt x="161248" y="338453"/>
                    <a:pt x="194254" y="338453"/>
                  </a:cubicBezTo>
                  <a:cubicBezTo>
                    <a:pt x="227259" y="338453"/>
                    <a:pt x="248321" y="350517"/>
                    <a:pt x="248321" y="358822"/>
                  </a:cubicBezTo>
                  <a:cubicBezTo>
                    <a:pt x="248321" y="367127"/>
                    <a:pt x="227259" y="379192"/>
                    <a:pt x="194254" y="379192"/>
                  </a:cubicBezTo>
                  <a:close/>
                  <a:moveTo>
                    <a:pt x="337727" y="220939"/>
                  </a:moveTo>
                  <a:lnTo>
                    <a:pt x="313457" y="220939"/>
                  </a:lnTo>
                  <a:cubicBezTo>
                    <a:pt x="308575" y="220939"/>
                    <a:pt x="304620" y="224894"/>
                    <a:pt x="304620" y="229776"/>
                  </a:cubicBezTo>
                  <a:lnTo>
                    <a:pt x="304620" y="245050"/>
                  </a:lnTo>
                  <a:cubicBezTo>
                    <a:pt x="304620" y="249932"/>
                    <a:pt x="308575" y="253887"/>
                    <a:pt x="313457" y="253887"/>
                  </a:cubicBezTo>
                  <a:cubicBezTo>
                    <a:pt x="318338" y="253887"/>
                    <a:pt x="322293" y="249932"/>
                    <a:pt x="322293" y="245050"/>
                  </a:cubicBezTo>
                  <a:lnTo>
                    <a:pt x="322293" y="238612"/>
                  </a:lnTo>
                  <a:lnTo>
                    <a:pt x="370831" y="238612"/>
                  </a:lnTo>
                  <a:lnTo>
                    <a:pt x="370831" y="287151"/>
                  </a:lnTo>
                  <a:lnTo>
                    <a:pt x="322293" y="287151"/>
                  </a:lnTo>
                  <a:lnTo>
                    <a:pt x="322293" y="280380"/>
                  </a:lnTo>
                  <a:cubicBezTo>
                    <a:pt x="322293" y="275499"/>
                    <a:pt x="318338" y="271544"/>
                    <a:pt x="313457" y="271544"/>
                  </a:cubicBezTo>
                  <a:cubicBezTo>
                    <a:pt x="308575" y="271544"/>
                    <a:pt x="304620" y="275499"/>
                    <a:pt x="304620" y="280380"/>
                  </a:cubicBezTo>
                  <a:lnTo>
                    <a:pt x="304620" y="295987"/>
                  </a:lnTo>
                  <a:cubicBezTo>
                    <a:pt x="304620" y="300869"/>
                    <a:pt x="308575" y="304824"/>
                    <a:pt x="313457" y="304824"/>
                  </a:cubicBezTo>
                  <a:lnTo>
                    <a:pt x="337727" y="304824"/>
                  </a:lnTo>
                  <a:lnTo>
                    <a:pt x="337727" y="349984"/>
                  </a:lnTo>
                  <a:lnTo>
                    <a:pt x="264208" y="349984"/>
                  </a:lnTo>
                  <a:cubicBezTo>
                    <a:pt x="257694" y="334305"/>
                    <a:pt x="233964" y="322878"/>
                    <a:pt x="203090" y="321039"/>
                  </a:cubicBezTo>
                  <a:lnTo>
                    <a:pt x="203090" y="208270"/>
                  </a:lnTo>
                  <a:lnTo>
                    <a:pt x="244879" y="166478"/>
                  </a:lnTo>
                  <a:lnTo>
                    <a:pt x="337727" y="166478"/>
                  </a:lnTo>
                  <a:close/>
                  <a:moveTo>
                    <a:pt x="194254" y="123173"/>
                  </a:moveTo>
                  <a:lnTo>
                    <a:pt x="228722" y="157643"/>
                  </a:lnTo>
                  <a:lnTo>
                    <a:pt x="194254" y="192112"/>
                  </a:lnTo>
                  <a:lnTo>
                    <a:pt x="159784" y="157641"/>
                  </a:lnTo>
                  <a:close/>
                  <a:moveTo>
                    <a:pt x="69970" y="262882"/>
                  </a:moveTo>
                  <a:cubicBezTo>
                    <a:pt x="69970" y="277299"/>
                    <a:pt x="58240" y="289030"/>
                    <a:pt x="43822" y="289030"/>
                  </a:cubicBezTo>
                  <a:cubicBezTo>
                    <a:pt x="29404" y="289030"/>
                    <a:pt x="17675" y="277299"/>
                    <a:pt x="17675" y="262882"/>
                  </a:cubicBezTo>
                  <a:cubicBezTo>
                    <a:pt x="17675" y="248464"/>
                    <a:pt x="29404" y="236734"/>
                    <a:pt x="43822" y="236734"/>
                  </a:cubicBezTo>
                  <a:cubicBezTo>
                    <a:pt x="58240" y="236734"/>
                    <a:pt x="69970" y="248464"/>
                    <a:pt x="69970" y="262882"/>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899" name="Google Shape;899;p27"/>
          <p:cNvGrpSpPr/>
          <p:nvPr/>
        </p:nvGrpSpPr>
        <p:grpSpPr>
          <a:xfrm>
            <a:off x="4772028" y="3933788"/>
            <a:ext cx="400016" cy="321905"/>
            <a:chOff x="4713737" y="2050488"/>
            <a:chExt cx="452438" cy="364092"/>
          </a:xfrm>
        </p:grpSpPr>
        <p:sp>
          <p:nvSpPr>
            <p:cNvPr id="900" name="Google Shape;900;p27"/>
            <p:cNvSpPr/>
            <p:nvPr/>
          </p:nvSpPr>
          <p:spPr>
            <a:xfrm>
              <a:off x="4736833" y="2117949"/>
              <a:ext cx="44631" cy="75085"/>
            </a:xfrm>
            <a:custGeom>
              <a:avLst/>
              <a:gdLst/>
              <a:ahLst/>
              <a:cxnLst/>
              <a:rect l="l" t="t" r="r" b="b"/>
              <a:pathLst>
                <a:path w="59508" h="100113" extrusionOk="0">
                  <a:moveTo>
                    <a:pt x="2954" y="79205"/>
                  </a:moveTo>
                  <a:lnTo>
                    <a:pt x="23871" y="97870"/>
                  </a:lnTo>
                  <a:cubicBezTo>
                    <a:pt x="25546" y="99367"/>
                    <a:pt x="27649" y="100114"/>
                    <a:pt x="29754" y="100114"/>
                  </a:cubicBezTo>
                  <a:cubicBezTo>
                    <a:pt x="31857" y="100114"/>
                    <a:pt x="33961" y="99365"/>
                    <a:pt x="35637" y="97870"/>
                  </a:cubicBezTo>
                  <a:lnTo>
                    <a:pt x="56555" y="79205"/>
                  </a:lnTo>
                  <a:cubicBezTo>
                    <a:pt x="60197" y="75955"/>
                    <a:pt x="60514" y="70371"/>
                    <a:pt x="57265" y="66729"/>
                  </a:cubicBezTo>
                  <a:cubicBezTo>
                    <a:pt x="54018" y="63088"/>
                    <a:pt x="48432" y="62769"/>
                    <a:pt x="44789" y="66018"/>
                  </a:cubicBezTo>
                  <a:lnTo>
                    <a:pt x="38592" y="71548"/>
                  </a:lnTo>
                  <a:lnTo>
                    <a:pt x="38592" y="8837"/>
                  </a:lnTo>
                  <a:cubicBezTo>
                    <a:pt x="38592" y="3955"/>
                    <a:pt x="34636" y="0"/>
                    <a:pt x="29755" y="0"/>
                  </a:cubicBezTo>
                  <a:cubicBezTo>
                    <a:pt x="24874" y="0"/>
                    <a:pt x="20918" y="3955"/>
                    <a:pt x="20918" y="8837"/>
                  </a:cubicBezTo>
                  <a:lnTo>
                    <a:pt x="20918" y="71550"/>
                  </a:lnTo>
                  <a:lnTo>
                    <a:pt x="14720" y="66019"/>
                  </a:lnTo>
                  <a:cubicBezTo>
                    <a:pt x="11079" y="62769"/>
                    <a:pt x="5492" y="63089"/>
                    <a:pt x="2243" y="66730"/>
                  </a:cubicBezTo>
                  <a:cubicBezTo>
                    <a:pt x="-1006" y="70369"/>
                    <a:pt x="-688" y="75955"/>
                    <a:pt x="2954" y="7920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1" name="Google Shape;901;p27"/>
            <p:cNvSpPr/>
            <p:nvPr/>
          </p:nvSpPr>
          <p:spPr>
            <a:xfrm>
              <a:off x="5098447" y="2117949"/>
              <a:ext cx="44630" cy="75085"/>
            </a:xfrm>
            <a:custGeom>
              <a:avLst/>
              <a:gdLst/>
              <a:ahLst/>
              <a:cxnLst/>
              <a:rect l="l" t="t" r="r" b="b"/>
              <a:pathLst>
                <a:path w="59507" h="100113" extrusionOk="0">
                  <a:moveTo>
                    <a:pt x="2953" y="79205"/>
                  </a:moveTo>
                  <a:lnTo>
                    <a:pt x="23870" y="97870"/>
                  </a:lnTo>
                  <a:cubicBezTo>
                    <a:pt x="25546" y="99367"/>
                    <a:pt x="27649" y="100114"/>
                    <a:pt x="29753" y="100114"/>
                  </a:cubicBezTo>
                  <a:cubicBezTo>
                    <a:pt x="31856" y="100114"/>
                    <a:pt x="33961" y="99365"/>
                    <a:pt x="35636" y="97870"/>
                  </a:cubicBezTo>
                  <a:lnTo>
                    <a:pt x="56554" y="79205"/>
                  </a:lnTo>
                  <a:cubicBezTo>
                    <a:pt x="60196" y="75955"/>
                    <a:pt x="60513" y="70371"/>
                    <a:pt x="57265" y="66729"/>
                  </a:cubicBezTo>
                  <a:cubicBezTo>
                    <a:pt x="54018" y="63088"/>
                    <a:pt x="48430" y="62769"/>
                    <a:pt x="44789" y="66018"/>
                  </a:cubicBezTo>
                  <a:lnTo>
                    <a:pt x="38591" y="71548"/>
                  </a:lnTo>
                  <a:lnTo>
                    <a:pt x="38591" y="8837"/>
                  </a:lnTo>
                  <a:cubicBezTo>
                    <a:pt x="38591" y="3955"/>
                    <a:pt x="34636" y="0"/>
                    <a:pt x="29754" y="0"/>
                  </a:cubicBezTo>
                  <a:cubicBezTo>
                    <a:pt x="24873" y="0"/>
                    <a:pt x="20918" y="3955"/>
                    <a:pt x="20918" y="8837"/>
                  </a:cubicBezTo>
                  <a:lnTo>
                    <a:pt x="20918" y="71550"/>
                  </a:lnTo>
                  <a:lnTo>
                    <a:pt x="14719" y="66019"/>
                  </a:lnTo>
                  <a:cubicBezTo>
                    <a:pt x="11078" y="62769"/>
                    <a:pt x="5491" y="63089"/>
                    <a:pt x="2243" y="66730"/>
                  </a:cubicBezTo>
                  <a:cubicBezTo>
                    <a:pt x="-1005" y="70369"/>
                    <a:pt x="-688" y="75955"/>
                    <a:pt x="2953" y="7920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2" name="Google Shape;902;p27"/>
            <p:cNvSpPr/>
            <p:nvPr/>
          </p:nvSpPr>
          <p:spPr>
            <a:xfrm>
              <a:off x="5044363" y="2251971"/>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3" name="Google Shape;903;p27"/>
            <p:cNvSpPr/>
            <p:nvPr/>
          </p:nvSpPr>
          <p:spPr>
            <a:xfrm>
              <a:off x="5070972" y="2251971"/>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4" name="Google Shape;904;p27"/>
            <p:cNvSpPr/>
            <p:nvPr/>
          </p:nvSpPr>
          <p:spPr>
            <a:xfrm>
              <a:off x="5044363" y="2273649"/>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5" name="Google Shape;905;p27"/>
            <p:cNvSpPr/>
            <p:nvPr/>
          </p:nvSpPr>
          <p:spPr>
            <a:xfrm>
              <a:off x="5070972" y="2273649"/>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6" name="Google Shape;906;p27"/>
            <p:cNvSpPr/>
            <p:nvPr/>
          </p:nvSpPr>
          <p:spPr>
            <a:xfrm>
              <a:off x="5044363" y="2295327"/>
              <a:ext cx="20342" cy="13255"/>
            </a:xfrm>
            <a:custGeom>
              <a:avLst/>
              <a:gdLst/>
              <a:ahLst/>
              <a:cxnLst/>
              <a:rect l="l" t="t" r="r" b="b"/>
              <a:pathLst>
                <a:path w="27123" h="17673" extrusionOk="0">
                  <a:moveTo>
                    <a:pt x="18287" y="0"/>
                  </a:moveTo>
                  <a:lnTo>
                    <a:pt x="8837" y="0"/>
                  </a:lnTo>
                  <a:cubicBezTo>
                    <a:pt x="3955" y="0"/>
                    <a:pt x="0" y="3955"/>
                    <a:pt x="0" y="8837"/>
                  </a:cubicBezTo>
                  <a:cubicBezTo>
                    <a:pt x="0" y="13718"/>
                    <a:pt x="3955" y="17673"/>
                    <a:pt x="8837" y="17673"/>
                  </a:cubicBezTo>
                  <a:lnTo>
                    <a:pt x="18287" y="17673"/>
                  </a:lnTo>
                  <a:cubicBezTo>
                    <a:pt x="23169" y="17673"/>
                    <a:pt x="27124" y="13718"/>
                    <a:pt x="27124" y="8837"/>
                  </a:cubicBezTo>
                  <a:cubicBezTo>
                    <a:pt x="27124" y="3955"/>
                    <a:pt x="23167" y="0"/>
                    <a:pt x="1828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7" name="Google Shape;907;p27"/>
            <p:cNvSpPr/>
            <p:nvPr/>
          </p:nvSpPr>
          <p:spPr>
            <a:xfrm>
              <a:off x="5070972" y="2295327"/>
              <a:ext cx="65494" cy="13255"/>
            </a:xfrm>
            <a:custGeom>
              <a:avLst/>
              <a:gdLst/>
              <a:ahLst/>
              <a:cxnLst/>
              <a:rect l="l" t="t" r="r" b="b"/>
              <a:pathLst>
                <a:path w="87325" h="17673" extrusionOk="0">
                  <a:moveTo>
                    <a:pt x="78488" y="0"/>
                  </a:moveTo>
                  <a:lnTo>
                    <a:pt x="8837" y="0"/>
                  </a:lnTo>
                  <a:cubicBezTo>
                    <a:pt x="3955" y="0"/>
                    <a:pt x="0" y="3955"/>
                    <a:pt x="0" y="8837"/>
                  </a:cubicBezTo>
                  <a:cubicBezTo>
                    <a:pt x="0" y="13718"/>
                    <a:pt x="3955" y="17673"/>
                    <a:pt x="8837" y="17673"/>
                  </a:cubicBezTo>
                  <a:lnTo>
                    <a:pt x="78488" y="17673"/>
                  </a:lnTo>
                  <a:cubicBezTo>
                    <a:pt x="83370" y="17673"/>
                    <a:pt x="87325" y="13718"/>
                    <a:pt x="87325" y="8837"/>
                  </a:cubicBezTo>
                  <a:cubicBezTo>
                    <a:pt x="87325" y="3955"/>
                    <a:pt x="83369" y="0"/>
                    <a:pt x="7848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8" name="Google Shape;908;p27"/>
            <p:cNvSpPr/>
            <p:nvPr/>
          </p:nvSpPr>
          <p:spPr>
            <a:xfrm>
              <a:off x="4743448" y="2338581"/>
              <a:ext cx="97966" cy="46945"/>
            </a:xfrm>
            <a:custGeom>
              <a:avLst/>
              <a:gdLst/>
              <a:ahLst/>
              <a:cxnLst/>
              <a:rect l="l" t="t" r="r" b="b"/>
              <a:pathLst>
                <a:path w="130621" h="62593" extrusionOk="0">
                  <a:moveTo>
                    <a:pt x="82976" y="44920"/>
                  </a:moveTo>
                  <a:cubicBezTo>
                    <a:pt x="78095" y="44920"/>
                    <a:pt x="74140" y="48875"/>
                    <a:pt x="74140" y="53756"/>
                  </a:cubicBezTo>
                  <a:cubicBezTo>
                    <a:pt x="74140" y="58638"/>
                    <a:pt x="78095" y="62593"/>
                    <a:pt x="82976" y="62593"/>
                  </a:cubicBezTo>
                  <a:lnTo>
                    <a:pt x="113264" y="62593"/>
                  </a:lnTo>
                  <a:cubicBezTo>
                    <a:pt x="122834" y="62593"/>
                    <a:pt x="130621" y="54806"/>
                    <a:pt x="130621" y="45236"/>
                  </a:cubicBezTo>
                  <a:lnTo>
                    <a:pt x="130621" y="17358"/>
                  </a:lnTo>
                  <a:cubicBezTo>
                    <a:pt x="130621" y="7787"/>
                    <a:pt x="122834" y="0"/>
                    <a:pt x="113264" y="0"/>
                  </a:cubicBezTo>
                  <a:lnTo>
                    <a:pt x="17358" y="0"/>
                  </a:lnTo>
                  <a:cubicBezTo>
                    <a:pt x="7787" y="0"/>
                    <a:pt x="0" y="7787"/>
                    <a:pt x="0" y="17358"/>
                  </a:cubicBezTo>
                  <a:lnTo>
                    <a:pt x="0" y="45234"/>
                  </a:lnTo>
                  <a:cubicBezTo>
                    <a:pt x="0" y="54805"/>
                    <a:pt x="7787" y="62592"/>
                    <a:pt x="17358" y="62592"/>
                  </a:cubicBezTo>
                  <a:lnTo>
                    <a:pt x="47645" y="62592"/>
                  </a:lnTo>
                  <a:cubicBezTo>
                    <a:pt x="52526" y="62592"/>
                    <a:pt x="56482" y="58637"/>
                    <a:pt x="56482" y="53755"/>
                  </a:cubicBezTo>
                  <a:cubicBezTo>
                    <a:pt x="56482" y="48874"/>
                    <a:pt x="52526" y="44919"/>
                    <a:pt x="47645" y="44919"/>
                  </a:cubicBezTo>
                  <a:lnTo>
                    <a:pt x="17672" y="44919"/>
                  </a:lnTo>
                  <a:lnTo>
                    <a:pt x="17672" y="17671"/>
                  </a:lnTo>
                  <a:lnTo>
                    <a:pt x="112948" y="17671"/>
                  </a:lnTo>
                  <a:lnTo>
                    <a:pt x="112948" y="44919"/>
                  </a:lnTo>
                  <a:lnTo>
                    <a:pt x="82976" y="44919"/>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09" name="Google Shape;909;p27"/>
            <p:cNvSpPr/>
            <p:nvPr/>
          </p:nvSpPr>
          <p:spPr>
            <a:xfrm>
              <a:off x="4713737" y="2050488"/>
              <a:ext cx="452438" cy="364092"/>
            </a:xfrm>
            <a:custGeom>
              <a:avLst/>
              <a:gdLst/>
              <a:ahLst/>
              <a:cxnLst/>
              <a:rect l="l" t="t" r="r" b="b"/>
              <a:pathLst>
                <a:path w="603251" h="485456" extrusionOk="0">
                  <a:moveTo>
                    <a:pt x="594413" y="384130"/>
                  </a:moveTo>
                  <a:cubicBezTo>
                    <a:pt x="599295" y="384130"/>
                    <a:pt x="603250" y="380175"/>
                    <a:pt x="603250" y="375293"/>
                  </a:cubicBezTo>
                  <a:lnTo>
                    <a:pt x="603250" y="254475"/>
                  </a:lnTo>
                  <a:cubicBezTo>
                    <a:pt x="603250" y="240927"/>
                    <a:pt x="592229" y="229904"/>
                    <a:pt x="578681" y="229904"/>
                  </a:cubicBezTo>
                  <a:lnTo>
                    <a:pt x="467196" y="229904"/>
                  </a:lnTo>
                  <a:cubicBezTo>
                    <a:pt x="467166" y="229507"/>
                    <a:pt x="467151" y="229109"/>
                    <a:pt x="467151" y="228710"/>
                  </a:cubicBezTo>
                  <a:lnTo>
                    <a:pt x="467151" y="169598"/>
                  </a:lnTo>
                  <a:cubicBezTo>
                    <a:pt x="467151" y="166866"/>
                    <a:pt x="467848" y="164156"/>
                    <a:pt x="469164" y="161762"/>
                  </a:cubicBezTo>
                  <a:lnTo>
                    <a:pt x="479868" y="142290"/>
                  </a:lnTo>
                  <a:cubicBezTo>
                    <a:pt x="485551" y="131952"/>
                    <a:pt x="485417" y="119182"/>
                    <a:pt x="479518" y="108967"/>
                  </a:cubicBezTo>
                  <a:lnTo>
                    <a:pt x="468677" y="90188"/>
                  </a:lnTo>
                  <a:cubicBezTo>
                    <a:pt x="462779" y="79972"/>
                    <a:pt x="451788" y="73472"/>
                    <a:pt x="439993" y="73225"/>
                  </a:cubicBezTo>
                  <a:lnTo>
                    <a:pt x="417779" y="72760"/>
                  </a:lnTo>
                  <a:cubicBezTo>
                    <a:pt x="415047" y="72702"/>
                    <a:pt x="412352" y="71949"/>
                    <a:pt x="409984" y="70583"/>
                  </a:cubicBezTo>
                  <a:lnTo>
                    <a:pt x="358792" y="41028"/>
                  </a:lnTo>
                  <a:cubicBezTo>
                    <a:pt x="356425" y="39661"/>
                    <a:pt x="354426" y="37704"/>
                    <a:pt x="353011" y="35367"/>
                  </a:cubicBezTo>
                  <a:lnTo>
                    <a:pt x="341501" y="16358"/>
                  </a:lnTo>
                  <a:cubicBezTo>
                    <a:pt x="335388" y="6269"/>
                    <a:pt x="324265" y="0"/>
                    <a:pt x="312467" y="0"/>
                  </a:cubicBezTo>
                  <a:lnTo>
                    <a:pt x="290784" y="0"/>
                  </a:lnTo>
                  <a:cubicBezTo>
                    <a:pt x="278987" y="0"/>
                    <a:pt x="267863" y="6268"/>
                    <a:pt x="261750" y="16360"/>
                  </a:cubicBezTo>
                  <a:lnTo>
                    <a:pt x="250238" y="35368"/>
                  </a:lnTo>
                  <a:cubicBezTo>
                    <a:pt x="248825" y="37702"/>
                    <a:pt x="246826" y="39660"/>
                    <a:pt x="244458" y="41028"/>
                  </a:cubicBezTo>
                  <a:lnTo>
                    <a:pt x="225829" y="51784"/>
                  </a:lnTo>
                  <a:cubicBezTo>
                    <a:pt x="221602" y="54224"/>
                    <a:pt x="220154" y="59629"/>
                    <a:pt x="222595" y="63855"/>
                  </a:cubicBezTo>
                  <a:cubicBezTo>
                    <a:pt x="225036" y="68082"/>
                    <a:pt x="230442" y="69528"/>
                    <a:pt x="234665" y="67089"/>
                  </a:cubicBezTo>
                  <a:lnTo>
                    <a:pt x="253294" y="56333"/>
                  </a:lnTo>
                  <a:cubicBezTo>
                    <a:pt x="258235" y="53480"/>
                    <a:pt x="262406" y="49395"/>
                    <a:pt x="265356" y="44522"/>
                  </a:cubicBezTo>
                  <a:lnTo>
                    <a:pt x="276867" y="25516"/>
                  </a:lnTo>
                  <a:cubicBezTo>
                    <a:pt x="279796" y="20679"/>
                    <a:pt x="285130" y="17675"/>
                    <a:pt x="290784" y="17675"/>
                  </a:cubicBezTo>
                  <a:lnTo>
                    <a:pt x="312467" y="17675"/>
                  </a:lnTo>
                  <a:cubicBezTo>
                    <a:pt x="318121" y="17675"/>
                    <a:pt x="323454" y="20679"/>
                    <a:pt x="326384" y="25514"/>
                  </a:cubicBezTo>
                  <a:lnTo>
                    <a:pt x="337894" y="44522"/>
                  </a:lnTo>
                  <a:cubicBezTo>
                    <a:pt x="340847" y="49398"/>
                    <a:pt x="345018" y="53482"/>
                    <a:pt x="349956" y="56333"/>
                  </a:cubicBezTo>
                  <a:lnTo>
                    <a:pt x="401147" y="85889"/>
                  </a:lnTo>
                  <a:cubicBezTo>
                    <a:pt x="406086" y="88740"/>
                    <a:pt x="411710" y="90311"/>
                    <a:pt x="417409" y="90430"/>
                  </a:cubicBezTo>
                  <a:lnTo>
                    <a:pt x="439623" y="90895"/>
                  </a:lnTo>
                  <a:cubicBezTo>
                    <a:pt x="445276" y="91014"/>
                    <a:pt x="450545" y="94129"/>
                    <a:pt x="453372" y="99026"/>
                  </a:cubicBezTo>
                  <a:lnTo>
                    <a:pt x="464213" y="117805"/>
                  </a:lnTo>
                  <a:cubicBezTo>
                    <a:pt x="467040" y="122700"/>
                    <a:pt x="467104" y="128821"/>
                    <a:pt x="464381" y="133777"/>
                  </a:cubicBezTo>
                  <a:lnTo>
                    <a:pt x="453678" y="153247"/>
                  </a:lnTo>
                  <a:cubicBezTo>
                    <a:pt x="450931" y="158241"/>
                    <a:pt x="449479" y="163895"/>
                    <a:pt x="449479" y="169599"/>
                  </a:cubicBezTo>
                  <a:lnTo>
                    <a:pt x="449479" y="228711"/>
                  </a:lnTo>
                  <a:cubicBezTo>
                    <a:pt x="449479" y="229109"/>
                    <a:pt x="449486" y="229507"/>
                    <a:pt x="449500" y="229905"/>
                  </a:cubicBezTo>
                  <a:lnTo>
                    <a:pt x="434490" y="229905"/>
                  </a:lnTo>
                  <a:cubicBezTo>
                    <a:pt x="426135" y="229905"/>
                    <a:pt x="418432" y="234089"/>
                    <a:pt x="413881" y="241096"/>
                  </a:cubicBezTo>
                  <a:lnTo>
                    <a:pt x="374449" y="301837"/>
                  </a:lnTo>
                  <a:cubicBezTo>
                    <a:pt x="373171" y="303804"/>
                    <a:pt x="371008" y="304978"/>
                    <a:pt x="368664" y="304978"/>
                  </a:cubicBezTo>
                  <a:lnTo>
                    <a:pt x="234589" y="304978"/>
                  </a:lnTo>
                  <a:cubicBezTo>
                    <a:pt x="232244" y="304978"/>
                    <a:pt x="230081" y="303804"/>
                    <a:pt x="228805" y="301837"/>
                  </a:cubicBezTo>
                  <a:lnTo>
                    <a:pt x="189370" y="241096"/>
                  </a:lnTo>
                  <a:cubicBezTo>
                    <a:pt x="184821" y="234089"/>
                    <a:pt x="177116" y="229905"/>
                    <a:pt x="168763" y="229905"/>
                  </a:cubicBezTo>
                  <a:lnTo>
                    <a:pt x="153752" y="229905"/>
                  </a:lnTo>
                  <a:cubicBezTo>
                    <a:pt x="153766" y="229508"/>
                    <a:pt x="153773" y="229110"/>
                    <a:pt x="153773" y="228711"/>
                  </a:cubicBezTo>
                  <a:lnTo>
                    <a:pt x="153773" y="169599"/>
                  </a:lnTo>
                  <a:cubicBezTo>
                    <a:pt x="153773" y="163895"/>
                    <a:pt x="152322" y="158241"/>
                    <a:pt x="149575" y="153248"/>
                  </a:cubicBezTo>
                  <a:lnTo>
                    <a:pt x="138871" y="133777"/>
                  </a:lnTo>
                  <a:cubicBezTo>
                    <a:pt x="136147" y="128821"/>
                    <a:pt x="136211" y="122701"/>
                    <a:pt x="139039" y="117803"/>
                  </a:cubicBezTo>
                  <a:lnTo>
                    <a:pt x="149879" y="99025"/>
                  </a:lnTo>
                  <a:cubicBezTo>
                    <a:pt x="152706" y="94128"/>
                    <a:pt x="157975" y="91012"/>
                    <a:pt x="163629" y="90894"/>
                  </a:cubicBezTo>
                  <a:lnTo>
                    <a:pt x="185843" y="90429"/>
                  </a:lnTo>
                  <a:cubicBezTo>
                    <a:pt x="191544" y="90310"/>
                    <a:pt x="197166" y="88739"/>
                    <a:pt x="202103" y="85889"/>
                  </a:cubicBezTo>
                  <a:lnTo>
                    <a:pt x="204029" y="84778"/>
                  </a:lnTo>
                  <a:cubicBezTo>
                    <a:pt x="208256" y="82339"/>
                    <a:pt x="209705" y="76934"/>
                    <a:pt x="207266" y="72707"/>
                  </a:cubicBezTo>
                  <a:cubicBezTo>
                    <a:pt x="204827" y="68479"/>
                    <a:pt x="199419" y="67030"/>
                    <a:pt x="195195" y="69470"/>
                  </a:cubicBezTo>
                  <a:lnTo>
                    <a:pt x="193267" y="70583"/>
                  </a:lnTo>
                  <a:cubicBezTo>
                    <a:pt x="190900" y="71949"/>
                    <a:pt x="188206" y="72702"/>
                    <a:pt x="185473" y="72760"/>
                  </a:cubicBezTo>
                  <a:lnTo>
                    <a:pt x="163259" y="73225"/>
                  </a:lnTo>
                  <a:cubicBezTo>
                    <a:pt x="151464" y="73473"/>
                    <a:pt x="140472" y="79973"/>
                    <a:pt x="134574" y="90188"/>
                  </a:cubicBezTo>
                  <a:lnTo>
                    <a:pt x="123733" y="108967"/>
                  </a:lnTo>
                  <a:cubicBezTo>
                    <a:pt x="117835" y="119183"/>
                    <a:pt x="117702" y="131953"/>
                    <a:pt x="123385" y="142290"/>
                  </a:cubicBezTo>
                  <a:lnTo>
                    <a:pt x="134090" y="161763"/>
                  </a:lnTo>
                  <a:cubicBezTo>
                    <a:pt x="135405" y="164156"/>
                    <a:pt x="136101" y="166866"/>
                    <a:pt x="136101" y="169598"/>
                  </a:cubicBezTo>
                  <a:lnTo>
                    <a:pt x="136101" y="228710"/>
                  </a:lnTo>
                  <a:cubicBezTo>
                    <a:pt x="136101" y="229109"/>
                    <a:pt x="136086" y="229507"/>
                    <a:pt x="136056" y="229904"/>
                  </a:cubicBezTo>
                  <a:lnTo>
                    <a:pt x="24571" y="229904"/>
                  </a:lnTo>
                  <a:cubicBezTo>
                    <a:pt x="11021" y="229904"/>
                    <a:pt x="0" y="240927"/>
                    <a:pt x="0" y="254475"/>
                  </a:cubicBezTo>
                  <a:lnTo>
                    <a:pt x="0" y="460885"/>
                  </a:lnTo>
                  <a:cubicBezTo>
                    <a:pt x="0" y="474434"/>
                    <a:pt x="11021" y="485456"/>
                    <a:pt x="24571" y="485456"/>
                  </a:cubicBezTo>
                  <a:lnTo>
                    <a:pt x="578682" y="485456"/>
                  </a:lnTo>
                  <a:cubicBezTo>
                    <a:pt x="592229" y="485456"/>
                    <a:pt x="603251" y="474435"/>
                    <a:pt x="603251" y="460885"/>
                  </a:cubicBezTo>
                  <a:lnTo>
                    <a:pt x="603251" y="410625"/>
                  </a:lnTo>
                  <a:cubicBezTo>
                    <a:pt x="603251" y="405743"/>
                    <a:pt x="599296" y="401788"/>
                    <a:pt x="594415" y="401788"/>
                  </a:cubicBezTo>
                  <a:cubicBezTo>
                    <a:pt x="589533" y="401788"/>
                    <a:pt x="585578" y="405743"/>
                    <a:pt x="585578" y="410625"/>
                  </a:cubicBezTo>
                  <a:lnTo>
                    <a:pt x="585578" y="460885"/>
                  </a:lnTo>
                  <a:cubicBezTo>
                    <a:pt x="585578" y="464689"/>
                    <a:pt x="582485" y="467783"/>
                    <a:pt x="578682" y="467783"/>
                  </a:cubicBezTo>
                  <a:lnTo>
                    <a:pt x="24571" y="467783"/>
                  </a:lnTo>
                  <a:cubicBezTo>
                    <a:pt x="20767" y="467783"/>
                    <a:pt x="17673" y="464689"/>
                    <a:pt x="17673" y="460885"/>
                  </a:cubicBezTo>
                  <a:lnTo>
                    <a:pt x="17673" y="254475"/>
                  </a:lnTo>
                  <a:cubicBezTo>
                    <a:pt x="17673" y="250672"/>
                    <a:pt x="20767" y="247578"/>
                    <a:pt x="24571" y="247578"/>
                  </a:cubicBezTo>
                  <a:lnTo>
                    <a:pt x="168764" y="247578"/>
                  </a:lnTo>
                  <a:cubicBezTo>
                    <a:pt x="171109" y="247578"/>
                    <a:pt x="173272" y="248752"/>
                    <a:pt x="174548" y="250719"/>
                  </a:cubicBezTo>
                  <a:lnTo>
                    <a:pt x="213983" y="311461"/>
                  </a:lnTo>
                  <a:cubicBezTo>
                    <a:pt x="218532" y="318467"/>
                    <a:pt x="226236" y="322650"/>
                    <a:pt x="234590" y="322650"/>
                  </a:cubicBezTo>
                  <a:lnTo>
                    <a:pt x="368662" y="322650"/>
                  </a:lnTo>
                  <a:cubicBezTo>
                    <a:pt x="377017" y="322650"/>
                    <a:pt x="384720" y="318467"/>
                    <a:pt x="389271" y="311460"/>
                  </a:cubicBezTo>
                  <a:lnTo>
                    <a:pt x="428703" y="250719"/>
                  </a:lnTo>
                  <a:cubicBezTo>
                    <a:pt x="429981" y="248752"/>
                    <a:pt x="432144" y="247578"/>
                    <a:pt x="434488" y="247578"/>
                  </a:cubicBezTo>
                  <a:lnTo>
                    <a:pt x="578682" y="247578"/>
                  </a:lnTo>
                  <a:cubicBezTo>
                    <a:pt x="582485" y="247578"/>
                    <a:pt x="585578" y="250672"/>
                    <a:pt x="585578" y="254475"/>
                  </a:cubicBezTo>
                  <a:lnTo>
                    <a:pt x="585578" y="375293"/>
                  </a:lnTo>
                  <a:cubicBezTo>
                    <a:pt x="585577" y="380174"/>
                    <a:pt x="589532" y="384130"/>
                    <a:pt x="594413" y="38413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0" name="Google Shape;910;p27"/>
            <p:cNvSpPr/>
            <p:nvPr/>
          </p:nvSpPr>
          <p:spPr>
            <a:xfrm>
              <a:off x="4877346" y="2137244"/>
              <a:ext cx="125221" cy="125221"/>
            </a:xfrm>
            <a:custGeom>
              <a:avLst/>
              <a:gdLst/>
              <a:ahLst/>
              <a:cxnLst/>
              <a:rect l="l" t="t" r="r" b="b"/>
              <a:pathLst>
                <a:path w="166961" h="166961" extrusionOk="0">
                  <a:moveTo>
                    <a:pt x="88886" y="166794"/>
                  </a:moveTo>
                  <a:cubicBezTo>
                    <a:pt x="130661" y="164155"/>
                    <a:pt x="164155" y="130662"/>
                    <a:pt x="166794" y="88885"/>
                  </a:cubicBezTo>
                  <a:cubicBezTo>
                    <a:pt x="168310" y="64883"/>
                    <a:pt x="159459" y="41395"/>
                    <a:pt x="142513" y="24448"/>
                  </a:cubicBezTo>
                  <a:cubicBezTo>
                    <a:pt x="125567" y="7502"/>
                    <a:pt x="102072" y="-1350"/>
                    <a:pt x="78075" y="167"/>
                  </a:cubicBezTo>
                  <a:cubicBezTo>
                    <a:pt x="36300" y="2807"/>
                    <a:pt x="2806" y="36300"/>
                    <a:pt x="167" y="78075"/>
                  </a:cubicBezTo>
                  <a:cubicBezTo>
                    <a:pt x="-1349" y="102079"/>
                    <a:pt x="7502" y="125567"/>
                    <a:pt x="24448" y="142513"/>
                  </a:cubicBezTo>
                  <a:cubicBezTo>
                    <a:pt x="41229" y="159296"/>
                    <a:pt x="64644" y="168323"/>
                    <a:pt x="88886" y="166794"/>
                  </a:cubicBezTo>
                  <a:close/>
                  <a:moveTo>
                    <a:pt x="17805" y="79189"/>
                  </a:moveTo>
                  <a:cubicBezTo>
                    <a:pt x="19885" y="46274"/>
                    <a:pt x="46273" y="19885"/>
                    <a:pt x="79188" y="17805"/>
                  </a:cubicBezTo>
                  <a:cubicBezTo>
                    <a:pt x="97789" y="16627"/>
                    <a:pt x="116422" y="23350"/>
                    <a:pt x="130017" y="36945"/>
                  </a:cubicBezTo>
                  <a:cubicBezTo>
                    <a:pt x="143377" y="50306"/>
                    <a:pt x="150353" y="68830"/>
                    <a:pt x="149156" y="87772"/>
                  </a:cubicBezTo>
                  <a:cubicBezTo>
                    <a:pt x="147076" y="120688"/>
                    <a:pt x="120688" y="147077"/>
                    <a:pt x="87773" y="149156"/>
                  </a:cubicBezTo>
                  <a:cubicBezTo>
                    <a:pt x="68816" y="150351"/>
                    <a:pt x="50305" y="143377"/>
                    <a:pt x="36944" y="130017"/>
                  </a:cubicBezTo>
                  <a:cubicBezTo>
                    <a:pt x="23584" y="116656"/>
                    <a:pt x="16608" y="98130"/>
                    <a:pt x="17805" y="79189"/>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911" name="Google Shape;911;p27"/>
          <p:cNvGrpSpPr/>
          <p:nvPr/>
        </p:nvGrpSpPr>
        <p:grpSpPr>
          <a:xfrm>
            <a:off x="5609669" y="2054526"/>
            <a:ext cx="972076" cy="972076"/>
            <a:chOff x="3976750" y="2006316"/>
            <a:chExt cx="452437" cy="452437"/>
          </a:xfrm>
        </p:grpSpPr>
        <p:sp>
          <p:nvSpPr>
            <p:cNvPr id="912" name="Google Shape;912;p27"/>
            <p:cNvSpPr/>
            <p:nvPr/>
          </p:nvSpPr>
          <p:spPr>
            <a:xfrm>
              <a:off x="4112765" y="2119067"/>
              <a:ext cx="180407" cy="226933"/>
            </a:xfrm>
            <a:custGeom>
              <a:avLst/>
              <a:gdLst/>
              <a:ahLst/>
              <a:cxnLst/>
              <a:rect l="l" t="t" r="r" b="b"/>
              <a:pathLst>
                <a:path w="240542" h="302578" extrusionOk="0">
                  <a:moveTo>
                    <a:pt x="194953" y="83211"/>
                  </a:moveTo>
                  <a:cubicBezTo>
                    <a:pt x="199835" y="83211"/>
                    <a:pt x="203790" y="79256"/>
                    <a:pt x="203790" y="74374"/>
                  </a:cubicBezTo>
                  <a:cubicBezTo>
                    <a:pt x="203790" y="69493"/>
                    <a:pt x="199835" y="65537"/>
                    <a:pt x="194953" y="65537"/>
                  </a:cubicBezTo>
                  <a:lnTo>
                    <a:pt x="187913" y="65537"/>
                  </a:lnTo>
                  <a:cubicBezTo>
                    <a:pt x="193595" y="56445"/>
                    <a:pt x="203896" y="44208"/>
                    <a:pt x="221035" y="36609"/>
                  </a:cubicBezTo>
                  <a:cubicBezTo>
                    <a:pt x="227069" y="33932"/>
                    <a:pt x="230929" y="27922"/>
                    <a:pt x="230868" y="21298"/>
                  </a:cubicBezTo>
                  <a:cubicBezTo>
                    <a:pt x="230806" y="14689"/>
                    <a:pt x="226846" y="8766"/>
                    <a:pt x="220779" y="6209"/>
                  </a:cubicBezTo>
                  <a:cubicBezTo>
                    <a:pt x="208877" y="1194"/>
                    <a:pt x="190686" y="-1811"/>
                    <a:pt x="169354" y="10304"/>
                  </a:cubicBezTo>
                  <a:cubicBezTo>
                    <a:pt x="161143" y="3459"/>
                    <a:pt x="152677" y="0"/>
                    <a:pt x="144110" y="0"/>
                  </a:cubicBezTo>
                  <a:cubicBezTo>
                    <a:pt x="144034" y="0"/>
                    <a:pt x="143954" y="0"/>
                    <a:pt x="143876" y="1"/>
                  </a:cubicBezTo>
                  <a:cubicBezTo>
                    <a:pt x="135919" y="60"/>
                    <a:pt x="128126" y="3100"/>
                    <a:pt x="120624" y="9056"/>
                  </a:cubicBezTo>
                  <a:cubicBezTo>
                    <a:pt x="114384" y="3644"/>
                    <a:pt x="107609" y="637"/>
                    <a:pt x="100400" y="97"/>
                  </a:cubicBezTo>
                  <a:cubicBezTo>
                    <a:pt x="90994" y="-604"/>
                    <a:pt x="81486" y="2795"/>
                    <a:pt x="71501" y="10480"/>
                  </a:cubicBezTo>
                  <a:cubicBezTo>
                    <a:pt x="50035" y="-1840"/>
                    <a:pt x="31725" y="1171"/>
                    <a:pt x="19764" y="6209"/>
                  </a:cubicBezTo>
                  <a:cubicBezTo>
                    <a:pt x="13697" y="8766"/>
                    <a:pt x="9737" y="14689"/>
                    <a:pt x="9675" y="21299"/>
                  </a:cubicBezTo>
                  <a:cubicBezTo>
                    <a:pt x="9614" y="27923"/>
                    <a:pt x="13474" y="33932"/>
                    <a:pt x="19509" y="36609"/>
                  </a:cubicBezTo>
                  <a:cubicBezTo>
                    <a:pt x="36495" y="44141"/>
                    <a:pt x="46828" y="56416"/>
                    <a:pt x="52559" y="65537"/>
                  </a:cubicBezTo>
                  <a:lnTo>
                    <a:pt x="45591" y="65537"/>
                  </a:lnTo>
                  <a:cubicBezTo>
                    <a:pt x="40711" y="65537"/>
                    <a:pt x="36754" y="69493"/>
                    <a:pt x="36754" y="74374"/>
                  </a:cubicBezTo>
                  <a:cubicBezTo>
                    <a:pt x="36754" y="79256"/>
                    <a:pt x="40711" y="83211"/>
                    <a:pt x="45591" y="83211"/>
                  </a:cubicBezTo>
                  <a:lnTo>
                    <a:pt x="49737" y="83211"/>
                  </a:lnTo>
                  <a:cubicBezTo>
                    <a:pt x="32021" y="110524"/>
                    <a:pt x="18854" y="137918"/>
                    <a:pt x="10518" y="164836"/>
                  </a:cubicBezTo>
                  <a:cubicBezTo>
                    <a:pt x="9074" y="169498"/>
                    <a:pt x="11683" y="174448"/>
                    <a:pt x="16345" y="175891"/>
                  </a:cubicBezTo>
                  <a:cubicBezTo>
                    <a:pt x="21007" y="177338"/>
                    <a:pt x="25957" y="174727"/>
                    <a:pt x="27400" y="170065"/>
                  </a:cubicBezTo>
                  <a:cubicBezTo>
                    <a:pt x="36227" y="141562"/>
                    <a:pt x="50887" y="112361"/>
                    <a:pt x="70999" y="83211"/>
                  </a:cubicBezTo>
                  <a:lnTo>
                    <a:pt x="169544" y="83211"/>
                  </a:lnTo>
                  <a:cubicBezTo>
                    <a:pt x="205370" y="135143"/>
                    <a:pt x="223782" y="187222"/>
                    <a:pt x="222836" y="234068"/>
                  </a:cubicBezTo>
                  <a:cubicBezTo>
                    <a:pt x="222527" y="249357"/>
                    <a:pt x="211257" y="262136"/>
                    <a:pt x="196045" y="264453"/>
                  </a:cubicBezTo>
                  <a:cubicBezTo>
                    <a:pt x="195140" y="264590"/>
                    <a:pt x="194238" y="264724"/>
                    <a:pt x="193333" y="264857"/>
                  </a:cubicBezTo>
                  <a:cubicBezTo>
                    <a:pt x="178040" y="267104"/>
                    <a:pt x="163136" y="271807"/>
                    <a:pt x="149040" y="278836"/>
                  </a:cubicBezTo>
                  <a:cubicBezTo>
                    <a:pt x="141190" y="282750"/>
                    <a:pt x="130973" y="284906"/>
                    <a:pt x="120271" y="284906"/>
                  </a:cubicBezTo>
                  <a:cubicBezTo>
                    <a:pt x="109570" y="284906"/>
                    <a:pt x="99352" y="282750"/>
                    <a:pt x="91503" y="278836"/>
                  </a:cubicBezTo>
                  <a:cubicBezTo>
                    <a:pt x="77405" y="271807"/>
                    <a:pt x="62503" y="267104"/>
                    <a:pt x="47210" y="264857"/>
                  </a:cubicBezTo>
                  <a:cubicBezTo>
                    <a:pt x="46306" y="264725"/>
                    <a:pt x="45404" y="264590"/>
                    <a:pt x="44505" y="264454"/>
                  </a:cubicBezTo>
                  <a:cubicBezTo>
                    <a:pt x="29286" y="262136"/>
                    <a:pt x="18017" y="249357"/>
                    <a:pt x="17707" y="234068"/>
                  </a:cubicBezTo>
                  <a:cubicBezTo>
                    <a:pt x="17508" y="224166"/>
                    <a:pt x="18190" y="213843"/>
                    <a:pt x="19735" y="203386"/>
                  </a:cubicBezTo>
                  <a:cubicBezTo>
                    <a:pt x="20448" y="198558"/>
                    <a:pt x="17112" y="194066"/>
                    <a:pt x="12285" y="193352"/>
                  </a:cubicBezTo>
                  <a:cubicBezTo>
                    <a:pt x="7453" y="192624"/>
                    <a:pt x="2964" y="195974"/>
                    <a:pt x="2251" y="200801"/>
                  </a:cubicBezTo>
                  <a:cubicBezTo>
                    <a:pt x="563" y="212229"/>
                    <a:pt x="-182" y="223541"/>
                    <a:pt x="37" y="234424"/>
                  </a:cubicBezTo>
                  <a:cubicBezTo>
                    <a:pt x="520" y="258331"/>
                    <a:pt x="18102" y="278309"/>
                    <a:pt x="41848" y="281925"/>
                  </a:cubicBezTo>
                  <a:cubicBezTo>
                    <a:pt x="42780" y="282067"/>
                    <a:pt x="43712" y="282206"/>
                    <a:pt x="44641" y="282342"/>
                  </a:cubicBezTo>
                  <a:cubicBezTo>
                    <a:pt x="58081" y="284316"/>
                    <a:pt x="71195" y="288456"/>
                    <a:pt x="83616" y="294650"/>
                  </a:cubicBezTo>
                  <a:cubicBezTo>
                    <a:pt x="93868" y="299762"/>
                    <a:pt x="106886" y="302578"/>
                    <a:pt x="120271" y="302578"/>
                  </a:cubicBezTo>
                  <a:cubicBezTo>
                    <a:pt x="133657" y="302578"/>
                    <a:pt x="146675" y="299762"/>
                    <a:pt x="156927" y="294650"/>
                  </a:cubicBezTo>
                  <a:cubicBezTo>
                    <a:pt x="169348" y="288456"/>
                    <a:pt x="182460" y="284316"/>
                    <a:pt x="195900" y="282342"/>
                  </a:cubicBezTo>
                  <a:cubicBezTo>
                    <a:pt x="196831" y="282206"/>
                    <a:pt x="197762" y="282067"/>
                    <a:pt x="198701" y="281924"/>
                  </a:cubicBezTo>
                  <a:cubicBezTo>
                    <a:pt x="222441" y="278308"/>
                    <a:pt x="240023" y="258331"/>
                    <a:pt x="240504" y="234424"/>
                  </a:cubicBezTo>
                  <a:cubicBezTo>
                    <a:pt x="241465" y="186925"/>
                    <a:pt x="224327" y="134930"/>
                    <a:pt x="190803" y="83210"/>
                  </a:cubicBezTo>
                  <a:lnTo>
                    <a:pt x="194953" y="83210"/>
                  </a:lnTo>
                  <a:close/>
                  <a:moveTo>
                    <a:pt x="29072" y="21558"/>
                  </a:moveTo>
                  <a:cubicBezTo>
                    <a:pt x="41346" y="17300"/>
                    <a:pt x="54170" y="19687"/>
                    <a:pt x="67228" y="28663"/>
                  </a:cubicBezTo>
                  <a:cubicBezTo>
                    <a:pt x="70596" y="30978"/>
                    <a:pt x="75115" y="30681"/>
                    <a:pt x="78151" y="27944"/>
                  </a:cubicBezTo>
                  <a:cubicBezTo>
                    <a:pt x="86162" y="20719"/>
                    <a:pt x="93203" y="17275"/>
                    <a:pt x="99076" y="17720"/>
                  </a:cubicBezTo>
                  <a:cubicBezTo>
                    <a:pt x="103924" y="18085"/>
                    <a:pt x="108622" y="21116"/>
                    <a:pt x="113441" y="26986"/>
                  </a:cubicBezTo>
                  <a:cubicBezTo>
                    <a:pt x="115051" y="28947"/>
                    <a:pt x="117425" y="30121"/>
                    <a:pt x="119959" y="30211"/>
                  </a:cubicBezTo>
                  <a:cubicBezTo>
                    <a:pt x="122503" y="30284"/>
                    <a:pt x="124944" y="29297"/>
                    <a:pt x="126689" y="27454"/>
                  </a:cubicBezTo>
                  <a:cubicBezTo>
                    <a:pt x="132796" y="21003"/>
                    <a:pt x="138621" y="17712"/>
                    <a:pt x="144006" y="17672"/>
                  </a:cubicBezTo>
                  <a:cubicBezTo>
                    <a:pt x="149475" y="17587"/>
                    <a:pt x="155555" y="20955"/>
                    <a:pt x="161983" y="27548"/>
                  </a:cubicBezTo>
                  <a:cubicBezTo>
                    <a:pt x="164985" y="30628"/>
                    <a:pt x="169769" y="31098"/>
                    <a:pt x="173316" y="28661"/>
                  </a:cubicBezTo>
                  <a:cubicBezTo>
                    <a:pt x="186373" y="19685"/>
                    <a:pt x="199198" y="17299"/>
                    <a:pt x="211471" y="21557"/>
                  </a:cubicBezTo>
                  <a:cubicBezTo>
                    <a:pt x="185434" y="33998"/>
                    <a:pt x="172790" y="54981"/>
                    <a:pt x="167817" y="65536"/>
                  </a:cubicBezTo>
                  <a:lnTo>
                    <a:pt x="157605" y="65536"/>
                  </a:lnTo>
                  <a:cubicBezTo>
                    <a:pt x="158240" y="63797"/>
                    <a:pt x="159076" y="63357"/>
                    <a:pt x="159464" y="63153"/>
                  </a:cubicBezTo>
                  <a:cubicBezTo>
                    <a:pt x="163783" y="60880"/>
                    <a:pt x="165443" y="55537"/>
                    <a:pt x="163171" y="51219"/>
                  </a:cubicBezTo>
                  <a:cubicBezTo>
                    <a:pt x="160898" y="46899"/>
                    <a:pt x="155555" y="45238"/>
                    <a:pt x="151236" y="47512"/>
                  </a:cubicBezTo>
                  <a:cubicBezTo>
                    <a:pt x="144695" y="50953"/>
                    <a:pt x="140778" y="57001"/>
                    <a:pt x="139545" y="65537"/>
                  </a:cubicBezTo>
                  <a:lnTo>
                    <a:pt x="129108" y="65537"/>
                  </a:lnTo>
                  <a:lnTo>
                    <a:pt x="129108" y="57613"/>
                  </a:lnTo>
                  <a:cubicBezTo>
                    <a:pt x="129108" y="52731"/>
                    <a:pt x="125152" y="48776"/>
                    <a:pt x="120271" y="48776"/>
                  </a:cubicBezTo>
                  <a:cubicBezTo>
                    <a:pt x="115391" y="48776"/>
                    <a:pt x="111435" y="52731"/>
                    <a:pt x="111435" y="57613"/>
                  </a:cubicBezTo>
                  <a:lnTo>
                    <a:pt x="111435" y="65537"/>
                  </a:lnTo>
                  <a:lnTo>
                    <a:pt x="100997" y="65537"/>
                  </a:lnTo>
                  <a:cubicBezTo>
                    <a:pt x="99763" y="57001"/>
                    <a:pt x="95847" y="50953"/>
                    <a:pt x="89304" y="47512"/>
                  </a:cubicBezTo>
                  <a:cubicBezTo>
                    <a:pt x="84987" y="45240"/>
                    <a:pt x="79643" y="46899"/>
                    <a:pt x="77370" y="51219"/>
                  </a:cubicBezTo>
                  <a:cubicBezTo>
                    <a:pt x="75098" y="55538"/>
                    <a:pt x="76757" y="60881"/>
                    <a:pt x="81077" y="63153"/>
                  </a:cubicBezTo>
                  <a:cubicBezTo>
                    <a:pt x="81464" y="63357"/>
                    <a:pt x="82302" y="63798"/>
                    <a:pt x="82936" y="65536"/>
                  </a:cubicBezTo>
                  <a:lnTo>
                    <a:pt x="72723" y="65536"/>
                  </a:lnTo>
                  <a:cubicBezTo>
                    <a:pt x="67753" y="54981"/>
                    <a:pt x="55108" y="33999"/>
                    <a:pt x="29072" y="2155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3" name="Google Shape;913;p27"/>
            <p:cNvSpPr/>
            <p:nvPr/>
          </p:nvSpPr>
          <p:spPr>
            <a:xfrm>
              <a:off x="4177525" y="2222579"/>
              <a:ext cx="50890" cy="69062"/>
            </a:xfrm>
            <a:custGeom>
              <a:avLst/>
              <a:gdLst/>
              <a:ahLst/>
              <a:cxnLst/>
              <a:rect l="l" t="t" r="r" b="b"/>
              <a:pathLst>
                <a:path w="67853" h="92082" extrusionOk="0">
                  <a:moveTo>
                    <a:pt x="0" y="47345"/>
                  </a:moveTo>
                  <a:cubicBezTo>
                    <a:pt x="0" y="52226"/>
                    <a:pt x="3956" y="56181"/>
                    <a:pt x="8837" y="56181"/>
                  </a:cubicBezTo>
                  <a:lnTo>
                    <a:pt x="16599" y="56181"/>
                  </a:lnTo>
                  <a:cubicBezTo>
                    <a:pt x="17003" y="61286"/>
                    <a:pt x="16217" y="63555"/>
                    <a:pt x="11499" y="69895"/>
                  </a:cubicBezTo>
                  <a:lnTo>
                    <a:pt x="5581" y="77336"/>
                  </a:lnTo>
                  <a:cubicBezTo>
                    <a:pt x="3478" y="79980"/>
                    <a:pt x="3067" y="83591"/>
                    <a:pt x="4522" y="86639"/>
                  </a:cubicBezTo>
                  <a:cubicBezTo>
                    <a:pt x="5977" y="89688"/>
                    <a:pt x="9042" y="91642"/>
                    <a:pt x="12420" y="91672"/>
                  </a:cubicBezTo>
                  <a:lnTo>
                    <a:pt x="58938" y="92083"/>
                  </a:lnTo>
                  <a:lnTo>
                    <a:pt x="59017" y="92083"/>
                  </a:lnTo>
                  <a:cubicBezTo>
                    <a:pt x="63861" y="92083"/>
                    <a:pt x="67809" y="88178"/>
                    <a:pt x="67853" y="83324"/>
                  </a:cubicBezTo>
                  <a:cubicBezTo>
                    <a:pt x="67895" y="78443"/>
                    <a:pt x="63974" y="74453"/>
                    <a:pt x="59094" y="74410"/>
                  </a:cubicBezTo>
                  <a:lnTo>
                    <a:pt x="29904" y="74151"/>
                  </a:lnTo>
                  <a:cubicBezTo>
                    <a:pt x="33390" y="68179"/>
                    <a:pt x="34593" y="63067"/>
                    <a:pt x="34283" y="56180"/>
                  </a:cubicBezTo>
                  <a:lnTo>
                    <a:pt x="41505" y="56180"/>
                  </a:lnTo>
                  <a:cubicBezTo>
                    <a:pt x="46387" y="56180"/>
                    <a:pt x="50342" y="52225"/>
                    <a:pt x="50342" y="47343"/>
                  </a:cubicBezTo>
                  <a:cubicBezTo>
                    <a:pt x="50342" y="42462"/>
                    <a:pt x="46387" y="38507"/>
                    <a:pt x="41505" y="38507"/>
                  </a:cubicBezTo>
                  <a:lnTo>
                    <a:pt x="29853" y="38507"/>
                  </a:lnTo>
                  <a:cubicBezTo>
                    <a:pt x="27811" y="35152"/>
                    <a:pt x="25064" y="29663"/>
                    <a:pt x="25083" y="25309"/>
                  </a:cubicBezTo>
                  <a:cubicBezTo>
                    <a:pt x="25083" y="25298"/>
                    <a:pt x="25083" y="25286"/>
                    <a:pt x="25083" y="25274"/>
                  </a:cubicBezTo>
                  <a:cubicBezTo>
                    <a:pt x="25083" y="25262"/>
                    <a:pt x="25083" y="25252"/>
                    <a:pt x="25083" y="25241"/>
                  </a:cubicBezTo>
                  <a:cubicBezTo>
                    <a:pt x="25077" y="23471"/>
                    <a:pt x="25465" y="21217"/>
                    <a:pt x="28545" y="19477"/>
                  </a:cubicBezTo>
                  <a:cubicBezTo>
                    <a:pt x="33134" y="16889"/>
                    <a:pt x="40008" y="17318"/>
                    <a:pt x="43306" y="19323"/>
                  </a:cubicBezTo>
                  <a:cubicBezTo>
                    <a:pt x="46295" y="21141"/>
                    <a:pt x="48604" y="23648"/>
                    <a:pt x="49188" y="25710"/>
                  </a:cubicBezTo>
                  <a:cubicBezTo>
                    <a:pt x="50521" y="30404"/>
                    <a:pt x="55398" y="33129"/>
                    <a:pt x="60101" y="31801"/>
                  </a:cubicBezTo>
                  <a:cubicBezTo>
                    <a:pt x="64795" y="30470"/>
                    <a:pt x="67524" y="25585"/>
                    <a:pt x="66193" y="20889"/>
                  </a:cubicBezTo>
                  <a:cubicBezTo>
                    <a:pt x="64378" y="14490"/>
                    <a:pt x="59384" y="8415"/>
                    <a:pt x="52489" y="4222"/>
                  </a:cubicBezTo>
                  <a:cubicBezTo>
                    <a:pt x="43317" y="-1355"/>
                    <a:pt x="29592" y="-1414"/>
                    <a:pt x="19854" y="4087"/>
                  </a:cubicBezTo>
                  <a:cubicBezTo>
                    <a:pt x="11940" y="8555"/>
                    <a:pt x="7409" y="16251"/>
                    <a:pt x="7409" y="25209"/>
                  </a:cubicBezTo>
                  <a:lnTo>
                    <a:pt x="7409" y="25233"/>
                  </a:lnTo>
                  <a:lnTo>
                    <a:pt x="7409" y="25266"/>
                  </a:lnTo>
                  <a:lnTo>
                    <a:pt x="7409" y="25301"/>
                  </a:lnTo>
                  <a:lnTo>
                    <a:pt x="7409" y="25328"/>
                  </a:lnTo>
                  <a:cubicBezTo>
                    <a:pt x="7405" y="29949"/>
                    <a:pt x="8592" y="34511"/>
                    <a:pt x="10147" y="38506"/>
                  </a:cubicBezTo>
                  <a:lnTo>
                    <a:pt x="8833" y="38506"/>
                  </a:lnTo>
                  <a:cubicBezTo>
                    <a:pt x="3956" y="38508"/>
                    <a:pt x="0" y="42463"/>
                    <a:pt x="0" y="4734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4" name="Google Shape;914;p27"/>
            <p:cNvSpPr/>
            <p:nvPr/>
          </p:nvSpPr>
          <p:spPr>
            <a:xfrm>
              <a:off x="4188673" y="2067331"/>
              <a:ext cx="28591" cy="31108"/>
            </a:xfrm>
            <a:custGeom>
              <a:avLst/>
              <a:gdLst/>
              <a:ahLst/>
              <a:cxnLst/>
              <a:rect l="l" t="t" r="r" b="b"/>
              <a:pathLst>
                <a:path w="38121" h="41478" extrusionOk="0">
                  <a:moveTo>
                    <a:pt x="19060" y="41478"/>
                  </a:moveTo>
                  <a:cubicBezTo>
                    <a:pt x="23942" y="41478"/>
                    <a:pt x="27897" y="37523"/>
                    <a:pt x="27897" y="32642"/>
                  </a:cubicBezTo>
                  <a:lnTo>
                    <a:pt x="27897" y="26689"/>
                  </a:lnTo>
                  <a:cubicBezTo>
                    <a:pt x="28355" y="26762"/>
                    <a:pt x="28818" y="26798"/>
                    <a:pt x="29281" y="26798"/>
                  </a:cubicBezTo>
                  <a:cubicBezTo>
                    <a:pt x="31712" y="26798"/>
                    <a:pt x="34132" y="25801"/>
                    <a:pt x="35878" y="23845"/>
                  </a:cubicBezTo>
                  <a:cubicBezTo>
                    <a:pt x="39128" y="20203"/>
                    <a:pt x="38810" y="14617"/>
                    <a:pt x="35169" y="11368"/>
                  </a:cubicBezTo>
                  <a:lnTo>
                    <a:pt x="24944" y="2244"/>
                  </a:lnTo>
                  <a:cubicBezTo>
                    <a:pt x="21591" y="-748"/>
                    <a:pt x="16528" y="-748"/>
                    <a:pt x="13177" y="2244"/>
                  </a:cubicBezTo>
                  <a:lnTo>
                    <a:pt x="2953" y="11368"/>
                  </a:lnTo>
                  <a:cubicBezTo>
                    <a:pt x="-688" y="14617"/>
                    <a:pt x="-1006" y="20203"/>
                    <a:pt x="2244" y="23845"/>
                  </a:cubicBezTo>
                  <a:cubicBezTo>
                    <a:pt x="4321" y="26173"/>
                    <a:pt x="7355" y="27142"/>
                    <a:pt x="10224" y="26689"/>
                  </a:cubicBezTo>
                  <a:lnTo>
                    <a:pt x="10224" y="32642"/>
                  </a:lnTo>
                  <a:cubicBezTo>
                    <a:pt x="10224" y="37523"/>
                    <a:pt x="14180" y="41478"/>
                    <a:pt x="19060" y="4147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5" name="Google Shape;915;p27"/>
            <p:cNvSpPr/>
            <p:nvPr/>
          </p:nvSpPr>
          <p:spPr>
            <a:xfrm>
              <a:off x="4295846" y="2113193"/>
              <a:ext cx="26464" cy="26463"/>
            </a:xfrm>
            <a:custGeom>
              <a:avLst/>
              <a:gdLst/>
              <a:ahLst/>
              <a:cxnLst/>
              <a:rect l="l" t="t" r="r" b="b"/>
              <a:pathLst>
                <a:path w="35285" h="35284" extrusionOk="0">
                  <a:moveTo>
                    <a:pt x="8836" y="35285"/>
                  </a:moveTo>
                  <a:cubicBezTo>
                    <a:pt x="11097" y="35285"/>
                    <a:pt x="13359" y="34422"/>
                    <a:pt x="15086" y="32696"/>
                  </a:cubicBezTo>
                  <a:lnTo>
                    <a:pt x="19294" y="28486"/>
                  </a:lnTo>
                  <a:cubicBezTo>
                    <a:pt x="20908" y="30707"/>
                    <a:pt x="23526" y="32133"/>
                    <a:pt x="26440" y="32133"/>
                  </a:cubicBezTo>
                  <a:cubicBezTo>
                    <a:pt x="31530" y="32133"/>
                    <a:pt x="35559" y="27862"/>
                    <a:pt x="35271" y="22793"/>
                  </a:cubicBezTo>
                  <a:lnTo>
                    <a:pt x="34492" y="9113"/>
                  </a:lnTo>
                  <a:cubicBezTo>
                    <a:pt x="34236" y="4627"/>
                    <a:pt x="30657" y="1048"/>
                    <a:pt x="26171" y="792"/>
                  </a:cubicBezTo>
                  <a:lnTo>
                    <a:pt x="12491" y="13"/>
                  </a:lnTo>
                  <a:cubicBezTo>
                    <a:pt x="7610" y="-253"/>
                    <a:pt x="3442" y="3462"/>
                    <a:pt x="3165" y="8334"/>
                  </a:cubicBezTo>
                  <a:cubicBezTo>
                    <a:pt x="2988" y="11450"/>
                    <a:pt x="4449" y="14281"/>
                    <a:pt x="6798" y="15990"/>
                  </a:cubicBezTo>
                  <a:lnTo>
                    <a:pt x="2588" y="20201"/>
                  </a:lnTo>
                  <a:cubicBezTo>
                    <a:pt x="-863" y="23652"/>
                    <a:pt x="-863" y="29248"/>
                    <a:pt x="2589" y="32697"/>
                  </a:cubicBezTo>
                  <a:cubicBezTo>
                    <a:pt x="4313" y="34421"/>
                    <a:pt x="6575" y="35285"/>
                    <a:pt x="8836" y="3528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6" name="Google Shape;916;p27"/>
            <p:cNvSpPr/>
            <p:nvPr/>
          </p:nvSpPr>
          <p:spPr>
            <a:xfrm>
              <a:off x="4314765" y="2064309"/>
              <a:ext cx="56414" cy="56428"/>
            </a:xfrm>
            <a:custGeom>
              <a:avLst/>
              <a:gdLst/>
              <a:ahLst/>
              <a:cxnLst/>
              <a:rect l="l" t="t" r="r" b="b"/>
              <a:pathLst>
                <a:path w="75219" h="75237" extrusionOk="0">
                  <a:moveTo>
                    <a:pt x="37619" y="0"/>
                  </a:moveTo>
                  <a:cubicBezTo>
                    <a:pt x="27572" y="0"/>
                    <a:pt x="18125" y="3913"/>
                    <a:pt x="11020" y="11019"/>
                  </a:cubicBezTo>
                  <a:cubicBezTo>
                    <a:pt x="3914" y="18123"/>
                    <a:pt x="0" y="27570"/>
                    <a:pt x="0" y="37618"/>
                  </a:cubicBezTo>
                  <a:cubicBezTo>
                    <a:pt x="0" y="47666"/>
                    <a:pt x="3913" y="57113"/>
                    <a:pt x="11019" y="64219"/>
                  </a:cubicBezTo>
                  <a:cubicBezTo>
                    <a:pt x="18125" y="71324"/>
                    <a:pt x="27572" y="75238"/>
                    <a:pt x="37619" y="75238"/>
                  </a:cubicBezTo>
                  <a:cubicBezTo>
                    <a:pt x="47667" y="75238"/>
                    <a:pt x="57114" y="71325"/>
                    <a:pt x="64220" y="64219"/>
                  </a:cubicBezTo>
                  <a:cubicBezTo>
                    <a:pt x="64220" y="64218"/>
                    <a:pt x="64220" y="64218"/>
                    <a:pt x="64220" y="64218"/>
                  </a:cubicBezTo>
                  <a:cubicBezTo>
                    <a:pt x="78886" y="49550"/>
                    <a:pt x="78886" y="25685"/>
                    <a:pt x="64220" y="11019"/>
                  </a:cubicBezTo>
                  <a:cubicBezTo>
                    <a:pt x="57114" y="3913"/>
                    <a:pt x="47667" y="0"/>
                    <a:pt x="37619" y="0"/>
                  </a:cubicBezTo>
                  <a:close/>
                  <a:moveTo>
                    <a:pt x="51723" y="51720"/>
                  </a:moveTo>
                  <a:cubicBezTo>
                    <a:pt x="43947" y="59499"/>
                    <a:pt x="31292" y="59499"/>
                    <a:pt x="23517" y="51720"/>
                  </a:cubicBezTo>
                  <a:cubicBezTo>
                    <a:pt x="19749" y="47954"/>
                    <a:pt x="17675" y="42945"/>
                    <a:pt x="17675" y="37617"/>
                  </a:cubicBezTo>
                  <a:cubicBezTo>
                    <a:pt x="17675" y="32289"/>
                    <a:pt x="19749" y="27282"/>
                    <a:pt x="23517" y="23515"/>
                  </a:cubicBezTo>
                  <a:cubicBezTo>
                    <a:pt x="27284" y="19747"/>
                    <a:pt x="32293" y="17672"/>
                    <a:pt x="37621" y="17672"/>
                  </a:cubicBezTo>
                  <a:cubicBezTo>
                    <a:pt x="42949" y="17672"/>
                    <a:pt x="47956" y="19747"/>
                    <a:pt x="51724" y="23515"/>
                  </a:cubicBezTo>
                  <a:cubicBezTo>
                    <a:pt x="59499" y="31292"/>
                    <a:pt x="59498" y="43945"/>
                    <a:pt x="51723" y="5172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7" name="Google Shape;917;p27"/>
            <p:cNvSpPr/>
            <p:nvPr/>
          </p:nvSpPr>
          <p:spPr>
            <a:xfrm>
              <a:off x="4337062" y="2218237"/>
              <a:ext cx="31108" cy="28592"/>
            </a:xfrm>
            <a:custGeom>
              <a:avLst/>
              <a:gdLst/>
              <a:ahLst/>
              <a:cxnLst/>
              <a:rect l="l" t="t" r="r" b="b"/>
              <a:pathLst>
                <a:path w="41477" h="38122" extrusionOk="0">
                  <a:moveTo>
                    <a:pt x="0" y="19062"/>
                  </a:moveTo>
                  <a:cubicBezTo>
                    <a:pt x="0" y="23944"/>
                    <a:pt x="3955" y="27899"/>
                    <a:pt x="8837" y="27899"/>
                  </a:cubicBezTo>
                  <a:lnTo>
                    <a:pt x="14789" y="27899"/>
                  </a:lnTo>
                  <a:cubicBezTo>
                    <a:pt x="14335" y="30768"/>
                    <a:pt x="15305" y="33802"/>
                    <a:pt x="17632" y="35879"/>
                  </a:cubicBezTo>
                  <a:cubicBezTo>
                    <a:pt x="19318" y="37382"/>
                    <a:pt x="21419" y="38122"/>
                    <a:pt x="23513" y="38122"/>
                  </a:cubicBezTo>
                  <a:cubicBezTo>
                    <a:pt x="25943" y="38122"/>
                    <a:pt x="28363" y="37126"/>
                    <a:pt x="30109" y="35170"/>
                  </a:cubicBezTo>
                  <a:lnTo>
                    <a:pt x="39234" y="24945"/>
                  </a:lnTo>
                  <a:cubicBezTo>
                    <a:pt x="42225" y="21592"/>
                    <a:pt x="42225" y="16529"/>
                    <a:pt x="39234" y="13177"/>
                  </a:cubicBezTo>
                  <a:lnTo>
                    <a:pt x="30109" y="2952"/>
                  </a:lnTo>
                  <a:cubicBezTo>
                    <a:pt x="26862" y="-687"/>
                    <a:pt x="21278" y="-1006"/>
                    <a:pt x="17632" y="2243"/>
                  </a:cubicBezTo>
                  <a:cubicBezTo>
                    <a:pt x="15304" y="4320"/>
                    <a:pt x="14335" y="7354"/>
                    <a:pt x="14789" y="10223"/>
                  </a:cubicBezTo>
                  <a:lnTo>
                    <a:pt x="8837" y="10223"/>
                  </a:lnTo>
                  <a:cubicBezTo>
                    <a:pt x="3955" y="10226"/>
                    <a:pt x="0" y="14181"/>
                    <a:pt x="0" y="19062"/>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8" name="Google Shape;918;p27"/>
            <p:cNvSpPr/>
            <p:nvPr/>
          </p:nvSpPr>
          <p:spPr>
            <a:xfrm>
              <a:off x="4372760" y="2204320"/>
              <a:ext cx="56427" cy="56427"/>
            </a:xfrm>
            <a:custGeom>
              <a:avLst/>
              <a:gdLst/>
              <a:ahLst/>
              <a:cxnLst/>
              <a:rect l="l" t="t" r="r" b="b"/>
              <a:pathLst>
                <a:path w="75236" h="75236" extrusionOk="0">
                  <a:moveTo>
                    <a:pt x="37618" y="0"/>
                  </a:moveTo>
                  <a:cubicBezTo>
                    <a:pt x="16876" y="0"/>
                    <a:pt x="0" y="16874"/>
                    <a:pt x="0" y="37618"/>
                  </a:cubicBezTo>
                  <a:cubicBezTo>
                    <a:pt x="0" y="58362"/>
                    <a:pt x="16874" y="75237"/>
                    <a:pt x="37618" y="75237"/>
                  </a:cubicBezTo>
                  <a:cubicBezTo>
                    <a:pt x="58362" y="75237"/>
                    <a:pt x="75237" y="58361"/>
                    <a:pt x="75237" y="37618"/>
                  </a:cubicBezTo>
                  <a:cubicBezTo>
                    <a:pt x="75237" y="16876"/>
                    <a:pt x="58361" y="0"/>
                    <a:pt x="37618" y="0"/>
                  </a:cubicBezTo>
                  <a:close/>
                  <a:moveTo>
                    <a:pt x="37618" y="57563"/>
                  </a:moveTo>
                  <a:cubicBezTo>
                    <a:pt x="26621" y="57563"/>
                    <a:pt x="17673" y="48616"/>
                    <a:pt x="17673" y="37618"/>
                  </a:cubicBezTo>
                  <a:cubicBezTo>
                    <a:pt x="17673" y="26621"/>
                    <a:pt x="26621" y="17673"/>
                    <a:pt x="37618" y="17673"/>
                  </a:cubicBezTo>
                  <a:cubicBezTo>
                    <a:pt x="48616" y="17673"/>
                    <a:pt x="57563" y="26621"/>
                    <a:pt x="57563" y="37618"/>
                  </a:cubicBezTo>
                  <a:cubicBezTo>
                    <a:pt x="57563" y="48616"/>
                    <a:pt x="48616" y="57563"/>
                    <a:pt x="37618" y="5756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19" name="Google Shape;919;p27"/>
            <p:cNvSpPr/>
            <p:nvPr/>
          </p:nvSpPr>
          <p:spPr>
            <a:xfrm>
              <a:off x="4295846" y="2325411"/>
              <a:ext cx="26464" cy="26462"/>
            </a:xfrm>
            <a:custGeom>
              <a:avLst/>
              <a:gdLst/>
              <a:ahLst/>
              <a:cxnLst/>
              <a:rect l="l" t="t" r="r" b="b"/>
              <a:pathLst>
                <a:path w="35285" h="35283" extrusionOk="0">
                  <a:moveTo>
                    <a:pt x="34492" y="26171"/>
                  </a:moveTo>
                  <a:lnTo>
                    <a:pt x="35271" y="12491"/>
                  </a:lnTo>
                  <a:cubicBezTo>
                    <a:pt x="35548" y="7618"/>
                    <a:pt x="31822" y="3443"/>
                    <a:pt x="26950" y="3165"/>
                  </a:cubicBezTo>
                  <a:cubicBezTo>
                    <a:pt x="23828" y="2995"/>
                    <a:pt x="21000" y="4452"/>
                    <a:pt x="19294" y="6797"/>
                  </a:cubicBezTo>
                  <a:lnTo>
                    <a:pt x="15084" y="2588"/>
                  </a:lnTo>
                  <a:cubicBezTo>
                    <a:pt x="11635" y="-862"/>
                    <a:pt x="6039" y="-863"/>
                    <a:pt x="2588" y="2589"/>
                  </a:cubicBezTo>
                  <a:cubicBezTo>
                    <a:pt x="-863" y="6040"/>
                    <a:pt x="-863" y="11635"/>
                    <a:pt x="2589" y="15085"/>
                  </a:cubicBezTo>
                  <a:lnTo>
                    <a:pt x="6798" y="19294"/>
                  </a:lnTo>
                  <a:cubicBezTo>
                    <a:pt x="4449" y="21002"/>
                    <a:pt x="2989" y="23832"/>
                    <a:pt x="3165" y="26949"/>
                  </a:cubicBezTo>
                  <a:cubicBezTo>
                    <a:pt x="3434" y="31650"/>
                    <a:pt x="7329" y="35283"/>
                    <a:pt x="11980" y="35283"/>
                  </a:cubicBezTo>
                  <a:cubicBezTo>
                    <a:pt x="12399" y="35283"/>
                    <a:pt x="13863" y="35187"/>
                    <a:pt x="26170" y="34492"/>
                  </a:cubicBezTo>
                  <a:cubicBezTo>
                    <a:pt x="30656" y="34236"/>
                    <a:pt x="34236" y="30656"/>
                    <a:pt x="34492" y="26171"/>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0" name="Google Shape;920;p27"/>
            <p:cNvSpPr/>
            <p:nvPr/>
          </p:nvSpPr>
          <p:spPr>
            <a:xfrm>
              <a:off x="4188672" y="2366628"/>
              <a:ext cx="28592" cy="31107"/>
            </a:xfrm>
            <a:custGeom>
              <a:avLst/>
              <a:gdLst/>
              <a:ahLst/>
              <a:cxnLst/>
              <a:rect l="l" t="t" r="r" b="b"/>
              <a:pathLst>
                <a:path w="38122" h="41476" extrusionOk="0">
                  <a:moveTo>
                    <a:pt x="19061" y="0"/>
                  </a:moveTo>
                  <a:cubicBezTo>
                    <a:pt x="14181" y="0"/>
                    <a:pt x="10225" y="3955"/>
                    <a:pt x="10225" y="8837"/>
                  </a:cubicBezTo>
                  <a:lnTo>
                    <a:pt x="10225" y="14790"/>
                  </a:lnTo>
                  <a:cubicBezTo>
                    <a:pt x="7355" y="14337"/>
                    <a:pt x="4321" y="15306"/>
                    <a:pt x="2243" y="17634"/>
                  </a:cubicBezTo>
                  <a:cubicBezTo>
                    <a:pt x="-1006" y="21276"/>
                    <a:pt x="-688" y="26861"/>
                    <a:pt x="2954" y="30111"/>
                  </a:cubicBezTo>
                  <a:lnTo>
                    <a:pt x="13179" y="39234"/>
                  </a:lnTo>
                  <a:cubicBezTo>
                    <a:pt x="14854" y="40730"/>
                    <a:pt x="16958" y="41477"/>
                    <a:pt x="19061" y="41477"/>
                  </a:cubicBezTo>
                  <a:cubicBezTo>
                    <a:pt x="21165" y="41477"/>
                    <a:pt x="23269" y="40729"/>
                    <a:pt x="24945" y="39234"/>
                  </a:cubicBezTo>
                  <a:lnTo>
                    <a:pt x="35169" y="30111"/>
                  </a:lnTo>
                  <a:cubicBezTo>
                    <a:pt x="38811" y="26861"/>
                    <a:pt x="39128" y="21275"/>
                    <a:pt x="35879" y="17634"/>
                  </a:cubicBezTo>
                  <a:cubicBezTo>
                    <a:pt x="33802" y="15305"/>
                    <a:pt x="30769" y="14337"/>
                    <a:pt x="27900" y="14790"/>
                  </a:cubicBezTo>
                  <a:lnTo>
                    <a:pt x="27900" y="8838"/>
                  </a:lnTo>
                  <a:cubicBezTo>
                    <a:pt x="27899" y="3955"/>
                    <a:pt x="23942" y="0"/>
                    <a:pt x="19061"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1" name="Google Shape;921;p27"/>
            <p:cNvSpPr/>
            <p:nvPr/>
          </p:nvSpPr>
          <p:spPr>
            <a:xfrm>
              <a:off x="4174755" y="2402325"/>
              <a:ext cx="56427" cy="56427"/>
            </a:xfrm>
            <a:custGeom>
              <a:avLst/>
              <a:gdLst/>
              <a:ahLst/>
              <a:cxnLst/>
              <a:rect l="l" t="t" r="r" b="b"/>
              <a:pathLst>
                <a:path w="75236" h="75236" extrusionOk="0">
                  <a:moveTo>
                    <a:pt x="37618" y="0"/>
                  </a:moveTo>
                  <a:cubicBezTo>
                    <a:pt x="16876" y="0"/>
                    <a:pt x="0" y="16876"/>
                    <a:pt x="0" y="37619"/>
                  </a:cubicBezTo>
                  <a:cubicBezTo>
                    <a:pt x="0" y="58363"/>
                    <a:pt x="16876" y="75237"/>
                    <a:pt x="37618" y="75237"/>
                  </a:cubicBezTo>
                  <a:cubicBezTo>
                    <a:pt x="58361" y="75237"/>
                    <a:pt x="75237" y="58362"/>
                    <a:pt x="75237" y="37618"/>
                  </a:cubicBezTo>
                  <a:cubicBezTo>
                    <a:pt x="75237" y="16874"/>
                    <a:pt x="58361" y="0"/>
                    <a:pt x="37618" y="0"/>
                  </a:cubicBezTo>
                  <a:close/>
                  <a:moveTo>
                    <a:pt x="37618" y="57563"/>
                  </a:moveTo>
                  <a:cubicBezTo>
                    <a:pt x="26621" y="57563"/>
                    <a:pt x="17673" y="48616"/>
                    <a:pt x="17673" y="37618"/>
                  </a:cubicBezTo>
                  <a:cubicBezTo>
                    <a:pt x="17673" y="26620"/>
                    <a:pt x="26621" y="17672"/>
                    <a:pt x="37618" y="17672"/>
                  </a:cubicBezTo>
                  <a:cubicBezTo>
                    <a:pt x="48616" y="17672"/>
                    <a:pt x="57563" y="26620"/>
                    <a:pt x="57563" y="37618"/>
                  </a:cubicBezTo>
                  <a:cubicBezTo>
                    <a:pt x="57563" y="48616"/>
                    <a:pt x="48617" y="57563"/>
                    <a:pt x="37618" y="5756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2" name="Google Shape;922;p27"/>
            <p:cNvSpPr/>
            <p:nvPr/>
          </p:nvSpPr>
          <p:spPr>
            <a:xfrm>
              <a:off x="4083629" y="2325412"/>
              <a:ext cx="26463" cy="26461"/>
            </a:xfrm>
            <a:custGeom>
              <a:avLst/>
              <a:gdLst/>
              <a:ahLst/>
              <a:cxnLst/>
              <a:rect l="l" t="t" r="r" b="b"/>
              <a:pathLst>
                <a:path w="35284" h="35281" extrusionOk="0">
                  <a:moveTo>
                    <a:pt x="20199" y="2587"/>
                  </a:moveTo>
                  <a:lnTo>
                    <a:pt x="15986" y="6800"/>
                  </a:lnTo>
                  <a:cubicBezTo>
                    <a:pt x="14279" y="4462"/>
                    <a:pt x="11453" y="3012"/>
                    <a:pt x="8335" y="3165"/>
                  </a:cubicBezTo>
                  <a:cubicBezTo>
                    <a:pt x="3463" y="3442"/>
                    <a:pt x="-262" y="7617"/>
                    <a:pt x="14" y="12489"/>
                  </a:cubicBezTo>
                  <a:lnTo>
                    <a:pt x="793" y="26170"/>
                  </a:lnTo>
                  <a:cubicBezTo>
                    <a:pt x="1048" y="30656"/>
                    <a:pt x="4628" y="34236"/>
                    <a:pt x="9114" y="34490"/>
                  </a:cubicBezTo>
                  <a:lnTo>
                    <a:pt x="22794" y="35268"/>
                  </a:lnTo>
                  <a:cubicBezTo>
                    <a:pt x="27732" y="35534"/>
                    <a:pt x="31844" y="31768"/>
                    <a:pt x="32119" y="26947"/>
                  </a:cubicBezTo>
                  <a:cubicBezTo>
                    <a:pt x="32297" y="23832"/>
                    <a:pt x="30837" y="21002"/>
                    <a:pt x="28487" y="19293"/>
                  </a:cubicBezTo>
                  <a:lnTo>
                    <a:pt x="32696" y="15085"/>
                  </a:lnTo>
                  <a:cubicBezTo>
                    <a:pt x="36147" y="11633"/>
                    <a:pt x="36147" y="6038"/>
                    <a:pt x="32696" y="2587"/>
                  </a:cubicBezTo>
                  <a:cubicBezTo>
                    <a:pt x="29244" y="-862"/>
                    <a:pt x="23648" y="-862"/>
                    <a:pt x="20199" y="25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3" name="Google Shape;923;p27"/>
            <p:cNvSpPr/>
            <p:nvPr/>
          </p:nvSpPr>
          <p:spPr>
            <a:xfrm>
              <a:off x="4034743" y="2344331"/>
              <a:ext cx="56428" cy="56428"/>
            </a:xfrm>
            <a:custGeom>
              <a:avLst/>
              <a:gdLst/>
              <a:ahLst/>
              <a:cxnLst/>
              <a:rect l="l" t="t" r="r" b="b"/>
              <a:pathLst>
                <a:path w="75237" h="75237" extrusionOk="0">
                  <a:moveTo>
                    <a:pt x="37619" y="0"/>
                  </a:moveTo>
                  <a:cubicBezTo>
                    <a:pt x="27572" y="0"/>
                    <a:pt x="18125" y="3913"/>
                    <a:pt x="11019" y="11019"/>
                  </a:cubicBezTo>
                  <a:cubicBezTo>
                    <a:pt x="3913" y="18125"/>
                    <a:pt x="0" y="27570"/>
                    <a:pt x="0" y="37618"/>
                  </a:cubicBezTo>
                  <a:cubicBezTo>
                    <a:pt x="0" y="47666"/>
                    <a:pt x="3913" y="57113"/>
                    <a:pt x="11019" y="64219"/>
                  </a:cubicBezTo>
                  <a:cubicBezTo>
                    <a:pt x="18123" y="71324"/>
                    <a:pt x="27570" y="75238"/>
                    <a:pt x="37619" y="75238"/>
                  </a:cubicBezTo>
                  <a:cubicBezTo>
                    <a:pt x="47669" y="75238"/>
                    <a:pt x="57114" y="71325"/>
                    <a:pt x="64219" y="64219"/>
                  </a:cubicBezTo>
                  <a:cubicBezTo>
                    <a:pt x="71325" y="57113"/>
                    <a:pt x="75238" y="47666"/>
                    <a:pt x="75238" y="37618"/>
                  </a:cubicBezTo>
                  <a:cubicBezTo>
                    <a:pt x="75238" y="27570"/>
                    <a:pt x="71325" y="18123"/>
                    <a:pt x="64219" y="11020"/>
                  </a:cubicBezTo>
                  <a:cubicBezTo>
                    <a:pt x="57114" y="3913"/>
                    <a:pt x="47669" y="0"/>
                    <a:pt x="37619" y="0"/>
                  </a:cubicBezTo>
                  <a:close/>
                  <a:moveTo>
                    <a:pt x="51723" y="51722"/>
                  </a:moveTo>
                  <a:cubicBezTo>
                    <a:pt x="47956" y="55488"/>
                    <a:pt x="42947" y="57563"/>
                    <a:pt x="37619" y="57563"/>
                  </a:cubicBezTo>
                  <a:cubicBezTo>
                    <a:pt x="32292" y="57563"/>
                    <a:pt x="27284" y="55488"/>
                    <a:pt x="23516" y="51722"/>
                  </a:cubicBezTo>
                  <a:cubicBezTo>
                    <a:pt x="19749" y="47954"/>
                    <a:pt x="17675" y="42945"/>
                    <a:pt x="17675" y="37617"/>
                  </a:cubicBezTo>
                  <a:cubicBezTo>
                    <a:pt x="17675" y="32289"/>
                    <a:pt x="19749" y="27282"/>
                    <a:pt x="23516" y="23515"/>
                  </a:cubicBezTo>
                  <a:cubicBezTo>
                    <a:pt x="27284" y="19747"/>
                    <a:pt x="32293" y="17672"/>
                    <a:pt x="37619" y="17672"/>
                  </a:cubicBezTo>
                  <a:cubicBezTo>
                    <a:pt x="42946" y="17672"/>
                    <a:pt x="47955" y="19747"/>
                    <a:pt x="51723" y="23515"/>
                  </a:cubicBezTo>
                  <a:cubicBezTo>
                    <a:pt x="55490" y="27281"/>
                    <a:pt x="57564" y="32289"/>
                    <a:pt x="57564" y="37617"/>
                  </a:cubicBezTo>
                  <a:cubicBezTo>
                    <a:pt x="57564" y="42945"/>
                    <a:pt x="55490" y="47954"/>
                    <a:pt x="51723" y="51722"/>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4" name="Google Shape;924;p27"/>
            <p:cNvSpPr/>
            <p:nvPr/>
          </p:nvSpPr>
          <p:spPr>
            <a:xfrm>
              <a:off x="4037767" y="2218239"/>
              <a:ext cx="31108" cy="28592"/>
            </a:xfrm>
            <a:custGeom>
              <a:avLst/>
              <a:gdLst/>
              <a:ahLst/>
              <a:cxnLst/>
              <a:rect l="l" t="t" r="r" b="b"/>
              <a:pathLst>
                <a:path w="41477" h="38122" extrusionOk="0">
                  <a:moveTo>
                    <a:pt x="41477" y="19060"/>
                  </a:moveTo>
                  <a:cubicBezTo>
                    <a:pt x="41477" y="14179"/>
                    <a:pt x="37521" y="10224"/>
                    <a:pt x="32641" y="10224"/>
                  </a:cubicBezTo>
                  <a:lnTo>
                    <a:pt x="26688" y="10224"/>
                  </a:lnTo>
                  <a:cubicBezTo>
                    <a:pt x="27142" y="7355"/>
                    <a:pt x="26172" y="4321"/>
                    <a:pt x="23844" y="2243"/>
                  </a:cubicBezTo>
                  <a:cubicBezTo>
                    <a:pt x="20202" y="-1006"/>
                    <a:pt x="14616" y="-688"/>
                    <a:pt x="11368" y="2954"/>
                  </a:cubicBezTo>
                  <a:lnTo>
                    <a:pt x="2244" y="13179"/>
                  </a:lnTo>
                  <a:cubicBezTo>
                    <a:pt x="-748" y="16531"/>
                    <a:pt x="-748" y="21593"/>
                    <a:pt x="2244" y="24944"/>
                  </a:cubicBezTo>
                  <a:lnTo>
                    <a:pt x="11368" y="35169"/>
                  </a:lnTo>
                  <a:cubicBezTo>
                    <a:pt x="13113" y="37126"/>
                    <a:pt x="15533" y="38123"/>
                    <a:pt x="17963" y="38123"/>
                  </a:cubicBezTo>
                  <a:cubicBezTo>
                    <a:pt x="20057" y="38123"/>
                    <a:pt x="22159" y="37383"/>
                    <a:pt x="23844" y="35879"/>
                  </a:cubicBezTo>
                  <a:cubicBezTo>
                    <a:pt x="26172" y="33801"/>
                    <a:pt x="27142" y="30768"/>
                    <a:pt x="26688" y="27899"/>
                  </a:cubicBezTo>
                  <a:lnTo>
                    <a:pt x="32641" y="27899"/>
                  </a:lnTo>
                  <a:cubicBezTo>
                    <a:pt x="37521" y="27897"/>
                    <a:pt x="41477" y="23942"/>
                    <a:pt x="41477" y="1906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5" name="Google Shape;925;p27"/>
            <p:cNvSpPr/>
            <p:nvPr/>
          </p:nvSpPr>
          <p:spPr>
            <a:xfrm>
              <a:off x="3976750" y="2204320"/>
              <a:ext cx="56427" cy="56427"/>
            </a:xfrm>
            <a:custGeom>
              <a:avLst/>
              <a:gdLst/>
              <a:ahLst/>
              <a:cxnLst/>
              <a:rect l="l" t="t" r="r" b="b"/>
              <a:pathLst>
                <a:path w="75236" h="75236" extrusionOk="0">
                  <a:moveTo>
                    <a:pt x="37618" y="0"/>
                  </a:moveTo>
                  <a:cubicBezTo>
                    <a:pt x="16876" y="0"/>
                    <a:pt x="0" y="16876"/>
                    <a:pt x="0" y="37618"/>
                  </a:cubicBezTo>
                  <a:cubicBezTo>
                    <a:pt x="0" y="58361"/>
                    <a:pt x="16876" y="75237"/>
                    <a:pt x="37618" y="75237"/>
                  </a:cubicBezTo>
                  <a:cubicBezTo>
                    <a:pt x="58361" y="75237"/>
                    <a:pt x="75237" y="58362"/>
                    <a:pt x="75237" y="37618"/>
                  </a:cubicBezTo>
                  <a:cubicBezTo>
                    <a:pt x="75237" y="16874"/>
                    <a:pt x="58361" y="0"/>
                    <a:pt x="37618" y="0"/>
                  </a:cubicBezTo>
                  <a:close/>
                  <a:moveTo>
                    <a:pt x="37618" y="57563"/>
                  </a:moveTo>
                  <a:cubicBezTo>
                    <a:pt x="26621" y="57563"/>
                    <a:pt x="17673" y="48616"/>
                    <a:pt x="17673" y="37618"/>
                  </a:cubicBezTo>
                  <a:cubicBezTo>
                    <a:pt x="17673" y="26621"/>
                    <a:pt x="26621" y="17673"/>
                    <a:pt x="37618" y="17673"/>
                  </a:cubicBezTo>
                  <a:cubicBezTo>
                    <a:pt x="48616" y="17673"/>
                    <a:pt x="57563" y="26621"/>
                    <a:pt x="57563" y="37618"/>
                  </a:cubicBezTo>
                  <a:cubicBezTo>
                    <a:pt x="57563" y="48616"/>
                    <a:pt x="48616" y="57563"/>
                    <a:pt x="37618" y="5756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6" name="Google Shape;926;p27"/>
            <p:cNvSpPr/>
            <p:nvPr/>
          </p:nvSpPr>
          <p:spPr>
            <a:xfrm>
              <a:off x="4083628" y="2113193"/>
              <a:ext cx="26462" cy="26462"/>
            </a:xfrm>
            <a:custGeom>
              <a:avLst/>
              <a:gdLst/>
              <a:ahLst/>
              <a:cxnLst/>
              <a:rect l="l" t="t" r="r" b="b"/>
              <a:pathLst>
                <a:path w="35283" h="35283" extrusionOk="0">
                  <a:moveTo>
                    <a:pt x="793" y="9114"/>
                  </a:moveTo>
                  <a:lnTo>
                    <a:pt x="14" y="22794"/>
                  </a:lnTo>
                  <a:cubicBezTo>
                    <a:pt x="-262" y="27666"/>
                    <a:pt x="3462" y="31842"/>
                    <a:pt x="8335" y="32119"/>
                  </a:cubicBezTo>
                  <a:cubicBezTo>
                    <a:pt x="11494" y="32288"/>
                    <a:pt x="14297" y="30815"/>
                    <a:pt x="15989" y="28486"/>
                  </a:cubicBezTo>
                  <a:lnTo>
                    <a:pt x="20199" y="32696"/>
                  </a:lnTo>
                  <a:cubicBezTo>
                    <a:pt x="21924" y="34421"/>
                    <a:pt x="24186" y="35284"/>
                    <a:pt x="26447" y="35284"/>
                  </a:cubicBezTo>
                  <a:cubicBezTo>
                    <a:pt x="28708" y="35284"/>
                    <a:pt x="30970" y="34421"/>
                    <a:pt x="32695" y="32696"/>
                  </a:cubicBezTo>
                  <a:cubicBezTo>
                    <a:pt x="36146" y="29244"/>
                    <a:pt x="36146" y="23650"/>
                    <a:pt x="32695" y="20199"/>
                  </a:cubicBezTo>
                  <a:lnTo>
                    <a:pt x="28485" y="15989"/>
                  </a:lnTo>
                  <a:cubicBezTo>
                    <a:pt x="30836" y="14281"/>
                    <a:pt x="32294" y="11449"/>
                    <a:pt x="32118" y="8333"/>
                  </a:cubicBezTo>
                  <a:cubicBezTo>
                    <a:pt x="31841" y="3460"/>
                    <a:pt x="27670" y="-241"/>
                    <a:pt x="22793" y="12"/>
                  </a:cubicBezTo>
                  <a:lnTo>
                    <a:pt x="9113" y="791"/>
                  </a:lnTo>
                  <a:cubicBezTo>
                    <a:pt x="4628" y="1048"/>
                    <a:pt x="1048" y="4629"/>
                    <a:pt x="793" y="9114"/>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7" name="Google Shape;927;p27"/>
            <p:cNvSpPr/>
            <p:nvPr/>
          </p:nvSpPr>
          <p:spPr>
            <a:xfrm>
              <a:off x="4034744" y="2064309"/>
              <a:ext cx="56427" cy="56428"/>
            </a:xfrm>
            <a:custGeom>
              <a:avLst/>
              <a:gdLst/>
              <a:ahLst/>
              <a:cxnLst/>
              <a:rect l="l" t="t" r="r" b="b"/>
              <a:pathLst>
                <a:path w="75236" h="75237" extrusionOk="0">
                  <a:moveTo>
                    <a:pt x="37618" y="75238"/>
                  </a:moveTo>
                  <a:cubicBezTo>
                    <a:pt x="47666" y="75238"/>
                    <a:pt x="57113" y="71325"/>
                    <a:pt x="64218" y="64219"/>
                  </a:cubicBezTo>
                  <a:cubicBezTo>
                    <a:pt x="71324" y="57113"/>
                    <a:pt x="75237" y="47666"/>
                    <a:pt x="75237" y="37618"/>
                  </a:cubicBezTo>
                  <a:cubicBezTo>
                    <a:pt x="75237" y="27570"/>
                    <a:pt x="71324" y="18123"/>
                    <a:pt x="64218" y="11020"/>
                  </a:cubicBezTo>
                  <a:cubicBezTo>
                    <a:pt x="57113" y="3914"/>
                    <a:pt x="47666" y="0"/>
                    <a:pt x="37618" y="0"/>
                  </a:cubicBezTo>
                  <a:cubicBezTo>
                    <a:pt x="27570" y="0"/>
                    <a:pt x="18123" y="3914"/>
                    <a:pt x="11019" y="11019"/>
                  </a:cubicBezTo>
                  <a:cubicBezTo>
                    <a:pt x="3914" y="18123"/>
                    <a:pt x="0" y="27570"/>
                    <a:pt x="0" y="37618"/>
                  </a:cubicBezTo>
                  <a:cubicBezTo>
                    <a:pt x="0" y="47666"/>
                    <a:pt x="3913" y="57113"/>
                    <a:pt x="11019" y="64219"/>
                  </a:cubicBezTo>
                  <a:cubicBezTo>
                    <a:pt x="18123" y="71325"/>
                    <a:pt x="27570" y="75238"/>
                    <a:pt x="37618" y="75238"/>
                  </a:cubicBezTo>
                  <a:close/>
                  <a:moveTo>
                    <a:pt x="23515" y="23517"/>
                  </a:moveTo>
                  <a:cubicBezTo>
                    <a:pt x="27283" y="19749"/>
                    <a:pt x="32292" y="17675"/>
                    <a:pt x="37618" y="17675"/>
                  </a:cubicBezTo>
                  <a:cubicBezTo>
                    <a:pt x="42945" y="17675"/>
                    <a:pt x="47954" y="19749"/>
                    <a:pt x="51722" y="23516"/>
                  </a:cubicBezTo>
                  <a:lnTo>
                    <a:pt x="51722" y="23517"/>
                  </a:lnTo>
                  <a:cubicBezTo>
                    <a:pt x="55488" y="27283"/>
                    <a:pt x="57563" y="32292"/>
                    <a:pt x="57563" y="37619"/>
                  </a:cubicBezTo>
                  <a:cubicBezTo>
                    <a:pt x="57563" y="42947"/>
                    <a:pt x="55488" y="47955"/>
                    <a:pt x="51722" y="51724"/>
                  </a:cubicBezTo>
                  <a:cubicBezTo>
                    <a:pt x="47955" y="55491"/>
                    <a:pt x="42946" y="57566"/>
                    <a:pt x="37618" y="57566"/>
                  </a:cubicBezTo>
                  <a:cubicBezTo>
                    <a:pt x="32290" y="57566"/>
                    <a:pt x="27283" y="55491"/>
                    <a:pt x="23515" y="51724"/>
                  </a:cubicBezTo>
                  <a:cubicBezTo>
                    <a:pt x="19748" y="47956"/>
                    <a:pt x="17673" y="42947"/>
                    <a:pt x="17673" y="37619"/>
                  </a:cubicBezTo>
                  <a:cubicBezTo>
                    <a:pt x="17673" y="32292"/>
                    <a:pt x="19748" y="27283"/>
                    <a:pt x="23515" y="2351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8" name="Google Shape;928;p27"/>
            <p:cNvSpPr/>
            <p:nvPr/>
          </p:nvSpPr>
          <p:spPr>
            <a:xfrm>
              <a:off x="4314765" y="2344344"/>
              <a:ext cx="56395" cy="56396"/>
            </a:xfrm>
            <a:custGeom>
              <a:avLst/>
              <a:gdLst/>
              <a:ahLst/>
              <a:cxnLst/>
              <a:rect l="l" t="t" r="r" b="b"/>
              <a:pathLst>
                <a:path w="75193" h="75195" extrusionOk="0">
                  <a:moveTo>
                    <a:pt x="64220" y="11000"/>
                  </a:moveTo>
                  <a:cubicBezTo>
                    <a:pt x="49553" y="-3665"/>
                    <a:pt x="25688" y="-3668"/>
                    <a:pt x="11020" y="11000"/>
                  </a:cubicBezTo>
                  <a:cubicBezTo>
                    <a:pt x="3914" y="18105"/>
                    <a:pt x="0" y="27552"/>
                    <a:pt x="0" y="37599"/>
                  </a:cubicBezTo>
                  <a:cubicBezTo>
                    <a:pt x="0" y="47647"/>
                    <a:pt x="3913" y="57094"/>
                    <a:pt x="11019" y="64200"/>
                  </a:cubicBezTo>
                  <a:cubicBezTo>
                    <a:pt x="18149" y="71331"/>
                    <a:pt x="27784" y="75195"/>
                    <a:pt x="37641" y="75195"/>
                  </a:cubicBezTo>
                  <a:cubicBezTo>
                    <a:pt x="40977" y="75195"/>
                    <a:pt x="44342" y="74751"/>
                    <a:pt x="47640" y="73843"/>
                  </a:cubicBezTo>
                  <a:cubicBezTo>
                    <a:pt x="52345" y="72544"/>
                    <a:pt x="55108" y="67681"/>
                    <a:pt x="53811" y="62975"/>
                  </a:cubicBezTo>
                  <a:cubicBezTo>
                    <a:pt x="52513" y="58269"/>
                    <a:pt x="47645" y="55507"/>
                    <a:pt x="42943" y="56804"/>
                  </a:cubicBezTo>
                  <a:cubicBezTo>
                    <a:pt x="36017" y="58716"/>
                    <a:pt x="28572" y="56761"/>
                    <a:pt x="23516" y="51703"/>
                  </a:cubicBezTo>
                  <a:cubicBezTo>
                    <a:pt x="19748" y="47936"/>
                    <a:pt x="17673" y="42927"/>
                    <a:pt x="17673" y="37599"/>
                  </a:cubicBezTo>
                  <a:cubicBezTo>
                    <a:pt x="17673" y="32272"/>
                    <a:pt x="19748" y="27265"/>
                    <a:pt x="23516" y="23497"/>
                  </a:cubicBezTo>
                  <a:cubicBezTo>
                    <a:pt x="27283" y="19729"/>
                    <a:pt x="32292" y="17654"/>
                    <a:pt x="37619" y="17654"/>
                  </a:cubicBezTo>
                  <a:cubicBezTo>
                    <a:pt x="42947" y="17654"/>
                    <a:pt x="47955" y="19729"/>
                    <a:pt x="51723" y="23497"/>
                  </a:cubicBezTo>
                  <a:cubicBezTo>
                    <a:pt x="55303" y="27078"/>
                    <a:pt x="57364" y="31861"/>
                    <a:pt x="57526" y="36967"/>
                  </a:cubicBezTo>
                  <a:cubicBezTo>
                    <a:pt x="57680" y="41845"/>
                    <a:pt x="61749" y="45723"/>
                    <a:pt x="66634" y="45522"/>
                  </a:cubicBezTo>
                  <a:cubicBezTo>
                    <a:pt x="71513" y="45369"/>
                    <a:pt x="75344" y="41290"/>
                    <a:pt x="75189" y="36413"/>
                  </a:cubicBezTo>
                  <a:cubicBezTo>
                    <a:pt x="74887" y="26796"/>
                    <a:pt x="70991" y="17771"/>
                    <a:pt x="64220" y="1100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29" name="Google Shape;929;p27"/>
            <p:cNvSpPr/>
            <p:nvPr/>
          </p:nvSpPr>
          <p:spPr>
            <a:xfrm>
              <a:off x="4174755" y="2006316"/>
              <a:ext cx="53968" cy="56426"/>
            </a:xfrm>
            <a:custGeom>
              <a:avLst/>
              <a:gdLst/>
              <a:ahLst/>
              <a:cxnLst/>
              <a:rect l="l" t="t" r="r" b="b"/>
              <a:pathLst>
                <a:path w="71957" h="75235" extrusionOk="0">
                  <a:moveTo>
                    <a:pt x="37618" y="75235"/>
                  </a:moveTo>
                  <a:cubicBezTo>
                    <a:pt x="51650" y="75235"/>
                    <a:pt x="64420" y="67506"/>
                    <a:pt x="70944" y="55065"/>
                  </a:cubicBezTo>
                  <a:cubicBezTo>
                    <a:pt x="73211" y="50744"/>
                    <a:pt x="71545" y="45403"/>
                    <a:pt x="67224" y="43136"/>
                  </a:cubicBezTo>
                  <a:cubicBezTo>
                    <a:pt x="62899" y="40869"/>
                    <a:pt x="57561" y="42533"/>
                    <a:pt x="55294" y="46857"/>
                  </a:cubicBezTo>
                  <a:cubicBezTo>
                    <a:pt x="51831" y="53459"/>
                    <a:pt x="45058" y="57562"/>
                    <a:pt x="37619" y="57562"/>
                  </a:cubicBezTo>
                  <a:cubicBezTo>
                    <a:pt x="26622" y="57562"/>
                    <a:pt x="17675" y="48615"/>
                    <a:pt x="17675" y="37617"/>
                  </a:cubicBezTo>
                  <a:cubicBezTo>
                    <a:pt x="17675" y="26620"/>
                    <a:pt x="26621" y="17673"/>
                    <a:pt x="37618" y="17673"/>
                  </a:cubicBezTo>
                  <a:cubicBezTo>
                    <a:pt x="42435" y="17673"/>
                    <a:pt x="47089" y="19419"/>
                    <a:pt x="50720" y="22590"/>
                  </a:cubicBezTo>
                  <a:cubicBezTo>
                    <a:pt x="54396" y="25803"/>
                    <a:pt x="59979" y="25423"/>
                    <a:pt x="63188" y="21745"/>
                  </a:cubicBezTo>
                  <a:cubicBezTo>
                    <a:pt x="66399" y="18069"/>
                    <a:pt x="66019" y="12487"/>
                    <a:pt x="62343" y="9277"/>
                  </a:cubicBezTo>
                  <a:cubicBezTo>
                    <a:pt x="55492" y="3294"/>
                    <a:pt x="46711" y="0"/>
                    <a:pt x="37618" y="0"/>
                  </a:cubicBezTo>
                  <a:cubicBezTo>
                    <a:pt x="16876" y="0"/>
                    <a:pt x="0" y="16875"/>
                    <a:pt x="0" y="37618"/>
                  </a:cubicBezTo>
                  <a:cubicBezTo>
                    <a:pt x="0" y="58362"/>
                    <a:pt x="16876" y="75235"/>
                    <a:pt x="37618" y="7523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930" name="Google Shape;930;p27"/>
          <p:cNvGrpSpPr/>
          <p:nvPr/>
        </p:nvGrpSpPr>
        <p:grpSpPr>
          <a:xfrm>
            <a:off x="7691195" y="2438733"/>
            <a:ext cx="400015" cy="337471"/>
            <a:chOff x="2502777" y="2043819"/>
            <a:chExt cx="452437" cy="381696"/>
          </a:xfrm>
        </p:grpSpPr>
        <p:sp>
          <p:nvSpPr>
            <p:cNvPr id="931" name="Google Shape;931;p27"/>
            <p:cNvSpPr/>
            <p:nvPr/>
          </p:nvSpPr>
          <p:spPr>
            <a:xfrm>
              <a:off x="2528592" y="2117274"/>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2" name="Google Shape;932;p27"/>
            <p:cNvSpPr/>
            <p:nvPr/>
          </p:nvSpPr>
          <p:spPr>
            <a:xfrm>
              <a:off x="2528592" y="2166667"/>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3" name="Google Shape;933;p27"/>
            <p:cNvSpPr/>
            <p:nvPr/>
          </p:nvSpPr>
          <p:spPr>
            <a:xfrm>
              <a:off x="2528592" y="2216058"/>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4" name="Google Shape;934;p27"/>
            <p:cNvSpPr/>
            <p:nvPr/>
          </p:nvSpPr>
          <p:spPr>
            <a:xfrm>
              <a:off x="2528592" y="2265450"/>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5" name="Google Shape;935;p27"/>
            <p:cNvSpPr/>
            <p:nvPr/>
          </p:nvSpPr>
          <p:spPr>
            <a:xfrm>
              <a:off x="2528592" y="2314841"/>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6" name="Google Shape;936;p27"/>
            <p:cNvSpPr/>
            <p:nvPr/>
          </p:nvSpPr>
          <p:spPr>
            <a:xfrm>
              <a:off x="2528592" y="2364233"/>
              <a:ext cx="25350" cy="13255"/>
            </a:xfrm>
            <a:custGeom>
              <a:avLst/>
              <a:gdLst/>
              <a:ahLst/>
              <a:cxnLst/>
              <a:rect l="l" t="t" r="r" b="b"/>
              <a:pathLst>
                <a:path w="33800" h="17673" extrusionOk="0">
                  <a:moveTo>
                    <a:pt x="8837" y="17673"/>
                  </a:moveTo>
                  <a:lnTo>
                    <a:pt x="24964" y="17673"/>
                  </a:lnTo>
                  <a:cubicBezTo>
                    <a:pt x="29846" y="17673"/>
                    <a:pt x="33801" y="13718"/>
                    <a:pt x="33801" y="8837"/>
                  </a:cubicBezTo>
                  <a:cubicBezTo>
                    <a:pt x="33801" y="3955"/>
                    <a:pt x="29846" y="0"/>
                    <a:pt x="2496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7" name="Google Shape;937;p27"/>
            <p:cNvSpPr/>
            <p:nvPr/>
          </p:nvSpPr>
          <p:spPr>
            <a:xfrm>
              <a:off x="2502777" y="2043819"/>
              <a:ext cx="452437" cy="381696"/>
            </a:xfrm>
            <a:custGeom>
              <a:avLst/>
              <a:gdLst/>
              <a:ahLst/>
              <a:cxnLst/>
              <a:rect l="l" t="t" r="r" b="b"/>
              <a:pathLst>
                <a:path w="603249" h="508928" extrusionOk="0">
                  <a:moveTo>
                    <a:pt x="594413" y="33906"/>
                  </a:moveTo>
                  <a:lnTo>
                    <a:pt x="586449" y="33906"/>
                  </a:lnTo>
                  <a:lnTo>
                    <a:pt x="568646" y="8653"/>
                  </a:lnTo>
                  <a:cubicBezTo>
                    <a:pt x="564827" y="3234"/>
                    <a:pt x="558588"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8" y="18108"/>
                    <a:pt x="554201" y="18835"/>
                  </a:cubicBezTo>
                  <a:lnTo>
                    <a:pt x="564825" y="33905"/>
                  </a:lnTo>
                  <a:lnTo>
                    <a:pt x="38424" y="33905"/>
                  </a:lnTo>
                  <a:lnTo>
                    <a:pt x="49047" y="18837"/>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3" y="0"/>
                    <a:pt x="38424" y="3234"/>
                    <a:pt x="34603" y="8653"/>
                  </a:cubicBezTo>
                  <a:lnTo>
                    <a:pt x="16801" y="33906"/>
                  </a:lnTo>
                  <a:lnTo>
                    <a:pt x="8837" y="33906"/>
                  </a:lnTo>
                  <a:cubicBezTo>
                    <a:pt x="3955" y="33906"/>
                    <a:pt x="0" y="37861"/>
                    <a:pt x="0" y="42742"/>
                  </a:cubicBezTo>
                  <a:lnTo>
                    <a:pt x="0" y="500092"/>
                  </a:lnTo>
                  <a:cubicBezTo>
                    <a:pt x="0" y="504973"/>
                    <a:pt x="3955" y="508929"/>
                    <a:pt x="8837" y="508929"/>
                  </a:cubicBezTo>
                  <a:lnTo>
                    <a:pt x="283960" y="508929"/>
                  </a:lnTo>
                  <a:cubicBezTo>
                    <a:pt x="288841" y="508929"/>
                    <a:pt x="292797" y="504973"/>
                    <a:pt x="292797" y="500092"/>
                  </a:cubicBezTo>
                  <a:cubicBezTo>
                    <a:pt x="292797" y="495211"/>
                    <a:pt x="288841" y="491255"/>
                    <a:pt x="283960" y="491255"/>
                  </a:cubicBezTo>
                  <a:lnTo>
                    <a:pt x="102642" y="491255"/>
                  </a:lnTo>
                  <a:lnTo>
                    <a:pt x="102642" y="51579"/>
                  </a:lnTo>
                  <a:lnTo>
                    <a:pt x="585577" y="51579"/>
                  </a:lnTo>
                  <a:lnTo>
                    <a:pt x="585577" y="491255"/>
                  </a:lnTo>
                  <a:lnTo>
                    <a:pt x="319291" y="491255"/>
                  </a:lnTo>
                  <a:cubicBezTo>
                    <a:pt x="314410" y="491255"/>
                    <a:pt x="310455" y="495211"/>
                    <a:pt x="310455" y="500092"/>
                  </a:cubicBezTo>
                  <a:cubicBezTo>
                    <a:pt x="310455" y="504973"/>
                    <a:pt x="314410" y="508929"/>
                    <a:pt x="319291" y="508929"/>
                  </a:cubicBezTo>
                  <a:lnTo>
                    <a:pt x="594413" y="508929"/>
                  </a:lnTo>
                  <a:cubicBezTo>
                    <a:pt x="599295" y="508929"/>
                    <a:pt x="603250" y="504973"/>
                    <a:pt x="603250" y="500092"/>
                  </a:cubicBezTo>
                  <a:lnTo>
                    <a:pt x="603250" y="42742"/>
                  </a:lnTo>
                  <a:cubicBezTo>
                    <a:pt x="603250" y="37861"/>
                    <a:pt x="599295" y="33906"/>
                    <a:pt x="594413" y="33906"/>
                  </a:cubicBezTo>
                  <a:close/>
                  <a:moveTo>
                    <a:pt x="84969" y="491255"/>
                  </a:moveTo>
                  <a:lnTo>
                    <a:pt x="17673" y="491255"/>
                  </a:lnTo>
                  <a:lnTo>
                    <a:pt x="17673" y="51579"/>
                  </a:lnTo>
                  <a:lnTo>
                    <a:pt x="84969" y="51579"/>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8" name="Google Shape;938;p27"/>
            <p:cNvSpPr/>
            <p:nvPr/>
          </p:nvSpPr>
          <p:spPr>
            <a:xfrm>
              <a:off x="2633106" y="2123487"/>
              <a:ext cx="79851" cy="91374"/>
            </a:xfrm>
            <a:custGeom>
              <a:avLst/>
              <a:gdLst/>
              <a:ahLst/>
              <a:cxnLst/>
              <a:rect l="l" t="t" r="r" b="b"/>
              <a:pathLst>
                <a:path w="106468" h="121832" extrusionOk="0">
                  <a:moveTo>
                    <a:pt x="54845" y="104299"/>
                  </a:moveTo>
                  <a:lnTo>
                    <a:pt x="62752" y="117529"/>
                  </a:lnTo>
                  <a:cubicBezTo>
                    <a:pt x="65261" y="121726"/>
                    <a:pt x="70691" y="123078"/>
                    <a:pt x="74870" y="120580"/>
                  </a:cubicBezTo>
                  <a:cubicBezTo>
                    <a:pt x="94361" y="108931"/>
                    <a:pt x="106469" y="87590"/>
                    <a:pt x="106469" y="64885"/>
                  </a:cubicBezTo>
                  <a:cubicBezTo>
                    <a:pt x="106469" y="29107"/>
                    <a:pt x="77362" y="0"/>
                    <a:pt x="41584" y="0"/>
                  </a:cubicBezTo>
                  <a:cubicBezTo>
                    <a:pt x="36703" y="0"/>
                    <a:pt x="32748" y="3955"/>
                    <a:pt x="32748" y="8837"/>
                  </a:cubicBezTo>
                  <a:lnTo>
                    <a:pt x="32748" y="24248"/>
                  </a:lnTo>
                  <a:cubicBezTo>
                    <a:pt x="14048" y="28310"/>
                    <a:pt x="0" y="44988"/>
                    <a:pt x="0" y="64886"/>
                  </a:cubicBezTo>
                  <a:cubicBezTo>
                    <a:pt x="0" y="87815"/>
                    <a:pt x="18655" y="106469"/>
                    <a:pt x="41584" y="106469"/>
                  </a:cubicBezTo>
                  <a:cubicBezTo>
                    <a:pt x="46116" y="106468"/>
                    <a:pt x="50594" y="105728"/>
                    <a:pt x="54845" y="104299"/>
                  </a:cubicBezTo>
                  <a:close/>
                  <a:moveTo>
                    <a:pt x="50421" y="18503"/>
                  </a:moveTo>
                  <a:cubicBezTo>
                    <a:pt x="72245" y="22651"/>
                    <a:pt x="88796" y="41872"/>
                    <a:pt x="88796" y="64885"/>
                  </a:cubicBezTo>
                  <a:cubicBezTo>
                    <a:pt x="88796" y="78415"/>
                    <a:pt x="82886" y="91280"/>
                    <a:pt x="72956" y="100151"/>
                  </a:cubicBezTo>
                  <a:lnTo>
                    <a:pt x="50421" y="62446"/>
                  </a:lnTo>
                  <a:close/>
                  <a:moveTo>
                    <a:pt x="17673" y="64885"/>
                  </a:moveTo>
                  <a:cubicBezTo>
                    <a:pt x="17673" y="54820"/>
                    <a:pt x="23925" y="46189"/>
                    <a:pt x="32748" y="42668"/>
                  </a:cubicBezTo>
                  <a:lnTo>
                    <a:pt x="32748" y="64885"/>
                  </a:lnTo>
                  <a:cubicBezTo>
                    <a:pt x="32748" y="66480"/>
                    <a:pt x="33180" y="68048"/>
                    <a:pt x="33999" y="69419"/>
                  </a:cubicBezTo>
                  <a:lnTo>
                    <a:pt x="45396" y="88490"/>
                  </a:lnTo>
                  <a:cubicBezTo>
                    <a:pt x="44141" y="88693"/>
                    <a:pt x="42867" y="88796"/>
                    <a:pt x="41584" y="88796"/>
                  </a:cubicBezTo>
                  <a:cubicBezTo>
                    <a:pt x="28400" y="88794"/>
                    <a:pt x="17673" y="78068"/>
                    <a:pt x="17673" y="6488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39" name="Google Shape;939;p27"/>
            <p:cNvSpPr/>
            <p:nvPr/>
          </p:nvSpPr>
          <p:spPr>
            <a:xfrm>
              <a:off x="2594121" y="2101494"/>
              <a:ext cx="157822" cy="135358"/>
            </a:xfrm>
            <a:custGeom>
              <a:avLst/>
              <a:gdLst/>
              <a:ahLst/>
              <a:cxnLst/>
              <a:rect l="l" t="t" r="r" b="b"/>
              <a:pathLst>
                <a:path w="210429" h="180478" extrusionOk="0">
                  <a:moveTo>
                    <a:pt x="8837" y="96311"/>
                  </a:moveTo>
                  <a:cubicBezTo>
                    <a:pt x="3955" y="96311"/>
                    <a:pt x="0" y="100267"/>
                    <a:pt x="0" y="105148"/>
                  </a:cubicBezTo>
                  <a:lnTo>
                    <a:pt x="0" y="171642"/>
                  </a:lnTo>
                  <a:cubicBezTo>
                    <a:pt x="0" y="176524"/>
                    <a:pt x="3955" y="180479"/>
                    <a:pt x="8837" y="180479"/>
                  </a:cubicBez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69817"/>
                  </a:lnTo>
                  <a:cubicBezTo>
                    <a:pt x="0" y="74698"/>
                    <a:pt x="3955" y="78653"/>
                    <a:pt x="8837" y="78653"/>
                  </a:cubicBezTo>
                  <a:cubicBezTo>
                    <a:pt x="13718" y="78653"/>
                    <a:pt x="17673" y="74698"/>
                    <a:pt x="17673" y="69817"/>
                  </a:cubicBezTo>
                  <a:lnTo>
                    <a:pt x="17673" y="17673"/>
                  </a:lnTo>
                  <a:lnTo>
                    <a:pt x="192756" y="17673"/>
                  </a:lnTo>
                  <a:lnTo>
                    <a:pt x="192756" y="162806"/>
                  </a:lnTo>
                  <a:lnTo>
                    <a:pt x="17673" y="162806"/>
                  </a:lnTo>
                  <a:lnTo>
                    <a:pt x="17673" y="105148"/>
                  </a:lnTo>
                  <a:cubicBezTo>
                    <a:pt x="17673" y="100268"/>
                    <a:pt x="13718" y="96311"/>
                    <a:pt x="8837" y="96311"/>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0" name="Google Shape;940;p27"/>
            <p:cNvSpPr/>
            <p:nvPr/>
          </p:nvSpPr>
          <p:spPr>
            <a:xfrm>
              <a:off x="2769774" y="2101494"/>
              <a:ext cx="157822" cy="135358"/>
            </a:xfrm>
            <a:custGeom>
              <a:avLst/>
              <a:gdLst/>
              <a:ahLst/>
              <a:cxnLst/>
              <a:rect l="l" t="t" r="r" b="b"/>
              <a:pathLst>
                <a:path w="210429" h="180478" extrusionOk="0">
                  <a:moveTo>
                    <a:pt x="8837" y="180479"/>
                  </a:moveTo>
                  <a:lnTo>
                    <a:pt x="201593" y="180479"/>
                  </a:lnTo>
                  <a:cubicBezTo>
                    <a:pt x="206474" y="180479"/>
                    <a:pt x="210429" y="176524"/>
                    <a:pt x="210429" y="171642"/>
                  </a:cubicBezTo>
                  <a:lnTo>
                    <a:pt x="210429" y="8837"/>
                  </a:lnTo>
                  <a:cubicBezTo>
                    <a:pt x="210429" y="3955"/>
                    <a:pt x="206474" y="0"/>
                    <a:pt x="201593" y="0"/>
                  </a:cubicBezTo>
                  <a:lnTo>
                    <a:pt x="8837" y="0"/>
                  </a:lnTo>
                  <a:cubicBezTo>
                    <a:pt x="3955" y="0"/>
                    <a:pt x="0" y="3955"/>
                    <a:pt x="0" y="8837"/>
                  </a:cubicBezTo>
                  <a:lnTo>
                    <a:pt x="0" y="171642"/>
                  </a:lnTo>
                  <a:cubicBezTo>
                    <a:pt x="0" y="176523"/>
                    <a:pt x="3956" y="180479"/>
                    <a:pt x="8837" y="180479"/>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1" name="Google Shape;941;p27"/>
            <p:cNvSpPr/>
            <p:nvPr/>
          </p:nvSpPr>
          <p:spPr>
            <a:xfrm>
              <a:off x="2797351" y="2125854"/>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2" name="Google Shape;942;p27"/>
            <p:cNvSpPr/>
            <p:nvPr/>
          </p:nvSpPr>
          <p:spPr>
            <a:xfrm>
              <a:off x="2797351" y="2174640"/>
              <a:ext cx="102669" cy="37853"/>
            </a:xfrm>
            <a:custGeom>
              <a:avLst/>
              <a:gdLst/>
              <a:ahLst/>
              <a:cxnLst/>
              <a:rect l="l" t="t" r="r" b="b"/>
              <a:pathLst>
                <a:path w="136892" h="50470" extrusionOk="0">
                  <a:moveTo>
                    <a:pt x="128056" y="0"/>
                  </a:moveTo>
                  <a:lnTo>
                    <a:pt x="8837" y="0"/>
                  </a:lnTo>
                  <a:cubicBezTo>
                    <a:pt x="3955" y="0"/>
                    <a:pt x="0" y="3955"/>
                    <a:pt x="0" y="8837"/>
                  </a:cubicBezTo>
                  <a:lnTo>
                    <a:pt x="0" y="41634"/>
                  </a:lnTo>
                  <a:cubicBezTo>
                    <a:pt x="0" y="46515"/>
                    <a:pt x="3955" y="50470"/>
                    <a:pt x="8837" y="50470"/>
                  </a:cubicBezTo>
                  <a:lnTo>
                    <a:pt x="128056" y="50470"/>
                  </a:lnTo>
                  <a:cubicBezTo>
                    <a:pt x="132938" y="50470"/>
                    <a:pt x="136893" y="46515"/>
                    <a:pt x="136893" y="41634"/>
                  </a:cubicBezTo>
                  <a:lnTo>
                    <a:pt x="136893" y="8837"/>
                  </a:lnTo>
                  <a:cubicBezTo>
                    <a:pt x="136893" y="3956"/>
                    <a:pt x="132938" y="0"/>
                    <a:pt x="128056" y="0"/>
                  </a:cubicBezTo>
                  <a:close/>
                  <a:moveTo>
                    <a:pt x="119220" y="32797"/>
                  </a:moveTo>
                  <a:lnTo>
                    <a:pt x="17672" y="32797"/>
                  </a:lnTo>
                  <a:lnTo>
                    <a:pt x="17672" y="17673"/>
                  </a:lnTo>
                  <a:lnTo>
                    <a:pt x="119220"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3" name="Google Shape;943;p27"/>
            <p:cNvSpPr/>
            <p:nvPr/>
          </p:nvSpPr>
          <p:spPr>
            <a:xfrm>
              <a:off x="2594121"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4" name="Google Shape;944;p27"/>
            <p:cNvSpPr/>
            <p:nvPr/>
          </p:nvSpPr>
          <p:spPr>
            <a:xfrm>
              <a:off x="2618950" y="2330466"/>
              <a:ext cx="13255" cy="35715"/>
            </a:xfrm>
            <a:custGeom>
              <a:avLst/>
              <a:gdLst/>
              <a:ahLst/>
              <a:cxnLst/>
              <a:rect l="l" t="t" r="r" b="b"/>
              <a:pathLst>
                <a:path w="17673" h="47620" extrusionOk="0">
                  <a:moveTo>
                    <a:pt x="8837" y="0"/>
                  </a:moveTo>
                  <a:cubicBezTo>
                    <a:pt x="3955" y="0"/>
                    <a:pt x="0" y="3955"/>
                    <a:pt x="0" y="8837"/>
                  </a:cubicBezTo>
                  <a:lnTo>
                    <a:pt x="0" y="38784"/>
                  </a:lnTo>
                  <a:cubicBezTo>
                    <a:pt x="0" y="43665"/>
                    <a:pt x="3955" y="47620"/>
                    <a:pt x="8837" y="47620"/>
                  </a:cubicBezTo>
                  <a:cubicBezTo>
                    <a:pt x="13718" y="47620"/>
                    <a:pt x="17673" y="43665"/>
                    <a:pt x="17673" y="38784"/>
                  </a:cubicBezTo>
                  <a:lnTo>
                    <a:pt x="17673" y="8837"/>
                  </a:lnTo>
                  <a:cubicBezTo>
                    <a:pt x="17673" y="3956"/>
                    <a:pt x="13717"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5" name="Google Shape;945;p27"/>
            <p:cNvSpPr/>
            <p:nvPr/>
          </p:nvSpPr>
          <p:spPr>
            <a:xfrm>
              <a:off x="2640438" y="2295198"/>
              <a:ext cx="13255" cy="70983"/>
            </a:xfrm>
            <a:custGeom>
              <a:avLst/>
              <a:gdLst/>
              <a:ahLst/>
              <a:cxnLst/>
              <a:rect l="l" t="t" r="r" b="b"/>
              <a:pathLst>
                <a:path w="17673" h="94644" extrusionOk="0">
                  <a:moveTo>
                    <a:pt x="8837" y="0"/>
                  </a:moveTo>
                  <a:cubicBezTo>
                    <a:pt x="3955" y="0"/>
                    <a:pt x="0" y="3955"/>
                    <a:pt x="0" y="8837"/>
                  </a:cubicBezTo>
                  <a:lnTo>
                    <a:pt x="0" y="85808"/>
                  </a:lnTo>
                  <a:cubicBezTo>
                    <a:pt x="0" y="90689"/>
                    <a:pt x="3955" y="94644"/>
                    <a:pt x="8837" y="94644"/>
                  </a:cubicBezTo>
                  <a:cubicBezTo>
                    <a:pt x="13718" y="94644"/>
                    <a:pt x="17673" y="90689"/>
                    <a:pt x="17673" y="85808"/>
                  </a:cubicBezTo>
                  <a:lnTo>
                    <a:pt x="17673" y="8837"/>
                  </a:lnTo>
                  <a:cubicBezTo>
                    <a:pt x="17673" y="3955"/>
                    <a:pt x="13718"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6" name="Google Shape;946;p27"/>
            <p:cNvSpPr/>
            <p:nvPr/>
          </p:nvSpPr>
          <p:spPr>
            <a:xfrm>
              <a:off x="2661927" y="2341695"/>
              <a:ext cx="13255" cy="24485"/>
            </a:xfrm>
            <a:custGeom>
              <a:avLst/>
              <a:gdLst/>
              <a:ahLst/>
              <a:cxnLst/>
              <a:rect l="l" t="t" r="r" b="b"/>
              <a:pathLst>
                <a:path w="17673" h="32647" extrusionOk="0">
                  <a:moveTo>
                    <a:pt x="8837" y="0"/>
                  </a:moveTo>
                  <a:cubicBezTo>
                    <a:pt x="3955" y="0"/>
                    <a:pt x="0" y="3955"/>
                    <a:pt x="0" y="8837"/>
                  </a:cubicBezTo>
                  <a:lnTo>
                    <a:pt x="0" y="23811"/>
                  </a:lnTo>
                  <a:cubicBezTo>
                    <a:pt x="0" y="28692"/>
                    <a:pt x="3955" y="32647"/>
                    <a:pt x="8837" y="32647"/>
                  </a:cubicBezTo>
                  <a:cubicBezTo>
                    <a:pt x="13718" y="32647"/>
                    <a:pt x="17673" y="28692"/>
                    <a:pt x="17673" y="23811"/>
                  </a:cubicBezTo>
                  <a:lnTo>
                    <a:pt x="17673" y="8837"/>
                  </a:lnTo>
                  <a:cubicBezTo>
                    <a:pt x="17673" y="3956"/>
                    <a:pt x="13717"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7" name="Google Shape;947;p27"/>
            <p:cNvSpPr/>
            <p:nvPr/>
          </p:nvSpPr>
          <p:spPr>
            <a:xfrm>
              <a:off x="2683415" y="2319235"/>
              <a:ext cx="13255" cy="46946"/>
            </a:xfrm>
            <a:custGeom>
              <a:avLst/>
              <a:gdLst/>
              <a:ahLst/>
              <a:cxnLst/>
              <a:rect l="l" t="t" r="r" b="b"/>
              <a:pathLst>
                <a:path w="17673" h="62594" extrusionOk="0">
                  <a:moveTo>
                    <a:pt x="8837" y="0"/>
                  </a:moveTo>
                  <a:cubicBezTo>
                    <a:pt x="3955" y="0"/>
                    <a:pt x="0" y="3955"/>
                    <a:pt x="0" y="8837"/>
                  </a:cubicBezTo>
                  <a:lnTo>
                    <a:pt x="0" y="53758"/>
                  </a:lnTo>
                  <a:cubicBezTo>
                    <a:pt x="0" y="58639"/>
                    <a:pt x="3955" y="62594"/>
                    <a:pt x="8837" y="62594"/>
                  </a:cubicBezTo>
                  <a:cubicBezTo>
                    <a:pt x="13718" y="62594"/>
                    <a:pt x="17673" y="58639"/>
                    <a:pt x="17673" y="53758"/>
                  </a:cubicBezTo>
                  <a:lnTo>
                    <a:pt x="17673" y="8837"/>
                  </a:lnTo>
                  <a:cubicBezTo>
                    <a:pt x="17673" y="3956"/>
                    <a:pt x="13718"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8" name="Google Shape;948;p27"/>
            <p:cNvSpPr/>
            <p:nvPr/>
          </p:nvSpPr>
          <p:spPr>
            <a:xfrm>
              <a:off x="2700883" y="228500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49" name="Google Shape;949;p27"/>
            <p:cNvSpPr/>
            <p:nvPr/>
          </p:nvSpPr>
          <p:spPr>
            <a:xfrm>
              <a:off x="2700883" y="2303280"/>
              <a:ext cx="26231" cy="13255"/>
            </a:xfrm>
            <a:custGeom>
              <a:avLst/>
              <a:gdLst/>
              <a:ahLst/>
              <a:cxnLst/>
              <a:rect l="l" t="t" r="r" b="b"/>
              <a:pathLst>
                <a:path w="34975" h="17673" extrusionOk="0">
                  <a:moveTo>
                    <a:pt x="26139" y="0"/>
                  </a:moveTo>
                  <a:lnTo>
                    <a:pt x="8837" y="0"/>
                  </a:lnTo>
                  <a:cubicBezTo>
                    <a:pt x="3955" y="0"/>
                    <a:pt x="0" y="3955"/>
                    <a:pt x="0" y="8837"/>
                  </a:cubicBezTo>
                  <a:cubicBezTo>
                    <a:pt x="0" y="13718"/>
                    <a:pt x="3955" y="17673"/>
                    <a:pt x="8837" y="17673"/>
                  </a:cubicBezTo>
                  <a:lnTo>
                    <a:pt x="26139" y="17673"/>
                  </a:lnTo>
                  <a:cubicBezTo>
                    <a:pt x="31020" y="17673"/>
                    <a:pt x="34976" y="13718"/>
                    <a:pt x="34976" y="8837"/>
                  </a:cubicBezTo>
                  <a:cubicBezTo>
                    <a:pt x="34976" y="3955"/>
                    <a:pt x="31020" y="0"/>
                    <a:pt x="26139"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0" name="Google Shape;950;p27"/>
            <p:cNvSpPr/>
            <p:nvPr/>
          </p:nvSpPr>
          <p:spPr>
            <a:xfrm>
              <a:off x="2769774" y="2257911"/>
              <a:ext cx="157822" cy="135358"/>
            </a:xfrm>
            <a:custGeom>
              <a:avLst/>
              <a:gdLst/>
              <a:ahLst/>
              <a:cxnLst/>
              <a:rect l="l" t="t" r="r" b="b"/>
              <a:pathLst>
                <a:path w="210429" h="180477" extrusionOk="0">
                  <a:moveTo>
                    <a:pt x="0" y="171641"/>
                  </a:moveTo>
                  <a:cubicBezTo>
                    <a:pt x="0" y="176523"/>
                    <a:pt x="3955" y="180478"/>
                    <a:pt x="8837" y="180478"/>
                  </a:cubicBezTo>
                  <a:lnTo>
                    <a:pt x="201593" y="180478"/>
                  </a:lnTo>
                  <a:cubicBezTo>
                    <a:pt x="206474" y="180478"/>
                    <a:pt x="210429" y="176523"/>
                    <a:pt x="210429" y="171641"/>
                  </a:cubicBezTo>
                  <a:lnTo>
                    <a:pt x="210429" y="8837"/>
                  </a:lnTo>
                  <a:cubicBezTo>
                    <a:pt x="210429" y="3955"/>
                    <a:pt x="206474" y="0"/>
                    <a:pt x="201593" y="0"/>
                  </a:cubicBezTo>
                  <a:lnTo>
                    <a:pt x="8837" y="0"/>
                  </a:lnTo>
                  <a:cubicBezTo>
                    <a:pt x="3955" y="0"/>
                    <a:pt x="0" y="3955"/>
                    <a:pt x="0" y="8837"/>
                  </a:cubicBezTo>
                  <a:close/>
                  <a:moveTo>
                    <a:pt x="17673" y="17673"/>
                  </a:moveTo>
                  <a:lnTo>
                    <a:pt x="192756" y="17673"/>
                  </a:lnTo>
                  <a:lnTo>
                    <a:pt x="192756" y="162806"/>
                  </a:lnTo>
                  <a:lnTo>
                    <a:pt x="17673" y="162806"/>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1" name="Google Shape;951;p27"/>
            <p:cNvSpPr/>
            <p:nvPr/>
          </p:nvSpPr>
          <p:spPr>
            <a:xfrm>
              <a:off x="2791723"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2" name="Google Shape;952;p27"/>
            <p:cNvSpPr/>
            <p:nvPr/>
          </p:nvSpPr>
          <p:spPr>
            <a:xfrm>
              <a:off x="2819620" y="2286651"/>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3" name="Google Shape;953;p27"/>
            <p:cNvSpPr/>
            <p:nvPr/>
          </p:nvSpPr>
          <p:spPr>
            <a:xfrm>
              <a:off x="2883681" y="2286651"/>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4" name="Google Shape;954;p27"/>
            <p:cNvSpPr/>
            <p:nvPr/>
          </p:nvSpPr>
          <p:spPr>
            <a:xfrm>
              <a:off x="2791723"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5" name="Google Shape;955;p27"/>
            <p:cNvSpPr/>
            <p:nvPr/>
          </p:nvSpPr>
          <p:spPr>
            <a:xfrm>
              <a:off x="2819620" y="230819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6" name="Google Shape;956;p27"/>
            <p:cNvSpPr/>
            <p:nvPr/>
          </p:nvSpPr>
          <p:spPr>
            <a:xfrm>
              <a:off x="2883681" y="230819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7" name="Google Shape;957;p27"/>
            <p:cNvSpPr/>
            <p:nvPr/>
          </p:nvSpPr>
          <p:spPr>
            <a:xfrm>
              <a:off x="2791723"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8" name="Google Shape;958;p27"/>
            <p:cNvSpPr/>
            <p:nvPr/>
          </p:nvSpPr>
          <p:spPr>
            <a:xfrm>
              <a:off x="2819620" y="232973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59" name="Google Shape;959;p27"/>
            <p:cNvSpPr/>
            <p:nvPr/>
          </p:nvSpPr>
          <p:spPr>
            <a:xfrm>
              <a:off x="2883681" y="232973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60" name="Google Shape;960;p27"/>
            <p:cNvSpPr/>
            <p:nvPr/>
          </p:nvSpPr>
          <p:spPr>
            <a:xfrm>
              <a:off x="2791723"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3"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61" name="Google Shape;961;p27"/>
            <p:cNvSpPr/>
            <p:nvPr/>
          </p:nvSpPr>
          <p:spPr>
            <a:xfrm>
              <a:off x="2819620" y="2351273"/>
              <a:ext cx="58131" cy="13255"/>
            </a:xfrm>
            <a:custGeom>
              <a:avLst/>
              <a:gdLst/>
              <a:ahLst/>
              <a:cxnLst/>
              <a:rect l="l" t="t" r="r" b="b"/>
              <a:pathLst>
                <a:path w="77508" h="17673" extrusionOk="0">
                  <a:moveTo>
                    <a:pt x="68672" y="0"/>
                  </a:moveTo>
                  <a:lnTo>
                    <a:pt x="8837" y="0"/>
                  </a:lnTo>
                  <a:cubicBezTo>
                    <a:pt x="3955" y="0"/>
                    <a:pt x="0" y="3955"/>
                    <a:pt x="0" y="8837"/>
                  </a:cubicBezTo>
                  <a:cubicBezTo>
                    <a:pt x="0" y="13718"/>
                    <a:pt x="3955" y="17673"/>
                    <a:pt x="8837" y="17673"/>
                  </a:cubicBezTo>
                  <a:lnTo>
                    <a:pt x="68672" y="17673"/>
                  </a:lnTo>
                  <a:cubicBezTo>
                    <a:pt x="73553" y="17673"/>
                    <a:pt x="77508" y="13718"/>
                    <a:pt x="77508" y="8837"/>
                  </a:cubicBezTo>
                  <a:cubicBezTo>
                    <a:pt x="77508" y="3955"/>
                    <a:pt x="73552" y="0"/>
                    <a:pt x="68672"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962" name="Google Shape;962;p27"/>
            <p:cNvSpPr/>
            <p:nvPr/>
          </p:nvSpPr>
          <p:spPr>
            <a:xfrm>
              <a:off x="2883681" y="2351273"/>
              <a:ext cx="21967" cy="13255"/>
            </a:xfrm>
            <a:custGeom>
              <a:avLst/>
              <a:gdLst/>
              <a:ahLst/>
              <a:cxnLst/>
              <a:rect l="l" t="t" r="r" b="b"/>
              <a:pathLst>
                <a:path w="29289" h="17673" extrusionOk="0">
                  <a:moveTo>
                    <a:pt x="20453" y="0"/>
                  </a:moveTo>
                  <a:lnTo>
                    <a:pt x="8837" y="0"/>
                  </a:lnTo>
                  <a:cubicBezTo>
                    <a:pt x="3955" y="0"/>
                    <a:pt x="0" y="3955"/>
                    <a:pt x="0" y="8837"/>
                  </a:cubicBezTo>
                  <a:cubicBezTo>
                    <a:pt x="0" y="13718"/>
                    <a:pt x="3955" y="17673"/>
                    <a:pt x="8837" y="17673"/>
                  </a:cubicBezTo>
                  <a:lnTo>
                    <a:pt x="20453" y="17673"/>
                  </a:lnTo>
                  <a:cubicBezTo>
                    <a:pt x="25334" y="17673"/>
                    <a:pt x="29289" y="13718"/>
                    <a:pt x="29289" y="8837"/>
                  </a:cubicBezTo>
                  <a:cubicBezTo>
                    <a:pt x="29289" y="3955"/>
                    <a:pt x="25334" y="0"/>
                    <a:pt x="2045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AB0E3989-B5ED-C328-A261-6733E1FA245B}"/>
              </a:ext>
            </a:extLst>
          </p:cNvPr>
          <p:cNvSpPr txBox="1"/>
          <p:nvPr/>
        </p:nvSpPr>
        <p:spPr>
          <a:xfrm>
            <a:off x="657225" y="790575"/>
            <a:ext cx="11372850" cy="646331"/>
          </a:xfrm>
          <a:prstGeom prst="rect">
            <a:avLst/>
          </a:prstGeom>
          <a:noFill/>
        </p:spPr>
        <p:txBody>
          <a:bodyPr wrap="square" rtlCol="0">
            <a:spAutoFit/>
          </a:bodyPr>
          <a:lstStyle/>
          <a:p>
            <a:r>
              <a:rPr lang="en-US" b="1" dirty="0"/>
              <a:t> The Agile Software Development Model is adopted due to its flexibility and iterative nature. The project follows Scrum methodology, which includes: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998"/>
        <p:cNvGrpSpPr/>
        <p:nvPr/>
      </p:nvGrpSpPr>
      <p:grpSpPr>
        <a:xfrm>
          <a:off x="0" y="0"/>
          <a:ext cx="0" cy="0"/>
          <a:chOff x="0" y="0"/>
          <a:chExt cx="0" cy="0"/>
        </a:xfrm>
      </p:grpSpPr>
      <p:sp>
        <p:nvSpPr>
          <p:cNvPr id="999" name="Google Shape;999;p28"/>
          <p:cNvSpPr txBox="1">
            <a:spLocks noGrp="1"/>
          </p:cNvSpPr>
          <p:nvPr>
            <p:ph type="title"/>
          </p:nvPr>
        </p:nvSpPr>
        <p:spPr>
          <a:xfrm>
            <a:off x="3452294" y="148297"/>
            <a:ext cx="5579227" cy="1069319"/>
          </a:xfrm>
          <a:prstGeom prst="rect">
            <a:avLst/>
          </a:prstGeom>
          <a:ln>
            <a:noFill/>
          </a:ln>
        </p:spPr>
        <p:txBody>
          <a:bodyPr spcFirstLastPara="1" wrap="square" lIns="121900" tIns="121900" rIns="121900" bIns="121900" anchor="t" anchorCtr="0">
            <a:noAutofit/>
          </a:bodyPr>
          <a:lstStyle/>
          <a:p>
            <a:r>
              <a:rPr lang="en-US" dirty="0"/>
              <a:t>Software Development Tools</a:t>
            </a:r>
            <a:endParaRPr dirty="0"/>
          </a:p>
        </p:txBody>
      </p:sp>
      <p:sp>
        <p:nvSpPr>
          <p:cNvPr id="1001" name="Google Shape;1001;p28"/>
          <p:cNvSpPr/>
          <p:nvPr/>
        </p:nvSpPr>
        <p:spPr>
          <a:xfrm>
            <a:off x="6187751" y="1911270"/>
            <a:ext cx="1716693" cy="4054433"/>
          </a:xfrm>
          <a:custGeom>
            <a:avLst/>
            <a:gdLst/>
            <a:ahLst/>
            <a:cxnLst/>
            <a:rect l="l" t="t" r="r" b="b"/>
            <a:pathLst>
              <a:path w="770970" h="1820853" extrusionOk="0">
                <a:moveTo>
                  <a:pt x="764067" y="136224"/>
                </a:moveTo>
                <a:lnTo>
                  <a:pt x="635188" y="7346"/>
                </a:lnTo>
                <a:cubicBezTo>
                  <a:pt x="625982" y="-1860"/>
                  <a:pt x="613708" y="-1860"/>
                  <a:pt x="604502" y="4277"/>
                </a:cubicBezTo>
                <a:cubicBezTo>
                  <a:pt x="595297" y="13483"/>
                  <a:pt x="595297" y="25757"/>
                  <a:pt x="604502" y="34963"/>
                </a:cubicBezTo>
                <a:lnTo>
                  <a:pt x="616777" y="47237"/>
                </a:lnTo>
                <a:lnTo>
                  <a:pt x="616777" y="47237"/>
                </a:lnTo>
                <a:lnTo>
                  <a:pt x="616777" y="47237"/>
                </a:lnTo>
                <a:lnTo>
                  <a:pt x="205592" y="47237"/>
                </a:lnTo>
                <a:lnTo>
                  <a:pt x="168770" y="47237"/>
                </a:lnTo>
                <a:cubicBezTo>
                  <a:pt x="135016" y="47237"/>
                  <a:pt x="101262" y="56442"/>
                  <a:pt x="73645" y="74854"/>
                </a:cubicBezTo>
                <a:cubicBezTo>
                  <a:pt x="27617" y="105539"/>
                  <a:pt x="0" y="157704"/>
                  <a:pt x="0" y="216007"/>
                </a:cubicBezTo>
                <a:lnTo>
                  <a:pt x="0" y="216007"/>
                </a:lnTo>
                <a:lnTo>
                  <a:pt x="0" y="421599"/>
                </a:lnTo>
                <a:lnTo>
                  <a:pt x="0" y="1820854"/>
                </a:lnTo>
                <a:lnTo>
                  <a:pt x="205592" y="1820854"/>
                </a:lnTo>
                <a:lnTo>
                  <a:pt x="205592" y="283514"/>
                </a:lnTo>
                <a:lnTo>
                  <a:pt x="205592" y="255898"/>
                </a:lnTo>
                <a:lnTo>
                  <a:pt x="616777" y="255898"/>
                </a:lnTo>
                <a:lnTo>
                  <a:pt x="616777" y="255898"/>
                </a:lnTo>
                <a:lnTo>
                  <a:pt x="616777" y="255898"/>
                </a:lnTo>
                <a:lnTo>
                  <a:pt x="604502" y="268172"/>
                </a:lnTo>
                <a:cubicBezTo>
                  <a:pt x="595297" y="277377"/>
                  <a:pt x="595297" y="292720"/>
                  <a:pt x="604502" y="301926"/>
                </a:cubicBezTo>
                <a:cubicBezTo>
                  <a:pt x="607571" y="304994"/>
                  <a:pt x="613708" y="308063"/>
                  <a:pt x="619845" y="308063"/>
                </a:cubicBezTo>
                <a:cubicBezTo>
                  <a:pt x="625982" y="308063"/>
                  <a:pt x="632119" y="304994"/>
                  <a:pt x="635188" y="301926"/>
                </a:cubicBezTo>
                <a:lnTo>
                  <a:pt x="764067" y="173047"/>
                </a:lnTo>
                <a:cubicBezTo>
                  <a:pt x="773272" y="160773"/>
                  <a:pt x="773272" y="145430"/>
                  <a:pt x="764067" y="136224"/>
                </a:cubicBezTo>
                <a:close/>
              </a:path>
            </a:pathLst>
          </a:custGeom>
          <a:solidFill>
            <a:schemeClr val="accent5"/>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003" name="Google Shape;1003;p28"/>
          <p:cNvSpPr/>
          <p:nvPr/>
        </p:nvSpPr>
        <p:spPr>
          <a:xfrm>
            <a:off x="7404425" y="4112217"/>
            <a:ext cx="1711569" cy="1867995"/>
          </a:xfrm>
          <a:custGeom>
            <a:avLst/>
            <a:gdLst/>
            <a:ahLst/>
            <a:cxnLst/>
            <a:rect l="l" t="t" r="r" b="b"/>
            <a:pathLst>
              <a:path w="768669" h="838920" extrusionOk="0">
                <a:moveTo>
                  <a:pt x="764067" y="136224"/>
                </a:moveTo>
                <a:lnTo>
                  <a:pt x="635188" y="7346"/>
                </a:lnTo>
                <a:cubicBezTo>
                  <a:pt x="625982" y="-1860"/>
                  <a:pt x="613708" y="-1860"/>
                  <a:pt x="604503" y="4277"/>
                </a:cubicBezTo>
                <a:cubicBezTo>
                  <a:pt x="595297" y="13483"/>
                  <a:pt x="595297" y="25757"/>
                  <a:pt x="604503" y="34963"/>
                </a:cubicBezTo>
                <a:lnTo>
                  <a:pt x="616777" y="47237"/>
                </a:lnTo>
                <a:lnTo>
                  <a:pt x="616777" y="47237"/>
                </a:lnTo>
                <a:lnTo>
                  <a:pt x="616777" y="47237"/>
                </a:lnTo>
                <a:lnTo>
                  <a:pt x="205592" y="47237"/>
                </a:lnTo>
                <a:lnTo>
                  <a:pt x="168770" y="47237"/>
                </a:lnTo>
                <a:cubicBezTo>
                  <a:pt x="76714" y="47237"/>
                  <a:pt x="0" y="123950"/>
                  <a:pt x="0" y="216007"/>
                </a:cubicBezTo>
                <a:lnTo>
                  <a:pt x="0" y="424667"/>
                </a:lnTo>
                <a:lnTo>
                  <a:pt x="0" y="838921"/>
                </a:lnTo>
                <a:lnTo>
                  <a:pt x="205592" y="838921"/>
                </a:lnTo>
                <a:lnTo>
                  <a:pt x="205592" y="286583"/>
                </a:lnTo>
                <a:lnTo>
                  <a:pt x="205592" y="258966"/>
                </a:lnTo>
                <a:lnTo>
                  <a:pt x="616777" y="258966"/>
                </a:lnTo>
                <a:lnTo>
                  <a:pt x="616777" y="258966"/>
                </a:lnTo>
                <a:lnTo>
                  <a:pt x="616777" y="258966"/>
                </a:lnTo>
                <a:lnTo>
                  <a:pt x="604503" y="268172"/>
                </a:lnTo>
                <a:cubicBezTo>
                  <a:pt x="595297" y="277377"/>
                  <a:pt x="595297" y="292720"/>
                  <a:pt x="604503" y="301926"/>
                </a:cubicBezTo>
                <a:cubicBezTo>
                  <a:pt x="607571" y="304994"/>
                  <a:pt x="613708" y="308063"/>
                  <a:pt x="619845" y="308063"/>
                </a:cubicBezTo>
                <a:cubicBezTo>
                  <a:pt x="625982" y="308063"/>
                  <a:pt x="632120" y="304994"/>
                  <a:pt x="635188" y="301926"/>
                </a:cubicBezTo>
                <a:lnTo>
                  <a:pt x="764067" y="173047"/>
                </a:lnTo>
                <a:cubicBezTo>
                  <a:pt x="770204" y="157704"/>
                  <a:pt x="770204" y="145430"/>
                  <a:pt x="764067" y="136224"/>
                </a:cubicBezTo>
                <a:close/>
              </a:path>
            </a:pathLst>
          </a:custGeom>
          <a:solidFill>
            <a:schemeClr val="accent2"/>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004" name="Google Shape;1004;p28"/>
          <p:cNvSpPr/>
          <p:nvPr/>
        </p:nvSpPr>
        <p:spPr>
          <a:xfrm>
            <a:off x="4292680" y="1915250"/>
            <a:ext cx="1716693" cy="4050453"/>
          </a:xfrm>
          <a:custGeom>
            <a:avLst/>
            <a:gdLst/>
            <a:ahLst/>
            <a:cxnLst/>
            <a:rect l="l" t="t" r="r" b="b"/>
            <a:pathLst>
              <a:path w="770970" h="1819066" extrusionOk="0">
                <a:moveTo>
                  <a:pt x="694257" y="76135"/>
                </a:moveTo>
                <a:cubicBezTo>
                  <a:pt x="666641" y="57724"/>
                  <a:pt x="635955" y="48518"/>
                  <a:pt x="599133" y="48518"/>
                </a:cubicBezTo>
                <a:lnTo>
                  <a:pt x="562310" y="48518"/>
                </a:lnTo>
                <a:lnTo>
                  <a:pt x="154194" y="48518"/>
                </a:lnTo>
                <a:lnTo>
                  <a:pt x="154194" y="48518"/>
                </a:lnTo>
                <a:lnTo>
                  <a:pt x="154194" y="48518"/>
                </a:lnTo>
                <a:lnTo>
                  <a:pt x="166468" y="36244"/>
                </a:lnTo>
                <a:cubicBezTo>
                  <a:pt x="175674" y="27038"/>
                  <a:pt x="175674" y="11695"/>
                  <a:pt x="166468" y="5558"/>
                </a:cubicBezTo>
                <a:cubicBezTo>
                  <a:pt x="157263" y="-3647"/>
                  <a:pt x="144989" y="-579"/>
                  <a:pt x="135783" y="8627"/>
                </a:cubicBezTo>
                <a:lnTo>
                  <a:pt x="6904" y="137506"/>
                </a:lnTo>
                <a:cubicBezTo>
                  <a:pt x="-2301" y="146711"/>
                  <a:pt x="-2301" y="158985"/>
                  <a:pt x="6904" y="168191"/>
                </a:cubicBezTo>
                <a:lnTo>
                  <a:pt x="135783" y="297070"/>
                </a:lnTo>
                <a:cubicBezTo>
                  <a:pt x="138851" y="300138"/>
                  <a:pt x="144989" y="303207"/>
                  <a:pt x="151126" y="303207"/>
                </a:cubicBezTo>
                <a:cubicBezTo>
                  <a:pt x="157263" y="303207"/>
                  <a:pt x="160331" y="300138"/>
                  <a:pt x="166468" y="297070"/>
                </a:cubicBezTo>
                <a:cubicBezTo>
                  <a:pt x="175674" y="287864"/>
                  <a:pt x="175674" y="272521"/>
                  <a:pt x="166468" y="263316"/>
                </a:cubicBezTo>
                <a:lnTo>
                  <a:pt x="154194" y="251042"/>
                </a:lnTo>
                <a:lnTo>
                  <a:pt x="154194" y="251042"/>
                </a:lnTo>
                <a:lnTo>
                  <a:pt x="154194" y="251042"/>
                </a:lnTo>
                <a:lnTo>
                  <a:pt x="565379" y="251042"/>
                </a:lnTo>
                <a:lnTo>
                  <a:pt x="565379" y="278659"/>
                </a:lnTo>
                <a:lnTo>
                  <a:pt x="565379" y="1819066"/>
                </a:lnTo>
                <a:lnTo>
                  <a:pt x="770971" y="1819066"/>
                </a:lnTo>
                <a:lnTo>
                  <a:pt x="770971" y="422880"/>
                </a:lnTo>
                <a:lnTo>
                  <a:pt x="770971" y="217288"/>
                </a:lnTo>
                <a:lnTo>
                  <a:pt x="770971" y="217288"/>
                </a:lnTo>
                <a:cubicBezTo>
                  <a:pt x="770971" y="158985"/>
                  <a:pt x="740286" y="106820"/>
                  <a:pt x="694257" y="76135"/>
                </a:cubicBezTo>
                <a:close/>
              </a:path>
            </a:pathLst>
          </a:custGeom>
          <a:solidFill>
            <a:schemeClr val="accent4"/>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006" name="Google Shape;1006;p28"/>
          <p:cNvSpPr/>
          <p:nvPr/>
        </p:nvSpPr>
        <p:spPr>
          <a:xfrm>
            <a:off x="3076004" y="4116201"/>
            <a:ext cx="1716693" cy="1857183"/>
          </a:xfrm>
          <a:custGeom>
            <a:avLst/>
            <a:gdLst/>
            <a:ahLst/>
            <a:cxnLst/>
            <a:rect l="l" t="t" r="r" b="b"/>
            <a:pathLst>
              <a:path w="770970" h="834064" extrusionOk="0">
                <a:moveTo>
                  <a:pt x="602201" y="48518"/>
                </a:moveTo>
                <a:lnTo>
                  <a:pt x="565379" y="48518"/>
                </a:lnTo>
                <a:lnTo>
                  <a:pt x="154194" y="48518"/>
                </a:lnTo>
                <a:lnTo>
                  <a:pt x="154194" y="48518"/>
                </a:lnTo>
                <a:lnTo>
                  <a:pt x="154194" y="48518"/>
                </a:lnTo>
                <a:lnTo>
                  <a:pt x="166468" y="36244"/>
                </a:lnTo>
                <a:cubicBezTo>
                  <a:pt x="175674" y="27038"/>
                  <a:pt x="175674" y="11695"/>
                  <a:pt x="166468" y="5558"/>
                </a:cubicBezTo>
                <a:cubicBezTo>
                  <a:pt x="157263" y="-3647"/>
                  <a:pt x="144989" y="-579"/>
                  <a:pt x="135783" y="8627"/>
                </a:cubicBezTo>
                <a:lnTo>
                  <a:pt x="6904" y="137506"/>
                </a:lnTo>
                <a:cubicBezTo>
                  <a:pt x="-2301" y="146711"/>
                  <a:pt x="-2301" y="158985"/>
                  <a:pt x="6904" y="168191"/>
                </a:cubicBezTo>
                <a:lnTo>
                  <a:pt x="135783" y="297070"/>
                </a:lnTo>
                <a:cubicBezTo>
                  <a:pt x="138851" y="300138"/>
                  <a:pt x="144989" y="303207"/>
                  <a:pt x="151126" y="303207"/>
                </a:cubicBezTo>
                <a:cubicBezTo>
                  <a:pt x="157263" y="303207"/>
                  <a:pt x="160331" y="300138"/>
                  <a:pt x="166468" y="297070"/>
                </a:cubicBezTo>
                <a:cubicBezTo>
                  <a:pt x="175674" y="287864"/>
                  <a:pt x="175674" y="272521"/>
                  <a:pt x="166468" y="263316"/>
                </a:cubicBezTo>
                <a:lnTo>
                  <a:pt x="154194" y="254110"/>
                </a:lnTo>
                <a:lnTo>
                  <a:pt x="154194" y="254110"/>
                </a:lnTo>
                <a:lnTo>
                  <a:pt x="154194" y="254110"/>
                </a:lnTo>
                <a:lnTo>
                  <a:pt x="565379" y="254110"/>
                </a:lnTo>
                <a:lnTo>
                  <a:pt x="565379" y="281727"/>
                </a:lnTo>
                <a:lnTo>
                  <a:pt x="565379" y="834065"/>
                </a:lnTo>
                <a:lnTo>
                  <a:pt x="770971" y="834065"/>
                </a:lnTo>
                <a:lnTo>
                  <a:pt x="770971" y="422880"/>
                </a:lnTo>
                <a:lnTo>
                  <a:pt x="770971" y="217288"/>
                </a:lnTo>
                <a:cubicBezTo>
                  <a:pt x="770971" y="122163"/>
                  <a:pt x="694257" y="48518"/>
                  <a:pt x="602201" y="48518"/>
                </a:cubicBezTo>
                <a:close/>
              </a:path>
            </a:pathLst>
          </a:custGeom>
          <a:solidFill>
            <a:schemeClr val="accent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007" name="Google Shape;1007;p28"/>
          <p:cNvSpPr txBox="1"/>
          <p:nvPr/>
        </p:nvSpPr>
        <p:spPr>
          <a:xfrm>
            <a:off x="116269" y="4942519"/>
            <a:ext cx="2964918" cy="1497096"/>
          </a:xfrm>
          <a:prstGeom prst="rect">
            <a:avLst/>
          </a:prstGeom>
          <a:noFill/>
          <a:ln>
            <a:noFill/>
          </a:ln>
        </p:spPr>
        <p:txBody>
          <a:bodyPr spcFirstLastPara="1" wrap="square" lIns="121900" tIns="121900" rIns="121900" bIns="121900" anchor="t" anchorCtr="0">
            <a:noAutofit/>
          </a:bodyPr>
          <a:lstStyle/>
          <a:p>
            <a:pPr lvl="0"/>
            <a:r>
              <a:rPr lang="en-US" sz="1600" dirty="0"/>
              <a:t>✅ </a:t>
            </a:r>
            <a:r>
              <a:rPr lang="en-US" sz="1600" b="1" dirty="0"/>
              <a:t>Python</a:t>
            </a:r>
            <a:r>
              <a:rPr lang="en-US" sz="1600" dirty="0"/>
              <a:t> – Core language for machine learning.</a:t>
            </a:r>
          </a:p>
          <a:p>
            <a:pPr lvl="0"/>
            <a:r>
              <a:rPr lang="en-US" sz="1600" dirty="0"/>
              <a:t>✅ </a:t>
            </a:r>
            <a:r>
              <a:rPr lang="en-US" sz="1600" b="1" dirty="0"/>
              <a:t>PHP</a:t>
            </a:r>
            <a:r>
              <a:rPr lang="en-US" sz="1600" dirty="0"/>
              <a:t> – Backend development for handling web services and database operations.</a:t>
            </a:r>
          </a:p>
          <a:p>
            <a:pP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1009" name="Google Shape;1009;p28"/>
          <p:cNvSpPr txBox="1"/>
          <p:nvPr/>
        </p:nvSpPr>
        <p:spPr>
          <a:xfrm>
            <a:off x="88654" y="1578801"/>
            <a:ext cx="4402929" cy="1988725"/>
          </a:xfrm>
          <a:prstGeom prst="rect">
            <a:avLst/>
          </a:prstGeom>
          <a:noFill/>
          <a:ln>
            <a:noFill/>
          </a:ln>
        </p:spPr>
        <p:txBody>
          <a:bodyPr spcFirstLastPara="1" wrap="square" lIns="121900" tIns="121900" rIns="121900" bIns="121900" anchor="t" anchorCtr="0">
            <a:noAutofit/>
          </a:bodyPr>
          <a:lstStyle/>
          <a:p>
            <a:pPr lvl="0"/>
            <a:r>
              <a:rPr lang="en-US" sz="1600" dirty="0"/>
              <a:t>✅ </a:t>
            </a:r>
            <a:r>
              <a:rPr lang="en-US" sz="1600" b="1" dirty="0"/>
              <a:t>Visual Studio Code</a:t>
            </a:r>
            <a:r>
              <a:rPr lang="en-US" sz="1600" dirty="0"/>
              <a:t> – Lightweight code editor suitable for Python, PHP, and JavaScript.</a:t>
            </a:r>
          </a:p>
          <a:p>
            <a:pPr lvl="0"/>
            <a:r>
              <a:rPr lang="en-US" sz="1600" dirty="0"/>
              <a:t>✅ </a:t>
            </a:r>
            <a:r>
              <a:rPr lang="en-US" sz="1600" b="1" dirty="0"/>
              <a:t>Visual Studio</a:t>
            </a:r>
            <a:r>
              <a:rPr lang="en-US" sz="1600" dirty="0"/>
              <a:t> – Ideal for developing enterprise applications, especially with </a:t>
            </a:r>
            <a:r>
              <a:rPr lang="en-US" sz="1600" b="1" dirty="0"/>
              <a:t>.NET</a:t>
            </a:r>
            <a:r>
              <a:rPr lang="en-US" sz="1600" dirty="0"/>
              <a:t>.</a:t>
            </a:r>
          </a:p>
          <a:p>
            <a:r>
              <a:rPr lang="en-US" sz="1600" dirty="0"/>
              <a:t>✅ </a:t>
            </a:r>
            <a:r>
              <a:rPr lang="en-US" sz="1600" b="1" dirty="0"/>
              <a:t>Google Collab</a:t>
            </a:r>
            <a:r>
              <a:rPr lang="en-US" sz="1600" dirty="0"/>
              <a:t> – Cloud-based Jupiter Notebook for quick ML experiments</a:t>
            </a:r>
            <a:endParaRPr sz="1600" kern="0" dirty="0">
              <a:solidFill>
                <a:srgbClr val="000000"/>
              </a:solidFill>
              <a:latin typeface="Montserrat Medium"/>
              <a:ea typeface="Montserrat Medium"/>
              <a:cs typeface="Montserrat Medium"/>
              <a:sym typeface="Montserrat Medium"/>
            </a:endParaRPr>
          </a:p>
        </p:txBody>
      </p:sp>
      <p:sp>
        <p:nvSpPr>
          <p:cNvPr id="1010" name="Google Shape;1010;p28"/>
          <p:cNvSpPr txBox="1"/>
          <p:nvPr/>
        </p:nvSpPr>
        <p:spPr>
          <a:xfrm>
            <a:off x="738678" y="970208"/>
            <a:ext cx="3268567" cy="500800"/>
          </a:xfrm>
          <a:prstGeom prst="rect">
            <a:avLst/>
          </a:prstGeom>
          <a:noFill/>
          <a:ln>
            <a:noFill/>
          </a:ln>
        </p:spPr>
        <p:txBody>
          <a:bodyPr spcFirstLastPara="1" wrap="square" lIns="121900" tIns="121900" rIns="121900" bIns="121900" anchor="b" anchorCtr="0">
            <a:noAutofit/>
          </a:bodyPr>
          <a:lstStyle/>
          <a:p>
            <a:pPr defTabSz="1219170">
              <a:buClr>
                <a:srgbClr val="000000"/>
              </a:buClr>
            </a:pPr>
            <a:r>
              <a:rPr lang="en" kern="0" dirty="0">
                <a:solidFill>
                  <a:srgbClr val="000000"/>
                </a:solidFill>
                <a:ea typeface="Montserrat SemiBold"/>
                <a:cs typeface="Montserrat SemiBold"/>
                <a:sym typeface="Montserrat SemiBold"/>
              </a:rPr>
              <a:t>Devolopment Environments</a:t>
            </a:r>
            <a:endParaRPr kern="0" dirty="0">
              <a:solidFill>
                <a:srgbClr val="000000"/>
              </a:solidFill>
              <a:ea typeface="Montserrat SemiBold"/>
              <a:cs typeface="Montserrat SemiBold"/>
              <a:sym typeface="Montserrat SemiBold"/>
            </a:endParaRPr>
          </a:p>
        </p:txBody>
      </p:sp>
      <p:sp>
        <p:nvSpPr>
          <p:cNvPr id="1013" name="Google Shape;1013;p28"/>
          <p:cNvSpPr txBox="1"/>
          <p:nvPr/>
        </p:nvSpPr>
        <p:spPr>
          <a:xfrm flipH="1">
            <a:off x="8945610" y="4704287"/>
            <a:ext cx="3376577" cy="1973559"/>
          </a:xfrm>
          <a:prstGeom prst="rect">
            <a:avLst/>
          </a:prstGeom>
          <a:noFill/>
          <a:ln>
            <a:noFill/>
          </a:ln>
        </p:spPr>
        <p:txBody>
          <a:bodyPr spcFirstLastPara="1" wrap="square" lIns="121900" tIns="121900" rIns="121900" bIns="121900" anchor="t" anchorCtr="0">
            <a:noAutofit/>
          </a:bodyPr>
          <a:lstStyle/>
          <a:p>
            <a:pPr lvl="0"/>
            <a:r>
              <a:rPr lang="en-US" sz="1600" dirty="0"/>
              <a:t>✅ </a:t>
            </a:r>
            <a:r>
              <a:rPr lang="en-US" sz="1600" b="1" dirty="0"/>
              <a:t>Laravel</a:t>
            </a:r>
            <a:r>
              <a:rPr lang="en-US" sz="1600" dirty="0"/>
              <a:t> – PHP framework for backend API and database management.</a:t>
            </a:r>
          </a:p>
          <a:p>
            <a:pPr lvl="0"/>
            <a:r>
              <a:rPr lang="en-US" sz="1600" dirty="0"/>
              <a:t>✅ </a:t>
            </a:r>
            <a:r>
              <a:rPr lang="en-US" sz="1600" b="1" dirty="0"/>
              <a:t>Django</a:t>
            </a:r>
            <a:r>
              <a:rPr lang="en-US" sz="1600" dirty="0"/>
              <a:t> – Alternative Python framework with built-in security.</a:t>
            </a:r>
          </a:p>
          <a:p>
            <a:pPr lvl="0"/>
            <a:r>
              <a:rPr lang="en-US" sz="1600" dirty="0"/>
              <a:t>✅ </a:t>
            </a:r>
            <a:r>
              <a:rPr lang="en-US" sz="1600" b="1" dirty="0"/>
              <a:t>React.js</a:t>
            </a:r>
            <a:r>
              <a:rPr lang="en-US" sz="1600" dirty="0"/>
              <a:t> – Frontend UI framework for web applications.</a:t>
            </a:r>
          </a:p>
          <a:p>
            <a:pPr algn="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1017" name="Google Shape;1017;p28"/>
          <p:cNvSpPr txBox="1"/>
          <p:nvPr/>
        </p:nvSpPr>
        <p:spPr>
          <a:xfrm flipH="1">
            <a:off x="8945610" y="1593978"/>
            <a:ext cx="3246390" cy="2438530"/>
          </a:xfrm>
          <a:prstGeom prst="rect">
            <a:avLst/>
          </a:prstGeom>
          <a:noFill/>
          <a:ln>
            <a:noFill/>
          </a:ln>
        </p:spPr>
        <p:txBody>
          <a:bodyPr spcFirstLastPara="1" wrap="square" lIns="121900" tIns="121900" rIns="121900" bIns="121900" anchor="t" anchorCtr="0">
            <a:noAutofit/>
          </a:bodyPr>
          <a:lstStyle/>
          <a:p>
            <a:pPr lvl="0"/>
            <a:r>
              <a:rPr lang="en-US" sz="1600" dirty="0"/>
              <a:t>✅ </a:t>
            </a:r>
            <a:r>
              <a:rPr lang="en-US" sz="1600" b="1" dirty="0"/>
              <a:t>scikit-learn</a:t>
            </a:r>
            <a:r>
              <a:rPr lang="en-US" sz="1600" dirty="0"/>
              <a:t> – Essential for building ML models like Logistic Regression.</a:t>
            </a:r>
          </a:p>
          <a:p>
            <a:pPr lvl="0"/>
            <a:r>
              <a:rPr lang="en-US" sz="1600" dirty="0"/>
              <a:t>✅ </a:t>
            </a:r>
            <a:r>
              <a:rPr lang="en-US" sz="1600" b="1" dirty="0"/>
              <a:t>TensorFlow / PyTorch</a:t>
            </a:r>
            <a:r>
              <a:rPr lang="en-US" sz="1600" dirty="0"/>
              <a:t> – Advanced deep learning frameworks.</a:t>
            </a:r>
          </a:p>
          <a:p>
            <a:pPr lvl="0"/>
            <a:r>
              <a:rPr lang="en-US" sz="1600" dirty="0"/>
              <a:t>✅ </a:t>
            </a:r>
            <a:r>
              <a:rPr lang="en-US" sz="1600" b="1" dirty="0"/>
              <a:t>XGBoost / LightGBM</a:t>
            </a:r>
            <a:r>
              <a:rPr lang="en-US" sz="1600" dirty="0"/>
              <a:t> – High-performance gradient boosting frameworks.</a:t>
            </a:r>
          </a:p>
        </p:txBody>
      </p:sp>
      <p:sp>
        <p:nvSpPr>
          <p:cNvPr id="2" name="TextBox 1">
            <a:extLst>
              <a:ext uri="{FF2B5EF4-FFF2-40B4-BE49-F238E27FC236}">
                <a16:creationId xmlns:a16="http://schemas.microsoft.com/office/drawing/2014/main" id="{425936CE-26C3-3DF1-B9CC-16624AFF7F9A}"/>
              </a:ext>
            </a:extLst>
          </p:cNvPr>
          <p:cNvSpPr txBox="1"/>
          <p:nvPr/>
        </p:nvSpPr>
        <p:spPr>
          <a:xfrm>
            <a:off x="1430968" y="4112217"/>
            <a:ext cx="2021326" cy="646331"/>
          </a:xfrm>
          <a:prstGeom prst="rect">
            <a:avLst/>
          </a:prstGeom>
          <a:noFill/>
        </p:spPr>
        <p:txBody>
          <a:bodyPr wrap="square" rtlCol="0">
            <a:spAutoFit/>
          </a:bodyPr>
          <a:lstStyle/>
          <a:p>
            <a:r>
              <a:rPr lang="en-US" dirty="0"/>
              <a:t>Programming Languages</a:t>
            </a:r>
          </a:p>
        </p:txBody>
      </p:sp>
      <p:sp>
        <p:nvSpPr>
          <p:cNvPr id="3" name="TextBox 2">
            <a:extLst>
              <a:ext uri="{FF2B5EF4-FFF2-40B4-BE49-F238E27FC236}">
                <a16:creationId xmlns:a16="http://schemas.microsoft.com/office/drawing/2014/main" id="{98271486-B20D-88DB-8610-EBE809D07F14}"/>
              </a:ext>
            </a:extLst>
          </p:cNvPr>
          <p:cNvSpPr txBox="1"/>
          <p:nvPr/>
        </p:nvSpPr>
        <p:spPr>
          <a:xfrm>
            <a:off x="9378849" y="1028700"/>
            <a:ext cx="2345029" cy="646331"/>
          </a:xfrm>
          <a:prstGeom prst="rect">
            <a:avLst/>
          </a:prstGeom>
          <a:noFill/>
        </p:spPr>
        <p:txBody>
          <a:bodyPr wrap="square" rtlCol="0">
            <a:spAutoFit/>
          </a:bodyPr>
          <a:lstStyle/>
          <a:p>
            <a:r>
              <a:rPr lang="en-US" dirty="0"/>
              <a:t>Machine-Learning Libraries</a:t>
            </a:r>
          </a:p>
        </p:txBody>
      </p:sp>
      <p:sp>
        <p:nvSpPr>
          <p:cNvPr id="4" name="TextBox 3">
            <a:extLst>
              <a:ext uri="{FF2B5EF4-FFF2-40B4-BE49-F238E27FC236}">
                <a16:creationId xmlns:a16="http://schemas.microsoft.com/office/drawing/2014/main" id="{DF39DD1E-F271-C91D-A573-C5F653311267}"/>
              </a:ext>
            </a:extLst>
          </p:cNvPr>
          <p:cNvSpPr txBox="1"/>
          <p:nvPr/>
        </p:nvSpPr>
        <p:spPr>
          <a:xfrm>
            <a:off x="9141390" y="4085087"/>
            <a:ext cx="2382441" cy="646331"/>
          </a:xfrm>
          <a:prstGeom prst="rect">
            <a:avLst/>
          </a:prstGeom>
          <a:noFill/>
        </p:spPr>
        <p:txBody>
          <a:bodyPr wrap="square" rtlCol="0">
            <a:spAutoFit/>
          </a:bodyPr>
          <a:lstStyle/>
          <a:p>
            <a:r>
              <a:rPr lang="en-US" dirty="0"/>
              <a:t>Web Development Framework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MedicalHealthGuard_AIDiseasePrediction-ezgif.com-video-to-gif-converter">
            <a:hlinkClick r:id="" action="ppaction://media"/>
            <a:extLst>
              <a:ext uri="{FF2B5EF4-FFF2-40B4-BE49-F238E27FC236}">
                <a16:creationId xmlns:a16="http://schemas.microsoft.com/office/drawing/2014/main" id="{3AF7B5BA-8D3B-EC05-5A73-3BB45709812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3152" y="118872"/>
            <a:ext cx="12031241" cy="6455664"/>
          </a:xfrm>
          <a:prstGeom prst="rect">
            <a:avLst/>
          </a:prstGeom>
          <a:ln w="127000" cap="flat">
            <a:solidFill>
              <a:srgbClr val="D9D9D9"/>
            </a:solidFill>
            <a:miter lim="800000"/>
          </a:ln>
          <a:effectLst>
            <a:outerShdw blurRad="190500" dist="25400" dir="5400000" sx="104000" sy="104000" kx="100000" ky="100000" algn="t" rotWithShape="0">
              <a:srgbClr val="000000">
                <a:alpha val="18000"/>
              </a:srgbClr>
            </a:outerShdw>
          </a:effectLst>
          <a:scene3d>
            <a:camera prst="orthographicFront"/>
            <a:lightRig rig="threePt" dir="t"/>
          </a:scene3d>
          <a:sp3d contourW="25400">
            <a:contourClr>
              <a:srgbClr val="FFFFFF"/>
            </a:contourClr>
          </a:sp3d>
        </p:spPr>
      </p:pic>
    </p:spTree>
    <p:extLst>
      <p:ext uri="{BB962C8B-B14F-4D97-AF65-F5344CB8AC3E}">
        <p14:creationId xmlns:p14="http://schemas.microsoft.com/office/powerpoint/2010/main" val="160392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63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59756">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52"/>
        <p:cNvGrpSpPr/>
        <p:nvPr/>
      </p:nvGrpSpPr>
      <p:grpSpPr>
        <a:xfrm>
          <a:off x="0" y="0"/>
          <a:ext cx="0" cy="0"/>
          <a:chOff x="0" y="0"/>
          <a:chExt cx="0" cy="0"/>
        </a:xfrm>
      </p:grpSpPr>
      <p:sp>
        <p:nvSpPr>
          <p:cNvPr id="253" name="Google Shape;253;p18"/>
          <p:cNvSpPr/>
          <p:nvPr/>
        </p:nvSpPr>
        <p:spPr>
          <a:xfrm>
            <a:off x="3255765" y="1782151"/>
            <a:ext cx="1534800" cy="1534800"/>
          </a:xfrm>
          <a:prstGeom prst="ellipse">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Montserrat Medium"/>
                <a:ea typeface="Montserrat Medium"/>
                <a:cs typeface="Montserrat Medium"/>
                <a:sym typeface="Montserrat Medium"/>
              </a:rPr>
              <a:t> </a:t>
            </a:r>
            <a:endParaRPr sz="1867" kern="0" dirty="0">
              <a:solidFill>
                <a:srgbClr val="000000"/>
              </a:solidFill>
              <a:latin typeface="Montserrat Medium"/>
              <a:ea typeface="Montserrat Medium"/>
              <a:cs typeface="Montserrat Medium"/>
              <a:sym typeface="Montserrat Medium"/>
            </a:endParaRPr>
          </a:p>
        </p:txBody>
      </p:sp>
      <p:sp>
        <p:nvSpPr>
          <p:cNvPr id="254" name="Google Shape;254;p18"/>
          <p:cNvSpPr/>
          <p:nvPr/>
        </p:nvSpPr>
        <p:spPr>
          <a:xfrm>
            <a:off x="3446184" y="1972551"/>
            <a:ext cx="1154000" cy="11540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255" name="Google Shape;255;p18"/>
          <p:cNvSpPr/>
          <p:nvPr/>
        </p:nvSpPr>
        <p:spPr>
          <a:xfrm>
            <a:off x="7401421" y="1782151"/>
            <a:ext cx="1534800" cy="1534800"/>
          </a:xfrm>
          <a:prstGeom prst="ellipse">
            <a:avLst/>
          </a:prstGeom>
          <a:solidFill>
            <a:schemeClr val="accent4"/>
          </a:solid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Montserrat Medium"/>
                <a:ea typeface="Montserrat Medium"/>
                <a:cs typeface="Montserrat Medium"/>
                <a:sym typeface="Montserrat Medium"/>
              </a:rPr>
              <a:t> </a:t>
            </a:r>
            <a:endParaRPr sz="1867" kern="0" dirty="0">
              <a:solidFill>
                <a:srgbClr val="000000"/>
              </a:solidFill>
              <a:latin typeface="Montserrat Medium"/>
              <a:ea typeface="Montserrat Medium"/>
              <a:cs typeface="Montserrat Medium"/>
              <a:sym typeface="Montserrat Medium"/>
            </a:endParaRPr>
          </a:p>
        </p:txBody>
      </p:sp>
      <p:sp>
        <p:nvSpPr>
          <p:cNvPr id="256" name="Google Shape;256;p18"/>
          <p:cNvSpPr/>
          <p:nvPr/>
        </p:nvSpPr>
        <p:spPr>
          <a:xfrm>
            <a:off x="7591817" y="1972551"/>
            <a:ext cx="1154000" cy="11540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grpSp>
        <p:nvGrpSpPr>
          <p:cNvPr id="257" name="Google Shape;257;p18"/>
          <p:cNvGrpSpPr/>
          <p:nvPr/>
        </p:nvGrpSpPr>
        <p:grpSpPr>
          <a:xfrm>
            <a:off x="7999739" y="2224866"/>
            <a:ext cx="362573" cy="649399"/>
            <a:chOff x="3339679" y="2679009"/>
            <a:chExt cx="252605" cy="452438"/>
          </a:xfrm>
        </p:grpSpPr>
        <p:sp>
          <p:nvSpPr>
            <p:cNvPr id="258" name="Google Shape;258;p18"/>
            <p:cNvSpPr/>
            <p:nvPr/>
          </p:nvSpPr>
          <p:spPr>
            <a:xfrm>
              <a:off x="3490299" y="3004737"/>
              <a:ext cx="66623" cy="66619"/>
            </a:xfrm>
            <a:custGeom>
              <a:avLst/>
              <a:gdLst/>
              <a:ahLst/>
              <a:cxnLst/>
              <a:rect l="l" t="t" r="r" b="b"/>
              <a:pathLst>
                <a:path w="88831" h="88826" extrusionOk="0">
                  <a:moveTo>
                    <a:pt x="41547" y="87"/>
                  </a:moveTo>
                  <a:cubicBezTo>
                    <a:pt x="19319" y="1490"/>
                    <a:pt x="1496" y="19313"/>
                    <a:pt x="89" y="41545"/>
                  </a:cubicBezTo>
                  <a:cubicBezTo>
                    <a:pt x="-718" y="54310"/>
                    <a:pt x="3991" y="66803"/>
                    <a:pt x="13008" y="75819"/>
                  </a:cubicBezTo>
                  <a:cubicBezTo>
                    <a:pt x="21751" y="84562"/>
                    <a:pt x="34111" y="89561"/>
                    <a:pt x="47284" y="88738"/>
                  </a:cubicBezTo>
                  <a:cubicBezTo>
                    <a:pt x="69512" y="87335"/>
                    <a:pt x="87335" y="69512"/>
                    <a:pt x="88742" y="47280"/>
                  </a:cubicBezTo>
                  <a:cubicBezTo>
                    <a:pt x="89549" y="34514"/>
                    <a:pt x="84840" y="22022"/>
                    <a:pt x="75822" y="13005"/>
                  </a:cubicBezTo>
                  <a:cubicBezTo>
                    <a:pt x="66807" y="3988"/>
                    <a:pt x="54317" y="-708"/>
                    <a:pt x="41547" y="87"/>
                  </a:cubicBezTo>
                  <a:close/>
                  <a:moveTo>
                    <a:pt x="71103" y="46165"/>
                  </a:moveTo>
                  <a:cubicBezTo>
                    <a:pt x="70258" y="59535"/>
                    <a:pt x="59540" y="70253"/>
                    <a:pt x="46170" y="71098"/>
                  </a:cubicBezTo>
                  <a:cubicBezTo>
                    <a:pt x="38453" y="71595"/>
                    <a:pt x="30934" y="68750"/>
                    <a:pt x="25506" y="63321"/>
                  </a:cubicBezTo>
                  <a:cubicBezTo>
                    <a:pt x="20076" y="57891"/>
                    <a:pt x="17242" y="50360"/>
                    <a:pt x="17728" y="42658"/>
                  </a:cubicBezTo>
                  <a:cubicBezTo>
                    <a:pt x="18573" y="29288"/>
                    <a:pt x="29291" y="18569"/>
                    <a:pt x="42662" y="17725"/>
                  </a:cubicBezTo>
                  <a:cubicBezTo>
                    <a:pt x="50284" y="17232"/>
                    <a:pt x="57856" y="20033"/>
                    <a:pt x="63325" y="25501"/>
                  </a:cubicBezTo>
                  <a:cubicBezTo>
                    <a:pt x="68755" y="30930"/>
                    <a:pt x="71589" y="38462"/>
                    <a:pt x="71103" y="4616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59" name="Google Shape;259;p18"/>
            <p:cNvSpPr/>
            <p:nvPr/>
          </p:nvSpPr>
          <p:spPr>
            <a:xfrm>
              <a:off x="3339679" y="2679009"/>
              <a:ext cx="252605" cy="452438"/>
            </a:xfrm>
            <a:custGeom>
              <a:avLst/>
              <a:gdLst/>
              <a:ahLst/>
              <a:cxnLst/>
              <a:rect l="l" t="t" r="r" b="b"/>
              <a:pathLst>
                <a:path w="336807" h="603250" extrusionOk="0">
                  <a:moveTo>
                    <a:pt x="329149" y="494310"/>
                  </a:moveTo>
                  <a:cubicBezTo>
                    <a:pt x="328895" y="493849"/>
                    <a:pt x="328762" y="493328"/>
                    <a:pt x="328762" y="492803"/>
                  </a:cubicBezTo>
                  <a:lnTo>
                    <a:pt x="328762" y="464629"/>
                  </a:lnTo>
                  <a:cubicBezTo>
                    <a:pt x="328762" y="464104"/>
                    <a:pt x="328895" y="463582"/>
                    <a:pt x="329149" y="463122"/>
                  </a:cubicBezTo>
                  <a:lnTo>
                    <a:pt x="334252" y="453840"/>
                  </a:lnTo>
                  <a:cubicBezTo>
                    <a:pt x="337734" y="447502"/>
                    <a:pt x="337653" y="439676"/>
                    <a:pt x="334037" y="433417"/>
                  </a:cubicBezTo>
                  <a:lnTo>
                    <a:pt x="328869" y="424465"/>
                  </a:lnTo>
                  <a:cubicBezTo>
                    <a:pt x="325254" y="418207"/>
                    <a:pt x="318518" y="414223"/>
                    <a:pt x="311288" y="414070"/>
                  </a:cubicBezTo>
                  <a:lnTo>
                    <a:pt x="300702" y="413848"/>
                  </a:lnTo>
                  <a:cubicBezTo>
                    <a:pt x="300176" y="413837"/>
                    <a:pt x="299657" y="413692"/>
                    <a:pt x="299203" y="413430"/>
                  </a:cubicBezTo>
                  <a:lnTo>
                    <a:pt x="274799" y="399340"/>
                  </a:lnTo>
                  <a:cubicBezTo>
                    <a:pt x="274346" y="399078"/>
                    <a:pt x="273963" y="398704"/>
                    <a:pt x="273691" y="398253"/>
                  </a:cubicBezTo>
                  <a:lnTo>
                    <a:pt x="268205" y="389194"/>
                  </a:lnTo>
                  <a:cubicBezTo>
                    <a:pt x="265009" y="383918"/>
                    <a:pt x="259575" y="380347"/>
                    <a:pt x="253558" y="379412"/>
                  </a:cubicBezTo>
                  <a:cubicBezTo>
                    <a:pt x="252029" y="364177"/>
                    <a:pt x="247206" y="349952"/>
                    <a:pt x="239828" y="337435"/>
                  </a:cubicBezTo>
                  <a:lnTo>
                    <a:pt x="239828" y="93596"/>
                  </a:lnTo>
                  <a:cubicBezTo>
                    <a:pt x="239828" y="78630"/>
                    <a:pt x="236185" y="63717"/>
                    <a:pt x="229293" y="50468"/>
                  </a:cubicBezTo>
                  <a:cubicBezTo>
                    <a:pt x="227042" y="46138"/>
                    <a:pt x="221706" y="44456"/>
                    <a:pt x="217376" y="46707"/>
                  </a:cubicBezTo>
                  <a:cubicBezTo>
                    <a:pt x="213046" y="48959"/>
                    <a:pt x="211363" y="54295"/>
                    <a:pt x="213615" y="58624"/>
                  </a:cubicBezTo>
                  <a:cubicBezTo>
                    <a:pt x="219283" y="69519"/>
                    <a:pt x="222156" y="81284"/>
                    <a:pt x="222156" y="93597"/>
                  </a:cubicBezTo>
                  <a:lnTo>
                    <a:pt x="222156" y="315139"/>
                  </a:lnTo>
                  <a:cubicBezTo>
                    <a:pt x="206138" y="299815"/>
                    <a:pt x="185231" y="289607"/>
                    <a:pt x="162112" y="287041"/>
                  </a:cubicBezTo>
                  <a:lnTo>
                    <a:pt x="162112" y="251879"/>
                  </a:lnTo>
                  <a:cubicBezTo>
                    <a:pt x="187578" y="239014"/>
                    <a:pt x="205081" y="212599"/>
                    <a:pt x="205081" y="182172"/>
                  </a:cubicBezTo>
                  <a:lnTo>
                    <a:pt x="205081" y="91210"/>
                  </a:lnTo>
                  <a:cubicBezTo>
                    <a:pt x="205081" y="87553"/>
                    <a:pt x="202828" y="84271"/>
                    <a:pt x="199413" y="82961"/>
                  </a:cubicBezTo>
                  <a:cubicBezTo>
                    <a:pt x="195993" y="81644"/>
                    <a:pt x="192127" y="82578"/>
                    <a:pt x="189679" y="85294"/>
                  </a:cubicBezTo>
                  <a:cubicBezTo>
                    <a:pt x="176910" y="99466"/>
                    <a:pt x="157606" y="93611"/>
                    <a:pt x="148213" y="87918"/>
                  </a:cubicBezTo>
                  <a:cubicBezTo>
                    <a:pt x="145069" y="86011"/>
                    <a:pt x="141072" y="86252"/>
                    <a:pt x="138180" y="88522"/>
                  </a:cubicBezTo>
                  <a:cubicBezTo>
                    <a:pt x="124165" y="99513"/>
                    <a:pt x="82902" y="101695"/>
                    <a:pt x="63715" y="84611"/>
                  </a:cubicBezTo>
                  <a:cubicBezTo>
                    <a:pt x="61116" y="82295"/>
                    <a:pt x="57397" y="81723"/>
                    <a:pt x="54222" y="83148"/>
                  </a:cubicBezTo>
                  <a:cubicBezTo>
                    <a:pt x="51045" y="84573"/>
                    <a:pt x="49001" y="87730"/>
                    <a:pt x="49001" y="91211"/>
                  </a:cubicBezTo>
                  <a:lnTo>
                    <a:pt x="49001" y="177774"/>
                  </a:lnTo>
                  <a:cubicBezTo>
                    <a:pt x="49001" y="182655"/>
                    <a:pt x="52958" y="186610"/>
                    <a:pt x="57838" y="186610"/>
                  </a:cubicBezTo>
                  <a:cubicBezTo>
                    <a:pt x="62718" y="186610"/>
                    <a:pt x="66674" y="182655"/>
                    <a:pt x="66674" y="177774"/>
                  </a:cubicBezTo>
                  <a:lnTo>
                    <a:pt x="66674" y="107261"/>
                  </a:lnTo>
                  <a:cubicBezTo>
                    <a:pt x="91837" y="118759"/>
                    <a:pt x="125868" y="115846"/>
                    <a:pt x="144035" y="105747"/>
                  </a:cubicBezTo>
                  <a:cubicBezTo>
                    <a:pt x="152427" y="109828"/>
                    <a:pt x="161611" y="111959"/>
                    <a:pt x="170380" y="111758"/>
                  </a:cubicBezTo>
                  <a:cubicBezTo>
                    <a:pt x="176462" y="111632"/>
                    <a:pt x="182180" y="110428"/>
                    <a:pt x="187406" y="108206"/>
                  </a:cubicBezTo>
                  <a:lnTo>
                    <a:pt x="187406" y="182171"/>
                  </a:lnTo>
                  <a:cubicBezTo>
                    <a:pt x="187406" y="215457"/>
                    <a:pt x="160325" y="242537"/>
                    <a:pt x="127040" y="242537"/>
                  </a:cubicBezTo>
                  <a:cubicBezTo>
                    <a:pt x="103791" y="242537"/>
                    <a:pt x="82999" y="229548"/>
                    <a:pt x="72779" y="208638"/>
                  </a:cubicBezTo>
                  <a:cubicBezTo>
                    <a:pt x="70636" y="204253"/>
                    <a:pt x="65343" y="202439"/>
                    <a:pt x="60959" y="204581"/>
                  </a:cubicBezTo>
                  <a:cubicBezTo>
                    <a:pt x="56575" y="206724"/>
                    <a:pt x="54758" y="212016"/>
                    <a:pt x="56901" y="216401"/>
                  </a:cubicBezTo>
                  <a:cubicBezTo>
                    <a:pt x="64621" y="232192"/>
                    <a:pt x="77009" y="244488"/>
                    <a:pt x="91971" y="251982"/>
                  </a:cubicBezTo>
                  <a:lnTo>
                    <a:pt x="91971" y="287039"/>
                  </a:lnTo>
                  <a:cubicBezTo>
                    <a:pt x="68802" y="289613"/>
                    <a:pt x="47917" y="299867"/>
                    <a:pt x="31927" y="315192"/>
                  </a:cubicBezTo>
                  <a:lnTo>
                    <a:pt x="31927" y="93596"/>
                  </a:lnTo>
                  <a:cubicBezTo>
                    <a:pt x="31927" y="51732"/>
                    <a:pt x="65986" y="17673"/>
                    <a:pt x="107850" y="17673"/>
                  </a:cubicBezTo>
                  <a:lnTo>
                    <a:pt x="146234" y="17673"/>
                  </a:lnTo>
                  <a:cubicBezTo>
                    <a:pt x="163498" y="17673"/>
                    <a:pt x="179779" y="23339"/>
                    <a:pt x="193313" y="34058"/>
                  </a:cubicBezTo>
                  <a:cubicBezTo>
                    <a:pt x="197140" y="37088"/>
                    <a:pt x="202698" y="36441"/>
                    <a:pt x="205727" y="32616"/>
                  </a:cubicBezTo>
                  <a:cubicBezTo>
                    <a:pt x="208756" y="28790"/>
                    <a:pt x="208111" y="23232"/>
                    <a:pt x="204285" y="20202"/>
                  </a:cubicBezTo>
                  <a:cubicBezTo>
                    <a:pt x="187593" y="6987"/>
                    <a:pt x="167520" y="0"/>
                    <a:pt x="146232" y="0"/>
                  </a:cubicBezTo>
                  <a:lnTo>
                    <a:pt x="107847" y="0"/>
                  </a:lnTo>
                  <a:cubicBezTo>
                    <a:pt x="56239" y="0"/>
                    <a:pt x="14252" y="41987"/>
                    <a:pt x="14252" y="93596"/>
                  </a:cubicBezTo>
                  <a:lnTo>
                    <a:pt x="14252" y="337515"/>
                  </a:lnTo>
                  <a:cubicBezTo>
                    <a:pt x="5197" y="352884"/>
                    <a:pt x="0" y="370784"/>
                    <a:pt x="0" y="389876"/>
                  </a:cubicBezTo>
                  <a:lnTo>
                    <a:pt x="0" y="584362"/>
                  </a:lnTo>
                  <a:cubicBezTo>
                    <a:pt x="0" y="594777"/>
                    <a:pt x="8473" y="603250"/>
                    <a:pt x="18888" y="603250"/>
                  </a:cubicBezTo>
                  <a:lnTo>
                    <a:pt x="54387" y="603250"/>
                  </a:lnTo>
                  <a:cubicBezTo>
                    <a:pt x="59267" y="603250"/>
                    <a:pt x="63223" y="599295"/>
                    <a:pt x="63223" y="594413"/>
                  </a:cubicBezTo>
                  <a:cubicBezTo>
                    <a:pt x="63223" y="589532"/>
                    <a:pt x="59267" y="585577"/>
                    <a:pt x="54387" y="585577"/>
                  </a:cubicBezTo>
                  <a:lnTo>
                    <a:pt x="18888" y="585577"/>
                  </a:lnTo>
                  <a:cubicBezTo>
                    <a:pt x="18219" y="585577"/>
                    <a:pt x="17673" y="585031"/>
                    <a:pt x="17673" y="584362"/>
                  </a:cubicBezTo>
                  <a:lnTo>
                    <a:pt x="17673" y="389875"/>
                  </a:lnTo>
                  <a:cubicBezTo>
                    <a:pt x="17673" y="345755"/>
                    <a:pt x="51149" y="309306"/>
                    <a:pt x="94035" y="304593"/>
                  </a:cubicBezTo>
                  <a:lnTo>
                    <a:pt x="104087" y="336199"/>
                  </a:lnTo>
                  <a:lnTo>
                    <a:pt x="101709" y="336199"/>
                  </a:lnTo>
                  <a:cubicBezTo>
                    <a:pt x="96829" y="336199"/>
                    <a:pt x="92872" y="340154"/>
                    <a:pt x="92872" y="345035"/>
                  </a:cubicBezTo>
                  <a:lnTo>
                    <a:pt x="92872" y="413477"/>
                  </a:lnTo>
                  <a:cubicBezTo>
                    <a:pt x="92872" y="418359"/>
                    <a:pt x="96829" y="422314"/>
                    <a:pt x="101709" y="422314"/>
                  </a:cubicBezTo>
                  <a:lnTo>
                    <a:pt x="152370" y="422314"/>
                  </a:lnTo>
                  <a:cubicBezTo>
                    <a:pt x="157250" y="422314"/>
                    <a:pt x="161207" y="418359"/>
                    <a:pt x="161207" y="413477"/>
                  </a:cubicBezTo>
                  <a:lnTo>
                    <a:pt x="161207" y="345035"/>
                  </a:lnTo>
                  <a:cubicBezTo>
                    <a:pt x="161207" y="340154"/>
                    <a:pt x="157250" y="336199"/>
                    <a:pt x="152370" y="336199"/>
                  </a:cubicBezTo>
                  <a:lnTo>
                    <a:pt x="149992" y="336199"/>
                  </a:lnTo>
                  <a:lnTo>
                    <a:pt x="160045" y="304592"/>
                  </a:lnTo>
                  <a:cubicBezTo>
                    <a:pt x="199426" y="308915"/>
                    <a:pt x="231088" y="339971"/>
                    <a:pt x="235801" y="379617"/>
                  </a:cubicBezTo>
                  <a:cubicBezTo>
                    <a:pt x="230237" y="380800"/>
                    <a:pt x="225277" y="384248"/>
                    <a:pt x="222282" y="389193"/>
                  </a:cubicBezTo>
                  <a:lnTo>
                    <a:pt x="216794" y="398253"/>
                  </a:lnTo>
                  <a:cubicBezTo>
                    <a:pt x="216524" y="398701"/>
                    <a:pt x="216140" y="399076"/>
                    <a:pt x="215684" y="399340"/>
                  </a:cubicBezTo>
                  <a:lnTo>
                    <a:pt x="191287" y="413427"/>
                  </a:lnTo>
                  <a:cubicBezTo>
                    <a:pt x="190831" y="413691"/>
                    <a:pt x="190311" y="413835"/>
                    <a:pt x="189787" y="413846"/>
                  </a:cubicBezTo>
                  <a:lnTo>
                    <a:pt x="179196" y="414068"/>
                  </a:lnTo>
                  <a:cubicBezTo>
                    <a:pt x="171969" y="414221"/>
                    <a:pt x="165233" y="418204"/>
                    <a:pt x="161618" y="424464"/>
                  </a:cubicBezTo>
                  <a:lnTo>
                    <a:pt x="156450" y="433414"/>
                  </a:lnTo>
                  <a:cubicBezTo>
                    <a:pt x="152836" y="439675"/>
                    <a:pt x="152753" y="447502"/>
                    <a:pt x="156236" y="453838"/>
                  </a:cubicBezTo>
                  <a:lnTo>
                    <a:pt x="161338" y="463118"/>
                  </a:lnTo>
                  <a:cubicBezTo>
                    <a:pt x="161591" y="463580"/>
                    <a:pt x="161725" y="464102"/>
                    <a:pt x="161725" y="464626"/>
                  </a:cubicBezTo>
                  <a:lnTo>
                    <a:pt x="161725" y="492801"/>
                  </a:lnTo>
                  <a:cubicBezTo>
                    <a:pt x="161725" y="493325"/>
                    <a:pt x="161591" y="493849"/>
                    <a:pt x="161338" y="494308"/>
                  </a:cubicBezTo>
                  <a:lnTo>
                    <a:pt x="156235" y="503589"/>
                  </a:lnTo>
                  <a:cubicBezTo>
                    <a:pt x="152752" y="509925"/>
                    <a:pt x="152833" y="517751"/>
                    <a:pt x="156449" y="524012"/>
                  </a:cubicBezTo>
                  <a:lnTo>
                    <a:pt x="161616" y="532962"/>
                  </a:lnTo>
                  <a:cubicBezTo>
                    <a:pt x="165230" y="539223"/>
                    <a:pt x="171969" y="543208"/>
                    <a:pt x="179196" y="543359"/>
                  </a:cubicBezTo>
                  <a:lnTo>
                    <a:pt x="189782" y="543580"/>
                  </a:lnTo>
                  <a:cubicBezTo>
                    <a:pt x="190309" y="543592"/>
                    <a:pt x="190830" y="543737"/>
                    <a:pt x="191283" y="543998"/>
                  </a:cubicBezTo>
                  <a:lnTo>
                    <a:pt x="215681" y="558085"/>
                  </a:lnTo>
                  <a:cubicBezTo>
                    <a:pt x="216138" y="558349"/>
                    <a:pt x="216522" y="558725"/>
                    <a:pt x="216794" y="559174"/>
                  </a:cubicBezTo>
                  <a:lnTo>
                    <a:pt x="222281" y="568236"/>
                  </a:lnTo>
                  <a:cubicBezTo>
                    <a:pt x="225385" y="573359"/>
                    <a:pt x="230597" y="576873"/>
                    <a:pt x="236404" y="577929"/>
                  </a:cubicBezTo>
                  <a:lnTo>
                    <a:pt x="236404" y="584358"/>
                  </a:lnTo>
                  <a:cubicBezTo>
                    <a:pt x="236404" y="585028"/>
                    <a:pt x="235860" y="585573"/>
                    <a:pt x="235191" y="585573"/>
                  </a:cubicBezTo>
                  <a:lnTo>
                    <a:pt x="89718" y="585573"/>
                  </a:lnTo>
                  <a:cubicBezTo>
                    <a:pt x="84838" y="585573"/>
                    <a:pt x="80881" y="589528"/>
                    <a:pt x="80881" y="594410"/>
                  </a:cubicBezTo>
                  <a:cubicBezTo>
                    <a:pt x="80881" y="599291"/>
                    <a:pt x="84838" y="603247"/>
                    <a:pt x="89718" y="603247"/>
                  </a:cubicBezTo>
                  <a:lnTo>
                    <a:pt x="235192" y="603247"/>
                  </a:lnTo>
                  <a:cubicBezTo>
                    <a:pt x="245606" y="603247"/>
                    <a:pt x="254079" y="594774"/>
                    <a:pt x="254079" y="584358"/>
                  </a:cubicBezTo>
                  <a:lnTo>
                    <a:pt x="254079" y="577929"/>
                  </a:lnTo>
                  <a:cubicBezTo>
                    <a:pt x="259886" y="576874"/>
                    <a:pt x="265099" y="573359"/>
                    <a:pt x="268204" y="568233"/>
                  </a:cubicBezTo>
                  <a:lnTo>
                    <a:pt x="273691" y="559174"/>
                  </a:lnTo>
                  <a:cubicBezTo>
                    <a:pt x="273962" y="558725"/>
                    <a:pt x="274347" y="558349"/>
                    <a:pt x="274802" y="558085"/>
                  </a:cubicBezTo>
                  <a:lnTo>
                    <a:pt x="299203" y="543998"/>
                  </a:lnTo>
                  <a:cubicBezTo>
                    <a:pt x="299657" y="543736"/>
                    <a:pt x="300175" y="543591"/>
                    <a:pt x="300700" y="543580"/>
                  </a:cubicBezTo>
                  <a:lnTo>
                    <a:pt x="311286" y="543359"/>
                  </a:lnTo>
                  <a:cubicBezTo>
                    <a:pt x="318516" y="543208"/>
                    <a:pt x="325253" y="539223"/>
                    <a:pt x="328868" y="532962"/>
                  </a:cubicBezTo>
                  <a:lnTo>
                    <a:pt x="334036" y="524012"/>
                  </a:lnTo>
                  <a:cubicBezTo>
                    <a:pt x="337649" y="517751"/>
                    <a:pt x="337733" y="509927"/>
                    <a:pt x="334250" y="503589"/>
                  </a:cubicBezTo>
                  <a:close/>
                  <a:moveTo>
                    <a:pt x="127040" y="260212"/>
                  </a:moveTo>
                  <a:cubicBezTo>
                    <a:pt x="133018" y="260212"/>
                    <a:pt x="138841" y="259535"/>
                    <a:pt x="144436" y="258257"/>
                  </a:cubicBezTo>
                  <a:lnTo>
                    <a:pt x="144436" y="286170"/>
                  </a:lnTo>
                  <a:lnTo>
                    <a:pt x="109642" y="286170"/>
                  </a:lnTo>
                  <a:lnTo>
                    <a:pt x="109642" y="258288"/>
                  </a:lnTo>
                  <a:cubicBezTo>
                    <a:pt x="115263" y="259553"/>
                    <a:pt x="121088" y="260212"/>
                    <a:pt x="127040" y="260212"/>
                  </a:cubicBezTo>
                  <a:close/>
                  <a:moveTo>
                    <a:pt x="143533" y="404642"/>
                  </a:moveTo>
                  <a:lnTo>
                    <a:pt x="110546" y="404642"/>
                  </a:lnTo>
                  <a:lnTo>
                    <a:pt x="110546" y="353873"/>
                  </a:lnTo>
                  <a:lnTo>
                    <a:pt x="143533" y="353873"/>
                  </a:lnTo>
                  <a:close/>
                  <a:moveTo>
                    <a:pt x="122633" y="336200"/>
                  </a:moveTo>
                  <a:lnTo>
                    <a:pt x="112417" y="304078"/>
                  </a:lnTo>
                  <a:lnTo>
                    <a:pt x="141661" y="304078"/>
                  </a:lnTo>
                  <a:lnTo>
                    <a:pt x="131445" y="336200"/>
                  </a:lnTo>
                  <a:close/>
                  <a:moveTo>
                    <a:pt x="313662" y="502825"/>
                  </a:moveTo>
                  <a:lnTo>
                    <a:pt x="318762" y="512105"/>
                  </a:lnTo>
                  <a:cubicBezTo>
                    <a:pt x="319287" y="513059"/>
                    <a:pt x="319275" y="514238"/>
                    <a:pt x="318732" y="515178"/>
                  </a:cubicBezTo>
                  <a:lnTo>
                    <a:pt x="313564" y="524128"/>
                  </a:lnTo>
                  <a:cubicBezTo>
                    <a:pt x="313020" y="525070"/>
                    <a:pt x="312006" y="525670"/>
                    <a:pt x="310919" y="525692"/>
                  </a:cubicBezTo>
                  <a:lnTo>
                    <a:pt x="300330" y="525914"/>
                  </a:lnTo>
                  <a:cubicBezTo>
                    <a:pt x="296836" y="525987"/>
                    <a:pt x="293389" y="526950"/>
                    <a:pt x="290366" y="528696"/>
                  </a:cubicBezTo>
                  <a:lnTo>
                    <a:pt x="265965" y="542782"/>
                  </a:lnTo>
                  <a:cubicBezTo>
                    <a:pt x="262939" y="544530"/>
                    <a:pt x="260383" y="547033"/>
                    <a:pt x="258574" y="550023"/>
                  </a:cubicBezTo>
                  <a:lnTo>
                    <a:pt x="253089" y="559081"/>
                  </a:lnTo>
                  <a:cubicBezTo>
                    <a:pt x="252525" y="560012"/>
                    <a:pt x="251498" y="560590"/>
                    <a:pt x="250411" y="560590"/>
                  </a:cubicBezTo>
                  <a:lnTo>
                    <a:pt x="240077" y="560590"/>
                  </a:lnTo>
                  <a:cubicBezTo>
                    <a:pt x="238990" y="560590"/>
                    <a:pt x="237963" y="560012"/>
                    <a:pt x="237400" y="559083"/>
                  </a:cubicBezTo>
                  <a:lnTo>
                    <a:pt x="231915" y="550024"/>
                  </a:lnTo>
                  <a:cubicBezTo>
                    <a:pt x="230106" y="547036"/>
                    <a:pt x="227549" y="544532"/>
                    <a:pt x="224522" y="542784"/>
                  </a:cubicBezTo>
                  <a:lnTo>
                    <a:pt x="200122" y="528696"/>
                  </a:lnTo>
                  <a:cubicBezTo>
                    <a:pt x="197097" y="526951"/>
                    <a:pt x="193651" y="525988"/>
                    <a:pt x="190157" y="525915"/>
                  </a:cubicBezTo>
                  <a:lnTo>
                    <a:pt x="179568" y="525694"/>
                  </a:lnTo>
                  <a:cubicBezTo>
                    <a:pt x="178482" y="525670"/>
                    <a:pt x="177469" y="525071"/>
                    <a:pt x="176924" y="524129"/>
                  </a:cubicBezTo>
                  <a:lnTo>
                    <a:pt x="171757" y="515179"/>
                  </a:lnTo>
                  <a:cubicBezTo>
                    <a:pt x="171213" y="514236"/>
                    <a:pt x="171200" y="513059"/>
                    <a:pt x="171725" y="512107"/>
                  </a:cubicBezTo>
                  <a:lnTo>
                    <a:pt x="176828" y="502825"/>
                  </a:lnTo>
                  <a:cubicBezTo>
                    <a:pt x="178511" y="499762"/>
                    <a:pt x="179401" y="496297"/>
                    <a:pt x="179401" y="492805"/>
                  </a:cubicBezTo>
                  <a:lnTo>
                    <a:pt x="179401" y="464630"/>
                  </a:lnTo>
                  <a:cubicBezTo>
                    <a:pt x="179401" y="461138"/>
                    <a:pt x="178511" y="457672"/>
                    <a:pt x="176826" y="454608"/>
                  </a:cubicBezTo>
                  <a:lnTo>
                    <a:pt x="171725" y="445327"/>
                  </a:lnTo>
                  <a:cubicBezTo>
                    <a:pt x="171202" y="444374"/>
                    <a:pt x="171212" y="443197"/>
                    <a:pt x="171757" y="442255"/>
                  </a:cubicBezTo>
                  <a:lnTo>
                    <a:pt x="176924" y="433306"/>
                  </a:lnTo>
                  <a:cubicBezTo>
                    <a:pt x="177469" y="432363"/>
                    <a:pt x="178482" y="431762"/>
                    <a:pt x="179568" y="431740"/>
                  </a:cubicBezTo>
                  <a:lnTo>
                    <a:pt x="190158" y="431518"/>
                  </a:lnTo>
                  <a:cubicBezTo>
                    <a:pt x="193651" y="431445"/>
                    <a:pt x="197097" y="430483"/>
                    <a:pt x="200123" y="428736"/>
                  </a:cubicBezTo>
                  <a:lnTo>
                    <a:pt x="224519" y="414651"/>
                  </a:lnTo>
                  <a:cubicBezTo>
                    <a:pt x="227548" y="412903"/>
                    <a:pt x="230107" y="410399"/>
                    <a:pt x="231914" y="407409"/>
                  </a:cubicBezTo>
                  <a:lnTo>
                    <a:pt x="237400" y="398351"/>
                  </a:lnTo>
                  <a:cubicBezTo>
                    <a:pt x="237964" y="397420"/>
                    <a:pt x="238990" y="396843"/>
                    <a:pt x="240077" y="396843"/>
                  </a:cubicBezTo>
                  <a:lnTo>
                    <a:pt x="250411" y="396843"/>
                  </a:lnTo>
                  <a:cubicBezTo>
                    <a:pt x="251500" y="396843"/>
                    <a:pt x="252525" y="397420"/>
                    <a:pt x="253088" y="398350"/>
                  </a:cubicBezTo>
                  <a:lnTo>
                    <a:pt x="258572" y="407407"/>
                  </a:lnTo>
                  <a:cubicBezTo>
                    <a:pt x="260381" y="410399"/>
                    <a:pt x="262940" y="412903"/>
                    <a:pt x="265966" y="414648"/>
                  </a:cubicBezTo>
                  <a:lnTo>
                    <a:pt x="290365" y="428736"/>
                  </a:lnTo>
                  <a:cubicBezTo>
                    <a:pt x="293389" y="430483"/>
                    <a:pt x="296836" y="431445"/>
                    <a:pt x="300332" y="431518"/>
                  </a:cubicBezTo>
                  <a:lnTo>
                    <a:pt x="310916" y="431740"/>
                  </a:lnTo>
                  <a:cubicBezTo>
                    <a:pt x="312006" y="431763"/>
                    <a:pt x="313020" y="432363"/>
                    <a:pt x="313564" y="433304"/>
                  </a:cubicBezTo>
                  <a:lnTo>
                    <a:pt x="318732" y="442257"/>
                  </a:lnTo>
                  <a:cubicBezTo>
                    <a:pt x="319276" y="443198"/>
                    <a:pt x="319288" y="444375"/>
                    <a:pt x="318763" y="445327"/>
                  </a:cubicBezTo>
                  <a:lnTo>
                    <a:pt x="313662" y="454608"/>
                  </a:lnTo>
                  <a:cubicBezTo>
                    <a:pt x="311977" y="457671"/>
                    <a:pt x="311087" y="461136"/>
                    <a:pt x="311087" y="464630"/>
                  </a:cubicBezTo>
                  <a:lnTo>
                    <a:pt x="311087" y="492805"/>
                  </a:lnTo>
                  <a:cubicBezTo>
                    <a:pt x="311088" y="496297"/>
                    <a:pt x="311978" y="499762"/>
                    <a:pt x="313662" y="50282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260" name="Google Shape;260;p18"/>
          <p:cNvGrpSpPr/>
          <p:nvPr/>
        </p:nvGrpSpPr>
        <p:grpSpPr>
          <a:xfrm>
            <a:off x="3686267" y="2275634"/>
            <a:ext cx="649399" cy="547861"/>
            <a:chOff x="1765790" y="2714379"/>
            <a:chExt cx="452438" cy="381696"/>
          </a:xfrm>
        </p:grpSpPr>
        <p:sp>
          <p:nvSpPr>
            <p:cNvPr id="261" name="Google Shape;261;p18"/>
            <p:cNvSpPr/>
            <p:nvPr/>
          </p:nvSpPr>
          <p:spPr>
            <a:xfrm>
              <a:off x="1790803" y="2767198"/>
              <a:ext cx="402410" cy="308933"/>
            </a:xfrm>
            <a:custGeom>
              <a:avLst/>
              <a:gdLst/>
              <a:ahLst/>
              <a:cxnLst/>
              <a:rect l="l" t="t" r="r" b="b"/>
              <a:pathLst>
                <a:path w="536546" h="411911" extrusionOk="0">
                  <a:moveTo>
                    <a:pt x="121879" y="411910"/>
                  </a:moveTo>
                  <a:cubicBezTo>
                    <a:pt x="126759" y="411910"/>
                    <a:pt x="130716" y="407955"/>
                    <a:pt x="130716" y="403074"/>
                  </a:cubicBezTo>
                  <a:lnTo>
                    <a:pt x="130716" y="87884"/>
                  </a:lnTo>
                  <a:lnTo>
                    <a:pt x="259436" y="87884"/>
                  </a:lnTo>
                  <a:lnTo>
                    <a:pt x="259436" y="403075"/>
                  </a:lnTo>
                  <a:cubicBezTo>
                    <a:pt x="259436" y="407956"/>
                    <a:pt x="263393" y="411911"/>
                    <a:pt x="268273" y="411911"/>
                  </a:cubicBezTo>
                  <a:cubicBezTo>
                    <a:pt x="273153" y="411911"/>
                    <a:pt x="277110" y="407956"/>
                    <a:pt x="277110" y="403075"/>
                  </a:cubicBezTo>
                  <a:lnTo>
                    <a:pt x="277110" y="87884"/>
                  </a:lnTo>
                  <a:lnTo>
                    <a:pt x="405831" y="87884"/>
                  </a:lnTo>
                  <a:lnTo>
                    <a:pt x="405831" y="403075"/>
                  </a:lnTo>
                  <a:cubicBezTo>
                    <a:pt x="405831" y="407956"/>
                    <a:pt x="409786" y="411911"/>
                    <a:pt x="414667" y="411911"/>
                  </a:cubicBezTo>
                  <a:cubicBezTo>
                    <a:pt x="419549" y="411911"/>
                    <a:pt x="423504" y="407956"/>
                    <a:pt x="423504" y="403075"/>
                  </a:cubicBezTo>
                  <a:lnTo>
                    <a:pt x="423504" y="87884"/>
                  </a:lnTo>
                  <a:lnTo>
                    <a:pt x="527709" y="87884"/>
                  </a:lnTo>
                  <a:cubicBezTo>
                    <a:pt x="532591" y="87884"/>
                    <a:pt x="536546" y="83927"/>
                    <a:pt x="536546" y="79047"/>
                  </a:cubicBezTo>
                  <a:cubicBezTo>
                    <a:pt x="536546" y="74167"/>
                    <a:pt x="532591" y="70210"/>
                    <a:pt x="527709" y="70210"/>
                  </a:cubicBezTo>
                  <a:lnTo>
                    <a:pt x="423504" y="70210"/>
                  </a:lnTo>
                  <a:lnTo>
                    <a:pt x="423504" y="8837"/>
                  </a:lnTo>
                  <a:cubicBezTo>
                    <a:pt x="423504" y="3956"/>
                    <a:pt x="419549" y="0"/>
                    <a:pt x="414667" y="0"/>
                  </a:cubicBezTo>
                  <a:cubicBezTo>
                    <a:pt x="409786" y="0"/>
                    <a:pt x="405831" y="3956"/>
                    <a:pt x="405831" y="8837"/>
                  </a:cubicBezTo>
                  <a:lnTo>
                    <a:pt x="405831" y="70209"/>
                  </a:lnTo>
                  <a:lnTo>
                    <a:pt x="277110" y="70209"/>
                  </a:lnTo>
                  <a:lnTo>
                    <a:pt x="277110" y="8837"/>
                  </a:lnTo>
                  <a:cubicBezTo>
                    <a:pt x="277110" y="3956"/>
                    <a:pt x="273153" y="0"/>
                    <a:pt x="268273" y="0"/>
                  </a:cubicBezTo>
                  <a:cubicBezTo>
                    <a:pt x="263393" y="0"/>
                    <a:pt x="259436" y="3956"/>
                    <a:pt x="259436" y="8837"/>
                  </a:cubicBezTo>
                  <a:lnTo>
                    <a:pt x="259436" y="70209"/>
                  </a:lnTo>
                  <a:lnTo>
                    <a:pt x="130716" y="70209"/>
                  </a:lnTo>
                  <a:lnTo>
                    <a:pt x="130716" y="8837"/>
                  </a:lnTo>
                  <a:cubicBezTo>
                    <a:pt x="130716" y="3956"/>
                    <a:pt x="126759" y="0"/>
                    <a:pt x="121879" y="0"/>
                  </a:cubicBezTo>
                  <a:cubicBezTo>
                    <a:pt x="116999" y="0"/>
                    <a:pt x="113042" y="3956"/>
                    <a:pt x="113042" y="8837"/>
                  </a:cubicBezTo>
                  <a:lnTo>
                    <a:pt x="113042" y="70209"/>
                  </a:lnTo>
                  <a:lnTo>
                    <a:pt x="8837" y="70209"/>
                  </a:lnTo>
                  <a:cubicBezTo>
                    <a:pt x="3956" y="70209"/>
                    <a:pt x="0" y="74166"/>
                    <a:pt x="0" y="79046"/>
                  </a:cubicBezTo>
                  <a:cubicBezTo>
                    <a:pt x="0" y="83926"/>
                    <a:pt x="3956" y="87882"/>
                    <a:pt x="8837" y="87882"/>
                  </a:cubicBezTo>
                  <a:lnTo>
                    <a:pt x="113042" y="87882"/>
                  </a:lnTo>
                  <a:lnTo>
                    <a:pt x="113042" y="403074"/>
                  </a:lnTo>
                  <a:cubicBezTo>
                    <a:pt x="113042" y="407955"/>
                    <a:pt x="116999" y="411910"/>
                    <a:pt x="121879" y="41191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2" name="Google Shape;262;p18"/>
            <p:cNvSpPr/>
            <p:nvPr/>
          </p:nvSpPr>
          <p:spPr>
            <a:xfrm>
              <a:off x="1814889" y="2789078"/>
              <a:ext cx="24852" cy="13255"/>
            </a:xfrm>
            <a:custGeom>
              <a:avLst/>
              <a:gdLst/>
              <a:ahLst/>
              <a:cxnLst/>
              <a:rect l="l" t="t" r="r" b="b"/>
              <a:pathLst>
                <a:path w="33136" h="17673" extrusionOk="0">
                  <a:moveTo>
                    <a:pt x="24300" y="17673"/>
                  </a:moveTo>
                  <a:cubicBezTo>
                    <a:pt x="29180" y="17673"/>
                    <a:pt x="33136" y="13717"/>
                    <a:pt x="33136" y="8837"/>
                  </a:cubicBezTo>
                  <a:cubicBezTo>
                    <a:pt x="33136" y="3956"/>
                    <a:pt x="29180" y="0"/>
                    <a:pt x="24300"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3" name="Google Shape;263;p18"/>
            <p:cNvSpPr/>
            <p:nvPr/>
          </p:nvSpPr>
          <p:spPr>
            <a:xfrm>
              <a:off x="1924685" y="2789078"/>
              <a:ext cx="24851" cy="13255"/>
            </a:xfrm>
            <a:custGeom>
              <a:avLst/>
              <a:gdLst/>
              <a:ahLst/>
              <a:cxnLst/>
              <a:rect l="l" t="t" r="r" b="b"/>
              <a:pathLst>
                <a:path w="33135" h="17673" extrusionOk="0">
                  <a:moveTo>
                    <a:pt x="24298" y="17673"/>
                  </a:moveTo>
                  <a:cubicBezTo>
                    <a:pt x="29179" y="17673"/>
                    <a:pt x="33135" y="13717"/>
                    <a:pt x="33135" y="8837"/>
                  </a:cubicBezTo>
                  <a:cubicBezTo>
                    <a:pt x="33135" y="3956"/>
                    <a:pt x="29179" y="0"/>
                    <a:pt x="24298" y="0"/>
                  </a:cubicBezTo>
                  <a:lnTo>
                    <a:pt x="8837" y="0"/>
                  </a:lnTo>
                  <a:cubicBezTo>
                    <a:pt x="3956" y="0"/>
                    <a:pt x="0" y="3956"/>
                    <a:pt x="0" y="8837"/>
                  </a:cubicBezTo>
                  <a:cubicBezTo>
                    <a:pt x="0" y="13717"/>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4" name="Google Shape;264;p18"/>
            <p:cNvSpPr/>
            <p:nvPr/>
          </p:nvSpPr>
          <p:spPr>
            <a:xfrm>
              <a:off x="2034480"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5" name="Google Shape;265;p18"/>
            <p:cNvSpPr/>
            <p:nvPr/>
          </p:nvSpPr>
          <p:spPr>
            <a:xfrm>
              <a:off x="2144276" y="2789078"/>
              <a:ext cx="24851" cy="13255"/>
            </a:xfrm>
            <a:custGeom>
              <a:avLst/>
              <a:gdLst/>
              <a:ahLst/>
              <a:cxnLst/>
              <a:rect l="l" t="t" r="r" b="b"/>
              <a:pathLst>
                <a:path w="33135" h="17673" extrusionOk="0">
                  <a:moveTo>
                    <a:pt x="24299" y="17673"/>
                  </a:moveTo>
                  <a:cubicBezTo>
                    <a:pt x="29180" y="17673"/>
                    <a:pt x="33135" y="13717"/>
                    <a:pt x="33135" y="8837"/>
                  </a:cubicBezTo>
                  <a:cubicBezTo>
                    <a:pt x="33135" y="3956"/>
                    <a:pt x="29180" y="0"/>
                    <a:pt x="24299" y="0"/>
                  </a:cubicBezTo>
                  <a:lnTo>
                    <a:pt x="8837" y="0"/>
                  </a:lnTo>
                  <a:cubicBezTo>
                    <a:pt x="3955" y="0"/>
                    <a:pt x="0" y="3956"/>
                    <a:pt x="0" y="8837"/>
                  </a:cubicBezTo>
                  <a:cubicBezTo>
                    <a:pt x="0" y="13717"/>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6" name="Google Shape;266;p18"/>
            <p:cNvSpPr/>
            <p:nvPr/>
          </p:nvSpPr>
          <p:spPr>
            <a:xfrm>
              <a:off x="1799975"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7" name="Google Shape;267;p18"/>
            <p:cNvSpPr/>
            <p:nvPr/>
          </p:nvSpPr>
          <p:spPr>
            <a:xfrm>
              <a:off x="1799975"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8" name="Google Shape;268;p18"/>
            <p:cNvSpPr/>
            <p:nvPr/>
          </p:nvSpPr>
          <p:spPr>
            <a:xfrm>
              <a:off x="1799975" y="2993169"/>
              <a:ext cx="54680" cy="54680"/>
            </a:xfrm>
            <a:custGeom>
              <a:avLst/>
              <a:gdLst/>
              <a:ahLst/>
              <a:cxnLst/>
              <a:rect l="l" t="t" r="r" b="b"/>
              <a:pathLst>
                <a:path w="72907" h="72907" extrusionOk="0">
                  <a:moveTo>
                    <a:pt x="58005"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7" y="6683"/>
                    <a:pt x="66222" y="0"/>
                    <a:pt x="58005" y="0"/>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69" name="Google Shape;269;p18"/>
            <p:cNvSpPr/>
            <p:nvPr/>
          </p:nvSpPr>
          <p:spPr>
            <a:xfrm>
              <a:off x="1909771" y="2854580"/>
              <a:ext cx="54680" cy="54681"/>
            </a:xfrm>
            <a:custGeom>
              <a:avLst/>
              <a:gdLst/>
              <a:ahLst/>
              <a:cxnLst/>
              <a:rect l="l" t="t" r="r" b="b"/>
              <a:pathLst>
                <a:path w="72907" h="72908" extrusionOk="0">
                  <a:moveTo>
                    <a:pt x="72907" y="58006"/>
                  </a:moveTo>
                  <a:lnTo>
                    <a:pt x="72907" y="14901"/>
                  </a:ln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2" y="72908"/>
                    <a:pt x="72907" y="66223"/>
                    <a:pt x="72907" y="58006"/>
                  </a:cubicBezTo>
                  <a:close/>
                  <a:moveTo>
                    <a:pt x="55234" y="55235"/>
                  </a:moveTo>
                  <a:lnTo>
                    <a:pt x="17672" y="55235"/>
                  </a:lnTo>
                  <a:lnTo>
                    <a:pt x="17672" y="17673"/>
                  </a:lnTo>
                  <a:lnTo>
                    <a:pt x="55234"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0" name="Google Shape;270;p18"/>
            <p:cNvSpPr/>
            <p:nvPr/>
          </p:nvSpPr>
          <p:spPr>
            <a:xfrm>
              <a:off x="1909771" y="2993169"/>
              <a:ext cx="54680" cy="54680"/>
            </a:xfrm>
            <a:custGeom>
              <a:avLst/>
              <a:gdLst/>
              <a:ahLst/>
              <a:cxnLst/>
              <a:rect l="l" t="t" r="r" b="b"/>
              <a:pathLst>
                <a:path w="72907" h="72907" extrusionOk="0">
                  <a:moveTo>
                    <a:pt x="14901" y="72907"/>
                  </a:moveTo>
                  <a:lnTo>
                    <a:pt x="58006" y="72907"/>
                  </a:lnTo>
                  <a:cubicBezTo>
                    <a:pt x="66223" y="72907"/>
                    <a:pt x="72907" y="66222"/>
                    <a:pt x="72907" y="58006"/>
                  </a:cubicBezTo>
                  <a:lnTo>
                    <a:pt x="72907" y="14900"/>
                  </a:lnTo>
                  <a:cubicBezTo>
                    <a:pt x="72907" y="6683"/>
                    <a:pt x="66222" y="0"/>
                    <a:pt x="58006" y="0"/>
                  </a:cubicBezTo>
                  <a:lnTo>
                    <a:pt x="14901" y="0"/>
                  </a:lnTo>
                  <a:cubicBezTo>
                    <a:pt x="6684" y="0"/>
                    <a:pt x="0" y="6684"/>
                    <a:pt x="0" y="14900"/>
                  </a:cubicBezTo>
                  <a:lnTo>
                    <a:pt x="0" y="58006"/>
                  </a:lnTo>
                  <a:cubicBezTo>
                    <a:pt x="-1" y="66223"/>
                    <a:pt x="6684" y="72907"/>
                    <a:pt x="14901" y="72907"/>
                  </a:cubicBezTo>
                  <a:close/>
                  <a:moveTo>
                    <a:pt x="17672" y="17673"/>
                  </a:moveTo>
                  <a:lnTo>
                    <a:pt x="55234" y="17673"/>
                  </a:lnTo>
                  <a:lnTo>
                    <a:pt x="55234" y="55235"/>
                  </a:lnTo>
                  <a:lnTo>
                    <a:pt x="17672" y="55235"/>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1" name="Google Shape;271;p18"/>
            <p:cNvSpPr/>
            <p:nvPr/>
          </p:nvSpPr>
          <p:spPr>
            <a:xfrm>
              <a:off x="2019567"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2" name="Google Shape;272;p18"/>
            <p:cNvSpPr/>
            <p:nvPr/>
          </p:nvSpPr>
          <p:spPr>
            <a:xfrm>
              <a:off x="2129362" y="2854581"/>
              <a:ext cx="54680" cy="54681"/>
            </a:xfrm>
            <a:custGeom>
              <a:avLst/>
              <a:gdLst/>
              <a:ahLst/>
              <a:cxnLst/>
              <a:rect l="l" t="t" r="r" b="b"/>
              <a:pathLst>
                <a:path w="72907" h="72908" extrusionOk="0">
                  <a:moveTo>
                    <a:pt x="72907" y="14901"/>
                  </a:moveTo>
                  <a:cubicBezTo>
                    <a:pt x="72907" y="6684"/>
                    <a:pt x="66222" y="0"/>
                    <a:pt x="58006" y="0"/>
                  </a:cubicBezTo>
                  <a:lnTo>
                    <a:pt x="14901" y="0"/>
                  </a:lnTo>
                  <a:cubicBezTo>
                    <a:pt x="6684" y="0"/>
                    <a:pt x="0" y="6685"/>
                    <a:pt x="0" y="14901"/>
                  </a:cubicBezTo>
                  <a:lnTo>
                    <a:pt x="0" y="58006"/>
                  </a:lnTo>
                  <a:cubicBezTo>
                    <a:pt x="0" y="66223"/>
                    <a:pt x="6685" y="72908"/>
                    <a:pt x="14901" y="72908"/>
                  </a:cubicBezTo>
                  <a:lnTo>
                    <a:pt x="58006" y="72908"/>
                  </a:lnTo>
                  <a:cubicBezTo>
                    <a:pt x="66223" y="72908"/>
                    <a:pt x="72907" y="66223"/>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3" name="Google Shape;273;p18"/>
            <p:cNvSpPr/>
            <p:nvPr/>
          </p:nvSpPr>
          <p:spPr>
            <a:xfrm>
              <a:off x="2129362" y="2923875"/>
              <a:ext cx="54680" cy="54680"/>
            </a:xfrm>
            <a:custGeom>
              <a:avLst/>
              <a:gdLst/>
              <a:ahLst/>
              <a:cxnLst/>
              <a:rect l="l" t="t" r="r" b="b"/>
              <a:pathLst>
                <a:path w="72907" h="72907" extrusionOk="0">
                  <a:moveTo>
                    <a:pt x="72907" y="14900"/>
                  </a:moveTo>
                  <a:cubicBezTo>
                    <a:pt x="72907" y="6683"/>
                    <a:pt x="66222" y="0"/>
                    <a:pt x="58006" y="0"/>
                  </a:cubicBez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close/>
                  <a:moveTo>
                    <a:pt x="55234" y="55234"/>
                  </a:moveTo>
                  <a:lnTo>
                    <a:pt x="17672" y="55234"/>
                  </a:lnTo>
                  <a:lnTo>
                    <a:pt x="17672" y="17672"/>
                  </a:lnTo>
                  <a:lnTo>
                    <a:pt x="55234"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4" name="Google Shape;274;p18"/>
            <p:cNvSpPr/>
            <p:nvPr/>
          </p:nvSpPr>
          <p:spPr>
            <a:xfrm>
              <a:off x="2129362" y="2993169"/>
              <a:ext cx="54680" cy="54680"/>
            </a:xfrm>
            <a:custGeom>
              <a:avLst/>
              <a:gdLst/>
              <a:ahLst/>
              <a:cxnLst/>
              <a:rect l="l" t="t" r="r" b="b"/>
              <a:pathLst>
                <a:path w="72907" h="72907" extrusionOk="0">
                  <a:moveTo>
                    <a:pt x="58006" y="0"/>
                  </a:moveTo>
                  <a:lnTo>
                    <a:pt x="14901" y="0"/>
                  </a:lnTo>
                  <a:cubicBezTo>
                    <a:pt x="6684" y="0"/>
                    <a:pt x="0" y="6684"/>
                    <a:pt x="0" y="14900"/>
                  </a:cubicBezTo>
                  <a:lnTo>
                    <a:pt x="0" y="58006"/>
                  </a:lnTo>
                  <a:cubicBezTo>
                    <a:pt x="0" y="66223"/>
                    <a:pt x="6685" y="72907"/>
                    <a:pt x="14901" y="72907"/>
                  </a:cubicBezTo>
                  <a:lnTo>
                    <a:pt x="58006" y="72907"/>
                  </a:lnTo>
                  <a:cubicBezTo>
                    <a:pt x="66223" y="72907"/>
                    <a:pt x="72907" y="66222"/>
                    <a:pt x="72907" y="58006"/>
                  </a:cubicBezTo>
                  <a:lnTo>
                    <a:pt x="72907" y="14900"/>
                  </a:lnTo>
                  <a:cubicBezTo>
                    <a:pt x="72908" y="6683"/>
                    <a:pt x="66223" y="0"/>
                    <a:pt x="58006" y="0"/>
                  </a:cubicBezTo>
                  <a:close/>
                  <a:moveTo>
                    <a:pt x="55235" y="55234"/>
                  </a:moveTo>
                  <a:lnTo>
                    <a:pt x="17673" y="55234"/>
                  </a:lnTo>
                  <a:lnTo>
                    <a:pt x="17673" y="17672"/>
                  </a:lnTo>
                  <a:lnTo>
                    <a:pt x="55235"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5" name="Google Shape;275;p18"/>
            <p:cNvSpPr/>
            <p:nvPr/>
          </p:nvSpPr>
          <p:spPr>
            <a:xfrm>
              <a:off x="1921679" y="2944587"/>
              <a:ext cx="30863" cy="13255"/>
            </a:xfrm>
            <a:custGeom>
              <a:avLst/>
              <a:gdLst/>
              <a:ahLst/>
              <a:cxnLst/>
              <a:rect l="l" t="t" r="r" b="b"/>
              <a:pathLst>
                <a:path w="41151" h="17673" extrusionOk="0">
                  <a:moveTo>
                    <a:pt x="8837" y="0"/>
                  </a:moveTo>
                  <a:cubicBezTo>
                    <a:pt x="3956" y="0"/>
                    <a:pt x="0" y="3955"/>
                    <a:pt x="0" y="8837"/>
                  </a:cubicBezTo>
                  <a:cubicBezTo>
                    <a:pt x="0" y="13718"/>
                    <a:pt x="3956" y="17673"/>
                    <a:pt x="8837" y="17673"/>
                  </a:cubicBezTo>
                  <a:lnTo>
                    <a:pt x="32315" y="17673"/>
                  </a:lnTo>
                  <a:cubicBezTo>
                    <a:pt x="37195" y="17673"/>
                    <a:pt x="41152" y="13718"/>
                    <a:pt x="41152" y="8837"/>
                  </a:cubicBezTo>
                  <a:cubicBezTo>
                    <a:pt x="41152" y="3955"/>
                    <a:pt x="37195" y="0"/>
                    <a:pt x="3231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6" name="Google Shape;276;p18"/>
            <p:cNvSpPr/>
            <p:nvPr/>
          </p:nvSpPr>
          <p:spPr>
            <a:xfrm>
              <a:off x="2031475" y="3013882"/>
              <a:ext cx="30863" cy="13255"/>
            </a:xfrm>
            <a:custGeom>
              <a:avLst/>
              <a:gdLst/>
              <a:ahLst/>
              <a:cxnLst/>
              <a:rect l="l" t="t" r="r" b="b"/>
              <a:pathLst>
                <a:path w="41151" h="17673" extrusionOk="0">
                  <a:moveTo>
                    <a:pt x="8837" y="0"/>
                  </a:moveTo>
                  <a:cubicBezTo>
                    <a:pt x="3955" y="0"/>
                    <a:pt x="0" y="3955"/>
                    <a:pt x="0" y="8837"/>
                  </a:cubicBezTo>
                  <a:cubicBezTo>
                    <a:pt x="0" y="13718"/>
                    <a:pt x="3955" y="17673"/>
                    <a:pt x="8837" y="17673"/>
                  </a:cubicBezTo>
                  <a:lnTo>
                    <a:pt x="32315" y="17673"/>
                  </a:lnTo>
                  <a:cubicBezTo>
                    <a:pt x="37196" y="17673"/>
                    <a:pt x="41152" y="13718"/>
                    <a:pt x="41152" y="8837"/>
                  </a:cubicBezTo>
                  <a:cubicBezTo>
                    <a:pt x="41152" y="3955"/>
                    <a:pt x="37196" y="0"/>
                    <a:pt x="3231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7" name="Google Shape;277;p18"/>
            <p:cNvSpPr/>
            <p:nvPr/>
          </p:nvSpPr>
          <p:spPr>
            <a:xfrm>
              <a:off x="1765790" y="2714379"/>
              <a:ext cx="452438" cy="381696"/>
            </a:xfrm>
            <a:custGeom>
              <a:avLst/>
              <a:gdLst/>
              <a:ahLst/>
              <a:cxnLst/>
              <a:rect l="l" t="t" r="r" b="b"/>
              <a:pathLst>
                <a:path w="603250" h="508928" extrusionOk="0">
                  <a:moveTo>
                    <a:pt x="594413" y="33906"/>
                  </a:moveTo>
                  <a:lnTo>
                    <a:pt x="586450" y="33906"/>
                  </a:lnTo>
                  <a:lnTo>
                    <a:pt x="568648" y="8653"/>
                  </a:lnTo>
                  <a:cubicBezTo>
                    <a:pt x="564828" y="3234"/>
                    <a:pt x="558591" y="0"/>
                    <a:pt x="551961" y="0"/>
                  </a:cubicBezTo>
                  <a:lnTo>
                    <a:pt x="114341" y="0"/>
                  </a:lnTo>
                  <a:cubicBezTo>
                    <a:pt x="109460" y="0"/>
                    <a:pt x="105504" y="3956"/>
                    <a:pt x="105504" y="8837"/>
                  </a:cubicBezTo>
                  <a:cubicBezTo>
                    <a:pt x="105504" y="13717"/>
                    <a:pt x="109460" y="17673"/>
                    <a:pt x="114341" y="17673"/>
                  </a:cubicBezTo>
                  <a:lnTo>
                    <a:pt x="551960" y="17673"/>
                  </a:lnTo>
                  <a:cubicBezTo>
                    <a:pt x="552850" y="17673"/>
                    <a:pt x="553688" y="18108"/>
                    <a:pt x="554201" y="18835"/>
                  </a:cubicBezTo>
                  <a:lnTo>
                    <a:pt x="564825" y="33906"/>
                  </a:lnTo>
                  <a:lnTo>
                    <a:pt x="38424" y="33906"/>
                  </a:lnTo>
                  <a:lnTo>
                    <a:pt x="49049" y="18835"/>
                  </a:lnTo>
                  <a:cubicBezTo>
                    <a:pt x="49562" y="18108"/>
                    <a:pt x="50400" y="17673"/>
                    <a:pt x="51290" y="17673"/>
                  </a:cubicBezTo>
                  <a:lnTo>
                    <a:pt x="79010" y="17673"/>
                  </a:lnTo>
                  <a:cubicBezTo>
                    <a:pt x="83891" y="17673"/>
                    <a:pt x="87847" y="13717"/>
                    <a:pt x="87847" y="8837"/>
                  </a:cubicBezTo>
                  <a:cubicBezTo>
                    <a:pt x="87847" y="3956"/>
                    <a:pt x="83891" y="0"/>
                    <a:pt x="79010" y="0"/>
                  </a:cubicBezTo>
                  <a:lnTo>
                    <a:pt x="51290" y="0"/>
                  </a:lnTo>
                  <a:cubicBezTo>
                    <a:pt x="44661" y="0"/>
                    <a:pt x="38422" y="3235"/>
                    <a:pt x="34603" y="8653"/>
                  </a:cubicBezTo>
                  <a:lnTo>
                    <a:pt x="16800" y="33906"/>
                  </a:lnTo>
                  <a:lnTo>
                    <a:pt x="8837" y="33906"/>
                  </a:lnTo>
                  <a:cubicBezTo>
                    <a:pt x="3956" y="33906"/>
                    <a:pt x="0" y="37862"/>
                    <a:pt x="0" y="42742"/>
                  </a:cubicBezTo>
                  <a:lnTo>
                    <a:pt x="0" y="500092"/>
                  </a:lnTo>
                  <a:cubicBezTo>
                    <a:pt x="0" y="504973"/>
                    <a:pt x="3956" y="508929"/>
                    <a:pt x="8837" y="508929"/>
                  </a:cubicBezTo>
                  <a:lnTo>
                    <a:pt x="225405" y="508929"/>
                  </a:lnTo>
                  <a:cubicBezTo>
                    <a:pt x="230285" y="508929"/>
                    <a:pt x="234241" y="504973"/>
                    <a:pt x="234241" y="500092"/>
                  </a:cubicBezTo>
                  <a:cubicBezTo>
                    <a:pt x="234241" y="495211"/>
                    <a:pt x="230285" y="491255"/>
                    <a:pt x="225405" y="491255"/>
                  </a:cubicBezTo>
                  <a:lnTo>
                    <a:pt x="17673" y="491255"/>
                  </a:lnTo>
                  <a:lnTo>
                    <a:pt x="17673" y="51579"/>
                  </a:lnTo>
                  <a:lnTo>
                    <a:pt x="585577" y="51579"/>
                  </a:lnTo>
                  <a:lnTo>
                    <a:pt x="585577" y="491255"/>
                  </a:lnTo>
                  <a:lnTo>
                    <a:pt x="260735" y="491255"/>
                  </a:lnTo>
                  <a:cubicBezTo>
                    <a:pt x="255855" y="491255"/>
                    <a:pt x="251898" y="495211"/>
                    <a:pt x="251898" y="500092"/>
                  </a:cubicBezTo>
                  <a:cubicBezTo>
                    <a:pt x="251898" y="504973"/>
                    <a:pt x="255855" y="508929"/>
                    <a:pt x="260735" y="508929"/>
                  </a:cubicBezTo>
                  <a:lnTo>
                    <a:pt x="594413" y="508929"/>
                  </a:lnTo>
                  <a:cubicBezTo>
                    <a:pt x="599295" y="508929"/>
                    <a:pt x="603250" y="504973"/>
                    <a:pt x="603250" y="500092"/>
                  </a:cubicBezTo>
                  <a:lnTo>
                    <a:pt x="603250" y="42742"/>
                  </a:lnTo>
                  <a:cubicBezTo>
                    <a:pt x="603250" y="37862"/>
                    <a:pt x="599294" y="33906"/>
                    <a:pt x="594413" y="3390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278" name="Google Shape;278;p18"/>
            <p:cNvSpPr/>
            <p:nvPr/>
          </p:nvSpPr>
          <p:spPr>
            <a:xfrm>
              <a:off x="2019567" y="2923874"/>
              <a:ext cx="54680" cy="54680"/>
            </a:xfrm>
            <a:custGeom>
              <a:avLst/>
              <a:gdLst/>
              <a:ahLst/>
              <a:cxnLst/>
              <a:rect l="l" t="t" r="r" b="b"/>
              <a:pathLst>
                <a:path w="72907" h="72907" extrusionOk="0">
                  <a:moveTo>
                    <a:pt x="64071" y="27626"/>
                  </a:moveTo>
                  <a:cubicBezTo>
                    <a:pt x="68952" y="27626"/>
                    <a:pt x="72907" y="23670"/>
                    <a:pt x="72907" y="18789"/>
                  </a:cubicBezTo>
                  <a:lnTo>
                    <a:pt x="72907" y="14901"/>
                  </a:lnTo>
                  <a:cubicBezTo>
                    <a:pt x="72907" y="6684"/>
                    <a:pt x="66222" y="0"/>
                    <a:pt x="58006" y="0"/>
                  </a:cubicBezTo>
                  <a:lnTo>
                    <a:pt x="14901" y="0"/>
                  </a:lnTo>
                  <a:cubicBezTo>
                    <a:pt x="6684" y="0"/>
                    <a:pt x="0" y="6685"/>
                    <a:pt x="0" y="14901"/>
                  </a:cubicBezTo>
                  <a:lnTo>
                    <a:pt x="0" y="58007"/>
                  </a:lnTo>
                  <a:cubicBezTo>
                    <a:pt x="0" y="66224"/>
                    <a:pt x="6685" y="72907"/>
                    <a:pt x="14901" y="72907"/>
                  </a:cubicBezTo>
                  <a:lnTo>
                    <a:pt x="58006" y="72907"/>
                  </a:lnTo>
                  <a:cubicBezTo>
                    <a:pt x="66223" y="72907"/>
                    <a:pt x="72907" y="66223"/>
                    <a:pt x="72907" y="58007"/>
                  </a:cubicBezTo>
                  <a:lnTo>
                    <a:pt x="72907" y="54119"/>
                  </a:lnTo>
                  <a:cubicBezTo>
                    <a:pt x="72907" y="49238"/>
                    <a:pt x="68952" y="45283"/>
                    <a:pt x="64071" y="45283"/>
                  </a:cubicBezTo>
                  <a:cubicBezTo>
                    <a:pt x="59189" y="45283"/>
                    <a:pt x="55234" y="49238"/>
                    <a:pt x="55234" y="54119"/>
                  </a:cubicBezTo>
                  <a:lnTo>
                    <a:pt x="55234" y="55234"/>
                  </a:lnTo>
                  <a:lnTo>
                    <a:pt x="17672" y="55234"/>
                  </a:lnTo>
                  <a:lnTo>
                    <a:pt x="17672" y="17672"/>
                  </a:lnTo>
                  <a:lnTo>
                    <a:pt x="55234" y="17672"/>
                  </a:lnTo>
                  <a:lnTo>
                    <a:pt x="55234" y="18788"/>
                  </a:lnTo>
                  <a:cubicBezTo>
                    <a:pt x="55234" y="23669"/>
                    <a:pt x="59189" y="27626"/>
                    <a:pt x="64071" y="2762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sp>
        <p:nvSpPr>
          <p:cNvPr id="279" name="Google Shape;279;p18"/>
          <p:cNvSpPr txBox="1">
            <a:spLocks noGrp="1"/>
          </p:cNvSpPr>
          <p:nvPr>
            <p:ph type="title"/>
          </p:nvPr>
        </p:nvSpPr>
        <p:spPr>
          <a:xfrm>
            <a:off x="429664" y="102973"/>
            <a:ext cx="10985200" cy="748800"/>
          </a:xfrm>
          <a:prstGeom prst="rect">
            <a:avLst/>
          </a:prstGeom>
          <a:ln>
            <a:noFill/>
          </a:ln>
        </p:spPr>
        <p:txBody>
          <a:bodyPr spcFirstLastPara="1" wrap="square" lIns="121900" tIns="121900" rIns="121900" bIns="121900" anchor="t" anchorCtr="0">
            <a:noAutofit/>
          </a:bodyPr>
          <a:lstStyle/>
          <a:p>
            <a:pPr>
              <a:buSzPts val="1100"/>
            </a:pPr>
            <a:r>
              <a:rPr lang="en-US" dirty="0"/>
              <a:t>Testing Strategies</a:t>
            </a:r>
            <a:br>
              <a:rPr lang="en-US" dirty="0"/>
            </a:br>
            <a:endParaRPr dirty="0"/>
          </a:p>
        </p:txBody>
      </p:sp>
      <p:sp>
        <p:nvSpPr>
          <p:cNvPr id="281" name="Google Shape;281;p18"/>
          <p:cNvSpPr txBox="1"/>
          <p:nvPr/>
        </p:nvSpPr>
        <p:spPr>
          <a:xfrm>
            <a:off x="943551" y="4428859"/>
            <a:ext cx="1583600" cy="432400"/>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Unit Testing</a:t>
            </a:r>
            <a:endParaRPr sz="2133" kern="0" dirty="0">
              <a:solidFill>
                <a:srgbClr val="000000"/>
              </a:solidFill>
              <a:latin typeface="Montserrat SemiBold"/>
              <a:ea typeface="Montserrat SemiBold"/>
              <a:cs typeface="Montserrat SemiBold"/>
              <a:sym typeface="Montserrat SemiBold"/>
            </a:endParaRPr>
          </a:p>
        </p:txBody>
      </p:sp>
      <p:sp>
        <p:nvSpPr>
          <p:cNvPr id="282" name="Google Shape;282;p18"/>
          <p:cNvSpPr txBox="1"/>
          <p:nvPr/>
        </p:nvSpPr>
        <p:spPr>
          <a:xfrm>
            <a:off x="582918" y="4759572"/>
            <a:ext cx="2403811" cy="1312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dirty="0"/>
              <a:t>Tests individual components such as the ML model, database operations, and API requests using PyTest or Unittest.</a:t>
            </a:r>
          </a:p>
          <a:p>
            <a:pPr algn="ct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283" name="Google Shape;283;p18"/>
          <p:cNvSpPr/>
          <p:nvPr/>
        </p:nvSpPr>
        <p:spPr>
          <a:xfrm>
            <a:off x="1182929" y="1782151"/>
            <a:ext cx="1534800" cy="1534800"/>
          </a:xfrm>
          <a:prstGeom prst="ellipse">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Montserrat Medium"/>
                <a:ea typeface="Montserrat Medium"/>
                <a:cs typeface="Montserrat Medium"/>
                <a:sym typeface="Montserrat Medium"/>
              </a:rPr>
              <a:t> </a:t>
            </a:r>
            <a:endParaRPr sz="1867" kern="0" dirty="0">
              <a:solidFill>
                <a:srgbClr val="000000"/>
              </a:solidFill>
              <a:latin typeface="Montserrat Medium"/>
              <a:ea typeface="Montserrat Medium"/>
              <a:cs typeface="Montserrat Medium"/>
              <a:sym typeface="Montserrat Medium"/>
            </a:endParaRPr>
          </a:p>
        </p:txBody>
      </p:sp>
      <p:sp>
        <p:nvSpPr>
          <p:cNvPr id="284" name="Google Shape;284;p18"/>
          <p:cNvSpPr/>
          <p:nvPr/>
        </p:nvSpPr>
        <p:spPr>
          <a:xfrm>
            <a:off x="1373151" y="1972551"/>
            <a:ext cx="1154000" cy="11540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285" name="Google Shape;285;p18"/>
          <p:cNvSpPr txBox="1"/>
          <p:nvPr/>
        </p:nvSpPr>
        <p:spPr>
          <a:xfrm>
            <a:off x="5423700" y="5034608"/>
            <a:ext cx="1583600" cy="13128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US" sz="1600" dirty="0"/>
              <a:t>Evaluates system speed and load handling using JMeter.</a:t>
            </a:r>
          </a:p>
          <a:p>
            <a:pPr algn="ctr" defTabSz="1219170">
              <a:buClr>
                <a:srgbClr val="000000"/>
              </a:buClr>
              <a:buSzPts val="1100"/>
            </a:pPr>
            <a:endParaRPr sz="1600" kern="0" dirty="0">
              <a:solidFill>
                <a:srgbClr val="000000"/>
              </a:solidFill>
              <a:latin typeface="Montserrat Medium"/>
              <a:ea typeface="Montserrat Medium"/>
              <a:cs typeface="Montserrat Medium"/>
              <a:sym typeface="Montserrat Medium"/>
            </a:endParaRPr>
          </a:p>
        </p:txBody>
      </p:sp>
      <p:sp>
        <p:nvSpPr>
          <p:cNvPr id="286" name="Google Shape;286;p18"/>
          <p:cNvSpPr txBox="1"/>
          <p:nvPr/>
        </p:nvSpPr>
        <p:spPr>
          <a:xfrm>
            <a:off x="5289802" y="4428554"/>
            <a:ext cx="1791600" cy="661204"/>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Performance Testing</a:t>
            </a:r>
            <a:endParaRPr sz="2133" kern="0" dirty="0">
              <a:solidFill>
                <a:srgbClr val="000000"/>
              </a:solidFill>
              <a:latin typeface="Montserrat SemiBold"/>
              <a:ea typeface="Montserrat SemiBold"/>
              <a:cs typeface="Montserrat SemiBold"/>
              <a:sym typeface="Montserrat SemiBold"/>
            </a:endParaRPr>
          </a:p>
        </p:txBody>
      </p:sp>
      <p:sp>
        <p:nvSpPr>
          <p:cNvPr id="287" name="Google Shape;287;p18"/>
          <p:cNvSpPr/>
          <p:nvPr/>
        </p:nvSpPr>
        <p:spPr>
          <a:xfrm>
            <a:off x="5328552" y="1782151"/>
            <a:ext cx="1534800" cy="1534800"/>
          </a:xfrm>
          <a:prstGeom prst="ellipse">
            <a:avLst/>
          </a:prstGeom>
          <a:solidFill>
            <a:schemeClr val="accent3"/>
          </a:solid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Montserrat Medium"/>
                <a:ea typeface="Montserrat Medium"/>
                <a:cs typeface="Montserrat Medium"/>
                <a:sym typeface="Montserrat Medium"/>
              </a:rPr>
              <a:t> </a:t>
            </a:r>
            <a:endParaRPr sz="1867" kern="0" dirty="0">
              <a:solidFill>
                <a:srgbClr val="000000"/>
              </a:solidFill>
              <a:latin typeface="Montserrat Medium"/>
              <a:ea typeface="Montserrat Medium"/>
              <a:cs typeface="Montserrat Medium"/>
              <a:sym typeface="Montserrat Medium"/>
            </a:endParaRPr>
          </a:p>
        </p:txBody>
      </p:sp>
      <p:sp>
        <p:nvSpPr>
          <p:cNvPr id="288" name="Google Shape;288;p18"/>
          <p:cNvSpPr/>
          <p:nvPr/>
        </p:nvSpPr>
        <p:spPr>
          <a:xfrm>
            <a:off x="5518933" y="1972551"/>
            <a:ext cx="1154000" cy="11540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289" name="Google Shape;289;p18"/>
          <p:cNvSpPr txBox="1"/>
          <p:nvPr/>
        </p:nvSpPr>
        <p:spPr>
          <a:xfrm>
            <a:off x="9067896" y="4947725"/>
            <a:ext cx="2660740" cy="1312800"/>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US" dirty="0"/>
              <a:t>Model accuracy is tested using classification metrics like precision, recall, F1-score, and ROC-AUC curve.</a:t>
            </a:r>
          </a:p>
          <a:p>
            <a:pPr algn="ctr" defTabSz="1219170">
              <a:buClr>
                <a:srgbClr val="000000"/>
              </a:buClr>
              <a:buSzPts val="1100"/>
            </a:pPr>
            <a:endParaRPr sz="1600" kern="0" dirty="0">
              <a:solidFill>
                <a:srgbClr val="000000"/>
              </a:solidFill>
              <a:latin typeface="Montserrat Medium"/>
              <a:ea typeface="Montserrat Medium"/>
              <a:cs typeface="Montserrat Medium"/>
              <a:sym typeface="Montserrat Medium"/>
            </a:endParaRPr>
          </a:p>
        </p:txBody>
      </p:sp>
      <p:sp>
        <p:nvSpPr>
          <p:cNvPr id="290" name="Google Shape;290;p18"/>
          <p:cNvSpPr txBox="1"/>
          <p:nvPr/>
        </p:nvSpPr>
        <p:spPr>
          <a:xfrm>
            <a:off x="8982378" y="4261892"/>
            <a:ext cx="2660741" cy="752426"/>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Machine Learning Model Evaluation</a:t>
            </a:r>
            <a:endParaRPr sz="2133" kern="0" dirty="0">
              <a:solidFill>
                <a:srgbClr val="000000"/>
              </a:solidFill>
              <a:latin typeface="Montserrat SemiBold"/>
              <a:ea typeface="Montserrat SemiBold"/>
              <a:cs typeface="Montserrat SemiBold"/>
              <a:sym typeface="Montserrat SemiBold"/>
            </a:endParaRPr>
          </a:p>
        </p:txBody>
      </p:sp>
      <p:sp>
        <p:nvSpPr>
          <p:cNvPr id="291" name="Google Shape;291;p18"/>
          <p:cNvSpPr/>
          <p:nvPr/>
        </p:nvSpPr>
        <p:spPr>
          <a:xfrm>
            <a:off x="9474291" y="1782151"/>
            <a:ext cx="1534800" cy="1534800"/>
          </a:xfrm>
          <a:prstGeom prst="ellipse">
            <a:avLst/>
          </a:prstGeom>
          <a:solidFill>
            <a:schemeClr val="accent6"/>
          </a:solidFill>
          <a:ln>
            <a:noFill/>
          </a:ln>
        </p:spPr>
        <p:txBody>
          <a:bodyPr spcFirstLastPara="1" wrap="square" lIns="121900" tIns="121900" rIns="121900" bIns="121900" anchor="ctr" anchorCtr="0">
            <a:noAutofit/>
          </a:bodyPr>
          <a:lstStyle/>
          <a:p>
            <a:pPr algn="ctr" defTabSz="1219170">
              <a:buClr>
                <a:srgbClr val="000000"/>
              </a:buClr>
            </a:pPr>
            <a:r>
              <a:rPr lang="en" sz="1867" kern="0">
                <a:solidFill>
                  <a:srgbClr val="000000"/>
                </a:solidFill>
                <a:latin typeface="Montserrat Medium"/>
                <a:ea typeface="Montserrat Medium"/>
                <a:cs typeface="Montserrat Medium"/>
                <a:sym typeface="Montserrat Medium"/>
              </a:rPr>
              <a:t> </a:t>
            </a:r>
            <a:endParaRPr sz="1867" kern="0" dirty="0">
              <a:solidFill>
                <a:srgbClr val="000000"/>
              </a:solidFill>
              <a:latin typeface="Montserrat Medium"/>
              <a:ea typeface="Montserrat Medium"/>
              <a:cs typeface="Montserrat Medium"/>
              <a:sym typeface="Montserrat Medium"/>
            </a:endParaRPr>
          </a:p>
        </p:txBody>
      </p:sp>
      <p:sp>
        <p:nvSpPr>
          <p:cNvPr id="292" name="Google Shape;292;p18"/>
          <p:cNvSpPr/>
          <p:nvPr/>
        </p:nvSpPr>
        <p:spPr>
          <a:xfrm>
            <a:off x="9664733" y="1972551"/>
            <a:ext cx="1154000" cy="11540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293" name="Google Shape;293;p18"/>
          <p:cNvSpPr txBox="1"/>
          <p:nvPr/>
        </p:nvSpPr>
        <p:spPr>
          <a:xfrm>
            <a:off x="3126799" y="5034608"/>
            <a:ext cx="1927173" cy="1312800"/>
          </a:xfrm>
          <a:prstGeom prst="rect">
            <a:avLst/>
          </a:prstGeom>
          <a:noFill/>
          <a:ln>
            <a:noFill/>
          </a:ln>
        </p:spPr>
        <p:txBody>
          <a:bodyPr spcFirstLastPara="1" wrap="square" lIns="121900" tIns="121900" rIns="121900" bIns="121900" anchor="t" anchorCtr="0">
            <a:noAutofit/>
          </a:bodyPr>
          <a:lstStyle/>
          <a:p>
            <a:pPr algn="ctr" defTabSz="1219170">
              <a:buClr>
                <a:srgbClr val="000000"/>
              </a:buClr>
            </a:pPr>
            <a:r>
              <a:rPr lang="en-US" sz="1600" dirty="0"/>
              <a:t>Ensures proper communication between frontend, backend, and databases.</a:t>
            </a:r>
          </a:p>
          <a:p>
            <a:pPr algn="ctr" defTabSz="1219170">
              <a:buClr>
                <a:srgbClr val="000000"/>
              </a:buClr>
            </a:pPr>
            <a:endParaRPr sz="1600" kern="0" dirty="0">
              <a:solidFill>
                <a:srgbClr val="000000"/>
              </a:solidFill>
              <a:latin typeface="Montserrat Medium"/>
              <a:ea typeface="Montserrat Medium"/>
              <a:cs typeface="Montserrat Medium"/>
              <a:sym typeface="Montserrat Medium"/>
            </a:endParaRPr>
          </a:p>
        </p:txBody>
      </p:sp>
      <p:sp>
        <p:nvSpPr>
          <p:cNvPr id="294" name="Google Shape;294;p18"/>
          <p:cNvSpPr txBox="1"/>
          <p:nvPr/>
        </p:nvSpPr>
        <p:spPr>
          <a:xfrm>
            <a:off x="3059578" y="4374781"/>
            <a:ext cx="1927173" cy="661204"/>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Integration Testing</a:t>
            </a:r>
            <a:endParaRPr sz="2133" kern="0" dirty="0">
              <a:solidFill>
                <a:srgbClr val="000000"/>
              </a:solidFill>
              <a:latin typeface="Montserrat SemiBold"/>
              <a:ea typeface="Montserrat SemiBold"/>
              <a:cs typeface="Montserrat SemiBold"/>
              <a:sym typeface="Montserrat SemiBold"/>
            </a:endParaRPr>
          </a:p>
        </p:txBody>
      </p:sp>
      <p:sp>
        <p:nvSpPr>
          <p:cNvPr id="295" name="Google Shape;295;p18"/>
          <p:cNvSpPr txBox="1"/>
          <p:nvPr/>
        </p:nvSpPr>
        <p:spPr>
          <a:xfrm>
            <a:off x="7355248" y="4942030"/>
            <a:ext cx="1798165" cy="1582193"/>
          </a:xfrm>
          <a:prstGeom prst="rect">
            <a:avLst/>
          </a:prstGeom>
          <a:noFill/>
          <a:ln>
            <a:noFill/>
          </a:ln>
        </p:spPr>
        <p:txBody>
          <a:bodyPr spcFirstLastPara="1" wrap="square" lIns="121900" tIns="121900" rIns="121900" bIns="121900" anchor="t" anchorCtr="0">
            <a:noAutofit/>
          </a:bodyPr>
          <a:lstStyle/>
          <a:p>
            <a:pPr algn="ctr" defTabSz="1219170">
              <a:buClr>
                <a:srgbClr val="000000"/>
              </a:buClr>
              <a:buSzPts val="1100"/>
            </a:pPr>
            <a:r>
              <a:rPr lang="en-US" sz="1600" dirty="0"/>
              <a:t>Ensures data privacy by testing against SQL Injection, Cross-Site Scripting (XSS).</a:t>
            </a:r>
          </a:p>
          <a:p>
            <a:pPr algn="ctr" defTabSz="1219170">
              <a:buClr>
                <a:srgbClr val="000000"/>
              </a:buClr>
              <a:buSzPts val="1100"/>
            </a:pPr>
            <a:endParaRPr sz="1600" kern="0" dirty="0">
              <a:solidFill>
                <a:srgbClr val="000000"/>
              </a:solidFill>
              <a:latin typeface="Montserrat Medium"/>
              <a:ea typeface="Montserrat Medium"/>
              <a:cs typeface="Montserrat Medium"/>
              <a:sym typeface="Montserrat Medium"/>
            </a:endParaRPr>
          </a:p>
        </p:txBody>
      </p:sp>
      <p:sp>
        <p:nvSpPr>
          <p:cNvPr id="296" name="Google Shape;296;p18"/>
          <p:cNvSpPr txBox="1"/>
          <p:nvPr/>
        </p:nvSpPr>
        <p:spPr>
          <a:xfrm>
            <a:off x="7377013" y="4313579"/>
            <a:ext cx="1583600" cy="715392"/>
          </a:xfrm>
          <a:prstGeom prst="rect">
            <a:avLst/>
          </a:prstGeom>
          <a:noFill/>
          <a:ln>
            <a:noFill/>
          </a:ln>
        </p:spPr>
        <p:txBody>
          <a:bodyPr spcFirstLastPara="1" wrap="square" lIns="121900" tIns="121900" rIns="121900" bIns="121900" anchor="b" anchorCtr="0">
            <a:noAutofit/>
          </a:bodyPr>
          <a:lstStyle/>
          <a:p>
            <a:pPr algn="ctr" defTabSz="1219170">
              <a:buClr>
                <a:srgbClr val="000000"/>
              </a:buClr>
            </a:pPr>
            <a:r>
              <a:rPr lang="en-US" b="1" dirty="0"/>
              <a:t>Security Testing</a:t>
            </a:r>
            <a:endParaRPr sz="2133" kern="0" dirty="0">
              <a:solidFill>
                <a:srgbClr val="000000"/>
              </a:solidFill>
              <a:latin typeface="Montserrat SemiBold"/>
              <a:ea typeface="Montserrat SemiBold"/>
              <a:cs typeface="Montserrat SemiBold"/>
              <a:sym typeface="Montserrat SemiBold"/>
            </a:endParaRPr>
          </a:p>
        </p:txBody>
      </p:sp>
      <p:sp>
        <p:nvSpPr>
          <p:cNvPr id="297" name="Google Shape;297;p18"/>
          <p:cNvSpPr/>
          <p:nvPr/>
        </p:nvSpPr>
        <p:spPr>
          <a:xfrm>
            <a:off x="1182929" y="3607067"/>
            <a:ext cx="1534800" cy="538800"/>
          </a:xfrm>
          <a:prstGeom prst="roundRect">
            <a:avLst>
              <a:gd name="adj" fmla="val 26658"/>
            </a:avLst>
          </a:prstGeom>
          <a:solidFill>
            <a:schemeClr val="accent1"/>
          </a:solidFill>
          <a:ln>
            <a:noFill/>
          </a:ln>
        </p:spPr>
        <p:txBody>
          <a:bodyPr spcFirstLastPara="1" wrap="square" lIns="121900" tIns="121900" rIns="121900" bIns="121900" anchor="ctr" anchorCtr="0">
            <a:noAutofit/>
          </a:bodyPr>
          <a:lstStyle/>
          <a:p>
            <a:pPr algn="ctr" defTabSz="1219170">
              <a:buClr>
                <a:srgbClr val="000000"/>
              </a:buClr>
            </a:pPr>
            <a:r>
              <a:rPr lang="en" sz="2133" kern="0">
                <a:solidFill>
                  <a:srgbClr val="000000"/>
                </a:solidFill>
                <a:latin typeface="Montserrat SemiBold"/>
                <a:ea typeface="Montserrat SemiBold"/>
                <a:cs typeface="Montserrat SemiBold"/>
                <a:sym typeface="Montserrat SemiBold"/>
              </a:rPr>
              <a:t>01</a:t>
            </a:r>
            <a:endParaRPr sz="2133" kern="0" dirty="0">
              <a:solidFill>
                <a:srgbClr val="000000"/>
              </a:solidFill>
              <a:latin typeface="Montserrat SemiBold"/>
              <a:ea typeface="Montserrat SemiBold"/>
              <a:cs typeface="Montserrat SemiBold"/>
              <a:sym typeface="Montserrat SemiBold"/>
            </a:endParaRPr>
          </a:p>
        </p:txBody>
      </p:sp>
      <p:sp>
        <p:nvSpPr>
          <p:cNvPr id="298" name="Google Shape;298;p18"/>
          <p:cNvSpPr/>
          <p:nvPr/>
        </p:nvSpPr>
        <p:spPr>
          <a:xfrm>
            <a:off x="3255765" y="3607067"/>
            <a:ext cx="1534800" cy="538800"/>
          </a:xfrm>
          <a:prstGeom prst="roundRect">
            <a:avLst>
              <a:gd name="adj" fmla="val 26658"/>
            </a:avLst>
          </a:prstGeom>
          <a:solidFill>
            <a:schemeClr val="accent2"/>
          </a:solidFill>
          <a:ln>
            <a:noFill/>
          </a:ln>
        </p:spPr>
        <p:txBody>
          <a:bodyPr spcFirstLastPara="1" wrap="square" lIns="121900" tIns="121900" rIns="121900" bIns="121900" anchor="ctr" anchorCtr="0">
            <a:noAutofit/>
          </a:bodyPr>
          <a:lstStyle/>
          <a:p>
            <a:pPr algn="ctr" defTabSz="1219170">
              <a:buClr>
                <a:srgbClr val="000000"/>
              </a:buClr>
            </a:pPr>
            <a:r>
              <a:rPr lang="en" sz="2133" kern="0">
                <a:solidFill>
                  <a:srgbClr val="000000"/>
                </a:solidFill>
                <a:latin typeface="Montserrat SemiBold"/>
                <a:ea typeface="Montserrat SemiBold"/>
                <a:cs typeface="Montserrat SemiBold"/>
                <a:sym typeface="Montserrat SemiBold"/>
              </a:rPr>
              <a:t>02</a:t>
            </a:r>
            <a:endParaRPr sz="2133" kern="0" dirty="0">
              <a:solidFill>
                <a:srgbClr val="000000"/>
              </a:solidFill>
              <a:latin typeface="Montserrat SemiBold"/>
              <a:ea typeface="Montserrat SemiBold"/>
              <a:cs typeface="Montserrat SemiBold"/>
              <a:sym typeface="Montserrat SemiBold"/>
            </a:endParaRPr>
          </a:p>
        </p:txBody>
      </p:sp>
      <p:sp>
        <p:nvSpPr>
          <p:cNvPr id="299" name="Google Shape;299;p18"/>
          <p:cNvSpPr/>
          <p:nvPr/>
        </p:nvSpPr>
        <p:spPr>
          <a:xfrm>
            <a:off x="5328552" y="3607067"/>
            <a:ext cx="1534800" cy="538800"/>
          </a:xfrm>
          <a:prstGeom prst="roundRect">
            <a:avLst>
              <a:gd name="adj" fmla="val 26658"/>
            </a:avLst>
          </a:prstGeom>
          <a:solidFill>
            <a:schemeClr val="accent3"/>
          </a:solidFill>
          <a:ln>
            <a:noFill/>
          </a:ln>
        </p:spPr>
        <p:txBody>
          <a:bodyPr spcFirstLastPara="1" wrap="square" lIns="121900" tIns="121900" rIns="121900" bIns="121900" anchor="ctr" anchorCtr="0">
            <a:noAutofit/>
          </a:bodyPr>
          <a:lstStyle/>
          <a:p>
            <a:pPr algn="ctr" defTabSz="1219170">
              <a:buClr>
                <a:srgbClr val="000000"/>
              </a:buClr>
            </a:pPr>
            <a:r>
              <a:rPr lang="en" sz="2133" kern="0">
                <a:solidFill>
                  <a:srgbClr val="000000"/>
                </a:solidFill>
                <a:latin typeface="Montserrat SemiBold"/>
                <a:ea typeface="Montserrat SemiBold"/>
                <a:cs typeface="Montserrat SemiBold"/>
                <a:sym typeface="Montserrat SemiBold"/>
              </a:rPr>
              <a:t>03</a:t>
            </a:r>
            <a:endParaRPr sz="2133" kern="0" dirty="0">
              <a:solidFill>
                <a:srgbClr val="000000"/>
              </a:solidFill>
              <a:latin typeface="Montserrat SemiBold"/>
              <a:ea typeface="Montserrat SemiBold"/>
              <a:cs typeface="Montserrat SemiBold"/>
              <a:sym typeface="Montserrat SemiBold"/>
            </a:endParaRPr>
          </a:p>
        </p:txBody>
      </p:sp>
      <p:sp>
        <p:nvSpPr>
          <p:cNvPr id="300" name="Google Shape;300;p18"/>
          <p:cNvSpPr/>
          <p:nvPr/>
        </p:nvSpPr>
        <p:spPr>
          <a:xfrm>
            <a:off x="7401421" y="3607067"/>
            <a:ext cx="1534800" cy="538800"/>
          </a:xfrm>
          <a:prstGeom prst="roundRect">
            <a:avLst>
              <a:gd name="adj" fmla="val 26658"/>
            </a:avLst>
          </a:prstGeom>
          <a:solidFill>
            <a:schemeClr val="accent4"/>
          </a:solidFill>
          <a:ln>
            <a:noFill/>
          </a:ln>
        </p:spPr>
        <p:txBody>
          <a:bodyPr spcFirstLastPara="1" wrap="square" lIns="121900" tIns="121900" rIns="121900" bIns="121900" anchor="ctr" anchorCtr="0">
            <a:noAutofit/>
          </a:bodyPr>
          <a:lstStyle/>
          <a:p>
            <a:pPr algn="ctr" defTabSz="1219170">
              <a:buClr>
                <a:srgbClr val="000000"/>
              </a:buClr>
            </a:pPr>
            <a:r>
              <a:rPr lang="en" sz="2133" kern="0">
                <a:solidFill>
                  <a:srgbClr val="000000"/>
                </a:solidFill>
                <a:latin typeface="Montserrat SemiBold"/>
                <a:ea typeface="Montserrat SemiBold"/>
                <a:cs typeface="Montserrat SemiBold"/>
                <a:sym typeface="Montserrat SemiBold"/>
              </a:rPr>
              <a:t>04</a:t>
            </a:r>
            <a:endParaRPr sz="2133" kern="0" dirty="0">
              <a:solidFill>
                <a:srgbClr val="000000"/>
              </a:solidFill>
              <a:latin typeface="Montserrat SemiBold"/>
              <a:ea typeface="Montserrat SemiBold"/>
              <a:cs typeface="Montserrat SemiBold"/>
              <a:sym typeface="Montserrat SemiBold"/>
            </a:endParaRPr>
          </a:p>
        </p:txBody>
      </p:sp>
      <p:sp>
        <p:nvSpPr>
          <p:cNvPr id="301" name="Google Shape;301;p18"/>
          <p:cNvSpPr/>
          <p:nvPr/>
        </p:nvSpPr>
        <p:spPr>
          <a:xfrm>
            <a:off x="9474291" y="3607067"/>
            <a:ext cx="1534800" cy="538800"/>
          </a:xfrm>
          <a:prstGeom prst="roundRect">
            <a:avLst>
              <a:gd name="adj" fmla="val 26658"/>
            </a:avLst>
          </a:prstGeom>
          <a:solidFill>
            <a:schemeClr val="accent6"/>
          </a:solidFill>
          <a:ln>
            <a:noFill/>
          </a:ln>
        </p:spPr>
        <p:txBody>
          <a:bodyPr spcFirstLastPara="1" wrap="square" lIns="121900" tIns="121900" rIns="121900" bIns="121900" anchor="ctr" anchorCtr="0">
            <a:noAutofit/>
          </a:bodyPr>
          <a:lstStyle/>
          <a:p>
            <a:pPr algn="ctr" defTabSz="1219170">
              <a:buClr>
                <a:srgbClr val="000000"/>
              </a:buClr>
            </a:pPr>
            <a:r>
              <a:rPr lang="en" sz="2133" kern="0">
                <a:solidFill>
                  <a:srgbClr val="000000"/>
                </a:solidFill>
                <a:latin typeface="Montserrat SemiBold"/>
                <a:ea typeface="Montserrat SemiBold"/>
                <a:cs typeface="Montserrat SemiBold"/>
                <a:sym typeface="Montserrat SemiBold"/>
              </a:rPr>
              <a:t>05</a:t>
            </a:r>
            <a:endParaRPr sz="2133" kern="0" dirty="0">
              <a:solidFill>
                <a:srgbClr val="000000"/>
              </a:solidFill>
              <a:latin typeface="Montserrat SemiBold"/>
              <a:ea typeface="Montserrat SemiBold"/>
              <a:cs typeface="Montserrat SemiBold"/>
              <a:sym typeface="Montserrat SemiBold"/>
            </a:endParaRPr>
          </a:p>
        </p:txBody>
      </p:sp>
      <p:cxnSp>
        <p:nvCxnSpPr>
          <p:cNvPr id="302" name="Google Shape;302;p18"/>
          <p:cNvCxnSpPr>
            <a:stCxn id="297" idx="3"/>
            <a:endCxn id="298" idx="1"/>
          </p:cNvCxnSpPr>
          <p:nvPr/>
        </p:nvCxnSpPr>
        <p:spPr>
          <a:xfrm>
            <a:off x="2717729" y="3876467"/>
            <a:ext cx="538000" cy="0"/>
          </a:xfrm>
          <a:prstGeom prst="straightConnector1">
            <a:avLst/>
          </a:prstGeom>
          <a:noFill/>
          <a:ln w="19050" cap="flat" cmpd="sng">
            <a:solidFill>
              <a:schemeClr val="dk1"/>
            </a:solidFill>
            <a:prstDash val="solid"/>
            <a:round/>
            <a:headEnd type="none" w="med" len="med"/>
            <a:tailEnd type="triangle" w="med" len="med"/>
          </a:ln>
        </p:spPr>
      </p:cxnSp>
      <p:cxnSp>
        <p:nvCxnSpPr>
          <p:cNvPr id="303" name="Google Shape;303;p18"/>
          <p:cNvCxnSpPr>
            <a:stCxn id="298" idx="3"/>
            <a:endCxn id="299" idx="1"/>
          </p:cNvCxnSpPr>
          <p:nvPr/>
        </p:nvCxnSpPr>
        <p:spPr>
          <a:xfrm>
            <a:off x="4790565" y="3876467"/>
            <a:ext cx="538000" cy="0"/>
          </a:xfrm>
          <a:prstGeom prst="straightConnector1">
            <a:avLst/>
          </a:prstGeom>
          <a:noFill/>
          <a:ln w="19050" cap="flat" cmpd="sng">
            <a:solidFill>
              <a:schemeClr val="dk1"/>
            </a:solidFill>
            <a:prstDash val="solid"/>
            <a:round/>
            <a:headEnd type="none" w="med" len="med"/>
            <a:tailEnd type="triangle" w="med" len="med"/>
          </a:ln>
        </p:spPr>
      </p:cxnSp>
      <p:cxnSp>
        <p:nvCxnSpPr>
          <p:cNvPr id="304" name="Google Shape;304;p18"/>
          <p:cNvCxnSpPr>
            <a:stCxn id="299" idx="3"/>
            <a:endCxn id="300" idx="1"/>
          </p:cNvCxnSpPr>
          <p:nvPr/>
        </p:nvCxnSpPr>
        <p:spPr>
          <a:xfrm>
            <a:off x="6863352" y="3876467"/>
            <a:ext cx="538000" cy="0"/>
          </a:xfrm>
          <a:prstGeom prst="straightConnector1">
            <a:avLst/>
          </a:prstGeom>
          <a:noFill/>
          <a:ln w="19050" cap="flat" cmpd="sng">
            <a:solidFill>
              <a:schemeClr val="dk1"/>
            </a:solidFill>
            <a:prstDash val="solid"/>
            <a:round/>
            <a:headEnd type="none" w="med" len="med"/>
            <a:tailEnd type="triangle" w="med" len="med"/>
          </a:ln>
        </p:spPr>
      </p:cxnSp>
      <p:cxnSp>
        <p:nvCxnSpPr>
          <p:cNvPr id="305" name="Google Shape;305;p18"/>
          <p:cNvCxnSpPr>
            <a:stCxn id="300" idx="3"/>
            <a:endCxn id="301" idx="1"/>
          </p:cNvCxnSpPr>
          <p:nvPr/>
        </p:nvCxnSpPr>
        <p:spPr>
          <a:xfrm>
            <a:off x="8936221" y="3876467"/>
            <a:ext cx="538000" cy="0"/>
          </a:xfrm>
          <a:prstGeom prst="straightConnector1">
            <a:avLst/>
          </a:prstGeom>
          <a:noFill/>
          <a:ln w="19050" cap="flat" cmpd="sng">
            <a:solidFill>
              <a:schemeClr val="dk1"/>
            </a:solidFill>
            <a:prstDash val="solid"/>
            <a:round/>
            <a:headEnd type="none" w="med" len="med"/>
            <a:tailEnd type="triangle" w="med" len="med"/>
          </a:ln>
        </p:spPr>
      </p:cxnSp>
      <p:grpSp>
        <p:nvGrpSpPr>
          <p:cNvPr id="306" name="Google Shape;306;p18"/>
          <p:cNvGrpSpPr/>
          <p:nvPr/>
        </p:nvGrpSpPr>
        <p:grpSpPr>
          <a:xfrm>
            <a:off x="9916982" y="2275633"/>
            <a:ext cx="649397" cy="547863"/>
            <a:chOff x="3976750" y="2714378"/>
            <a:chExt cx="452437" cy="381697"/>
          </a:xfrm>
        </p:grpSpPr>
        <p:sp>
          <p:nvSpPr>
            <p:cNvPr id="307" name="Google Shape;307;p18"/>
            <p:cNvSpPr/>
            <p:nvPr/>
          </p:nvSpPr>
          <p:spPr>
            <a:xfrm>
              <a:off x="4112764" y="2793708"/>
              <a:ext cx="80186" cy="42002"/>
            </a:xfrm>
            <a:custGeom>
              <a:avLst/>
              <a:gdLst/>
              <a:ahLst/>
              <a:cxnLst/>
              <a:rect l="l" t="t" r="r" b="b"/>
              <a:pathLst>
                <a:path w="106915" h="56003" extrusionOk="0">
                  <a:moveTo>
                    <a:pt x="98080" y="0"/>
                  </a:moveTo>
                  <a:lnTo>
                    <a:pt x="8837" y="0"/>
                  </a:lnTo>
                  <a:cubicBezTo>
                    <a:pt x="3956" y="0"/>
                    <a:pt x="0" y="3955"/>
                    <a:pt x="0" y="8837"/>
                  </a:cubicBezTo>
                  <a:lnTo>
                    <a:pt x="0" y="47167"/>
                  </a:lnTo>
                  <a:cubicBezTo>
                    <a:pt x="0" y="52048"/>
                    <a:pt x="3956" y="56003"/>
                    <a:pt x="8837" y="56003"/>
                  </a:cubicBezTo>
                  <a:lnTo>
                    <a:pt x="98079" y="56003"/>
                  </a:lnTo>
                  <a:cubicBezTo>
                    <a:pt x="102959" y="56003"/>
                    <a:pt x="106915" y="52048"/>
                    <a:pt x="106915" y="47167"/>
                  </a:cubicBezTo>
                  <a:lnTo>
                    <a:pt x="106915" y="8837"/>
                  </a:lnTo>
                  <a:cubicBezTo>
                    <a:pt x="106917" y="3955"/>
                    <a:pt x="102960" y="0"/>
                    <a:pt x="98080" y="0"/>
                  </a:cubicBezTo>
                  <a:close/>
                  <a:moveTo>
                    <a:pt x="89243" y="38330"/>
                  </a:moveTo>
                  <a:lnTo>
                    <a:pt x="17673" y="38330"/>
                  </a:lnTo>
                  <a:lnTo>
                    <a:pt x="17673" y="17673"/>
                  </a:lnTo>
                  <a:lnTo>
                    <a:pt x="89242" y="17673"/>
                  </a:lnTo>
                  <a:lnTo>
                    <a:pt x="89242" y="3833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08" name="Google Shape;308;p18"/>
            <p:cNvSpPr/>
            <p:nvPr/>
          </p:nvSpPr>
          <p:spPr>
            <a:xfrm>
              <a:off x="4145152" y="2850488"/>
              <a:ext cx="48268" cy="37951"/>
            </a:xfrm>
            <a:custGeom>
              <a:avLst/>
              <a:gdLst/>
              <a:ahLst/>
              <a:cxnLst/>
              <a:rect l="l" t="t" r="r" b="b"/>
              <a:pathLst>
                <a:path w="64357" h="50602" extrusionOk="0">
                  <a:moveTo>
                    <a:pt x="36260" y="48359"/>
                  </a:moveTo>
                  <a:cubicBezTo>
                    <a:pt x="37945" y="49862"/>
                    <a:pt x="40047" y="50602"/>
                    <a:pt x="42140" y="50602"/>
                  </a:cubicBezTo>
                  <a:cubicBezTo>
                    <a:pt x="44571" y="50602"/>
                    <a:pt x="46991" y="49606"/>
                    <a:pt x="48737" y="47649"/>
                  </a:cubicBezTo>
                  <a:lnTo>
                    <a:pt x="62114" y="32658"/>
                  </a:lnTo>
                  <a:cubicBezTo>
                    <a:pt x="65105" y="29306"/>
                    <a:pt x="65105" y="24243"/>
                    <a:pt x="62114" y="20892"/>
                  </a:cubicBezTo>
                  <a:lnTo>
                    <a:pt x="48737" y="5902"/>
                  </a:lnTo>
                  <a:cubicBezTo>
                    <a:pt x="45486" y="2259"/>
                    <a:pt x="39902" y="1942"/>
                    <a:pt x="36260" y="5191"/>
                  </a:cubicBezTo>
                  <a:cubicBezTo>
                    <a:pt x="32619" y="8441"/>
                    <a:pt x="32301" y="14027"/>
                    <a:pt x="35549" y="17667"/>
                  </a:cubicBezTo>
                  <a:lnTo>
                    <a:pt x="35791" y="17937"/>
                  </a:lnTo>
                  <a:lnTo>
                    <a:pt x="17673" y="17937"/>
                  </a:lnTo>
                  <a:lnTo>
                    <a:pt x="17673" y="8837"/>
                  </a:lnTo>
                  <a:cubicBezTo>
                    <a:pt x="17673" y="3955"/>
                    <a:pt x="13717" y="0"/>
                    <a:pt x="8837" y="0"/>
                  </a:cubicBezTo>
                  <a:cubicBezTo>
                    <a:pt x="3956" y="0"/>
                    <a:pt x="0" y="3955"/>
                    <a:pt x="0" y="8837"/>
                  </a:cubicBezTo>
                  <a:lnTo>
                    <a:pt x="0" y="26774"/>
                  </a:lnTo>
                  <a:cubicBezTo>
                    <a:pt x="0" y="31655"/>
                    <a:pt x="3956" y="35611"/>
                    <a:pt x="8837" y="35611"/>
                  </a:cubicBezTo>
                  <a:lnTo>
                    <a:pt x="35791" y="35611"/>
                  </a:lnTo>
                  <a:lnTo>
                    <a:pt x="35549" y="35880"/>
                  </a:lnTo>
                  <a:cubicBezTo>
                    <a:pt x="32300" y="39523"/>
                    <a:pt x="32618" y="45109"/>
                    <a:pt x="36260" y="48359"/>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09" name="Google Shape;309;p18"/>
            <p:cNvSpPr/>
            <p:nvPr/>
          </p:nvSpPr>
          <p:spPr>
            <a:xfrm>
              <a:off x="4211847" y="2852700"/>
              <a:ext cx="106696" cy="42001"/>
            </a:xfrm>
            <a:custGeom>
              <a:avLst/>
              <a:gdLst/>
              <a:ahLst/>
              <a:cxnLst/>
              <a:rect l="l" t="t" r="r" b="b"/>
              <a:pathLst>
                <a:path w="142262" h="56002" extrusionOk="0">
                  <a:moveTo>
                    <a:pt x="133427" y="0"/>
                  </a:moveTo>
                  <a:lnTo>
                    <a:pt x="8837" y="0"/>
                  </a:lnTo>
                  <a:cubicBezTo>
                    <a:pt x="3955" y="0"/>
                    <a:pt x="0" y="3955"/>
                    <a:pt x="0" y="8837"/>
                  </a:cubicBezTo>
                  <a:lnTo>
                    <a:pt x="0" y="47165"/>
                  </a:lnTo>
                  <a:cubicBezTo>
                    <a:pt x="0" y="52047"/>
                    <a:pt x="3955" y="56002"/>
                    <a:pt x="8837" y="56002"/>
                  </a:cubicBezTo>
                  <a:lnTo>
                    <a:pt x="133425" y="56002"/>
                  </a:lnTo>
                  <a:cubicBezTo>
                    <a:pt x="138307" y="56002"/>
                    <a:pt x="142262" y="52047"/>
                    <a:pt x="142262" y="47165"/>
                  </a:cubicBezTo>
                  <a:lnTo>
                    <a:pt x="142262" y="8837"/>
                  </a:lnTo>
                  <a:cubicBezTo>
                    <a:pt x="142263" y="3955"/>
                    <a:pt x="138307" y="0"/>
                    <a:pt x="133427" y="0"/>
                  </a:cubicBezTo>
                  <a:close/>
                  <a:moveTo>
                    <a:pt x="124590" y="38329"/>
                  </a:moveTo>
                  <a:lnTo>
                    <a:pt x="17675" y="38329"/>
                  </a:lnTo>
                  <a:lnTo>
                    <a:pt x="17675" y="17673"/>
                  </a:lnTo>
                  <a:lnTo>
                    <a:pt x="124590"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0" name="Google Shape;310;p18"/>
            <p:cNvSpPr/>
            <p:nvPr/>
          </p:nvSpPr>
          <p:spPr>
            <a:xfrm>
              <a:off x="4244233" y="2909480"/>
              <a:ext cx="48268" cy="37951"/>
            </a:xfrm>
            <a:custGeom>
              <a:avLst/>
              <a:gdLst/>
              <a:ahLst/>
              <a:cxnLst/>
              <a:rect l="l" t="t" r="r" b="b"/>
              <a:pathLst>
                <a:path w="64358" h="50601" extrusionOk="0">
                  <a:moveTo>
                    <a:pt x="36260" y="48358"/>
                  </a:moveTo>
                  <a:cubicBezTo>
                    <a:pt x="37946" y="49861"/>
                    <a:pt x="40047" y="50601"/>
                    <a:pt x="42140" y="50601"/>
                  </a:cubicBezTo>
                  <a:cubicBezTo>
                    <a:pt x="44571" y="50601"/>
                    <a:pt x="46991" y="49603"/>
                    <a:pt x="48737" y="47647"/>
                  </a:cubicBezTo>
                  <a:lnTo>
                    <a:pt x="62115" y="32657"/>
                  </a:lnTo>
                  <a:cubicBezTo>
                    <a:pt x="65106" y="29305"/>
                    <a:pt x="65106" y="24242"/>
                    <a:pt x="62115" y="20891"/>
                  </a:cubicBezTo>
                  <a:lnTo>
                    <a:pt x="48737" y="5901"/>
                  </a:lnTo>
                  <a:cubicBezTo>
                    <a:pt x="45490" y="2260"/>
                    <a:pt x="39904" y="1941"/>
                    <a:pt x="36260" y="5190"/>
                  </a:cubicBezTo>
                  <a:cubicBezTo>
                    <a:pt x="32619" y="8440"/>
                    <a:pt x="32302" y="14026"/>
                    <a:pt x="35551" y="17667"/>
                  </a:cubicBezTo>
                  <a:lnTo>
                    <a:pt x="35791" y="17937"/>
                  </a:lnTo>
                  <a:lnTo>
                    <a:pt x="17673" y="17937"/>
                  </a:lnTo>
                  <a:lnTo>
                    <a:pt x="17673" y="8837"/>
                  </a:lnTo>
                  <a:cubicBezTo>
                    <a:pt x="17673" y="3955"/>
                    <a:pt x="13718" y="0"/>
                    <a:pt x="8837" y="0"/>
                  </a:cubicBezTo>
                  <a:cubicBezTo>
                    <a:pt x="3955" y="0"/>
                    <a:pt x="0" y="3955"/>
                    <a:pt x="0" y="8837"/>
                  </a:cubicBezTo>
                  <a:lnTo>
                    <a:pt x="0" y="26774"/>
                  </a:lnTo>
                  <a:cubicBezTo>
                    <a:pt x="0" y="31655"/>
                    <a:pt x="3955" y="35611"/>
                    <a:pt x="8837" y="35611"/>
                  </a:cubicBezTo>
                  <a:lnTo>
                    <a:pt x="35791" y="35611"/>
                  </a:lnTo>
                  <a:lnTo>
                    <a:pt x="35551" y="35880"/>
                  </a:lnTo>
                  <a:cubicBezTo>
                    <a:pt x="32302" y="39522"/>
                    <a:pt x="32619" y="45108"/>
                    <a:pt x="36260" y="4835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1" name="Google Shape;311;p18"/>
            <p:cNvSpPr/>
            <p:nvPr/>
          </p:nvSpPr>
          <p:spPr>
            <a:xfrm>
              <a:off x="4310930" y="2911692"/>
              <a:ext cx="80186" cy="42001"/>
            </a:xfrm>
            <a:custGeom>
              <a:avLst/>
              <a:gdLst/>
              <a:ahLst/>
              <a:cxnLst/>
              <a:rect l="l" t="t" r="r" b="b"/>
              <a:pathLst>
                <a:path w="106915" h="56002" extrusionOk="0">
                  <a:moveTo>
                    <a:pt x="35792" y="17673"/>
                  </a:moveTo>
                  <a:cubicBezTo>
                    <a:pt x="40673" y="17673"/>
                    <a:pt x="44629" y="13718"/>
                    <a:pt x="44629" y="8837"/>
                  </a:cubicBezTo>
                  <a:cubicBezTo>
                    <a:pt x="44629" y="3955"/>
                    <a:pt x="40673" y="0"/>
                    <a:pt x="35792" y="0"/>
                  </a:cubicBezTo>
                  <a:lnTo>
                    <a:pt x="8837" y="0"/>
                  </a:lnTo>
                  <a:cubicBezTo>
                    <a:pt x="3955" y="0"/>
                    <a:pt x="0" y="3955"/>
                    <a:pt x="0" y="8837"/>
                  </a:cubicBezTo>
                  <a:lnTo>
                    <a:pt x="0" y="47165"/>
                  </a:lnTo>
                  <a:cubicBezTo>
                    <a:pt x="0" y="52047"/>
                    <a:pt x="3955" y="56002"/>
                    <a:pt x="8837" y="56002"/>
                  </a:cubicBezTo>
                  <a:lnTo>
                    <a:pt x="98079" y="56002"/>
                  </a:lnTo>
                  <a:cubicBezTo>
                    <a:pt x="102960" y="56002"/>
                    <a:pt x="106915" y="52047"/>
                    <a:pt x="106915" y="47165"/>
                  </a:cubicBezTo>
                  <a:lnTo>
                    <a:pt x="106915" y="8837"/>
                  </a:lnTo>
                  <a:cubicBezTo>
                    <a:pt x="106915" y="3955"/>
                    <a:pt x="102960" y="0"/>
                    <a:pt x="98079" y="0"/>
                  </a:cubicBezTo>
                  <a:lnTo>
                    <a:pt x="71125" y="0"/>
                  </a:lnTo>
                  <a:cubicBezTo>
                    <a:pt x="66243" y="0"/>
                    <a:pt x="62288" y="3955"/>
                    <a:pt x="62288" y="8837"/>
                  </a:cubicBezTo>
                  <a:cubicBezTo>
                    <a:pt x="62288" y="13718"/>
                    <a:pt x="66243" y="17673"/>
                    <a:pt x="71125" y="17673"/>
                  </a:cubicBezTo>
                  <a:lnTo>
                    <a:pt x="89243" y="17673"/>
                  </a:lnTo>
                  <a:lnTo>
                    <a:pt x="89243" y="38329"/>
                  </a:lnTo>
                  <a:lnTo>
                    <a:pt x="17674" y="38329"/>
                  </a:lnTo>
                  <a:lnTo>
                    <a:pt x="17674"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2" name="Google Shape;312;p18"/>
            <p:cNvSpPr/>
            <p:nvPr/>
          </p:nvSpPr>
          <p:spPr>
            <a:xfrm>
              <a:off x="4116640" y="2994580"/>
              <a:ext cx="127704" cy="13255"/>
            </a:xfrm>
            <a:custGeom>
              <a:avLst/>
              <a:gdLst/>
              <a:ahLst/>
              <a:cxnLst/>
              <a:rect l="l" t="t" r="r" b="b"/>
              <a:pathLst>
                <a:path w="170272" h="17673" extrusionOk="0">
                  <a:moveTo>
                    <a:pt x="170272" y="8837"/>
                  </a:moveTo>
                  <a:cubicBezTo>
                    <a:pt x="170272" y="3955"/>
                    <a:pt x="166317" y="0"/>
                    <a:pt x="161435" y="0"/>
                  </a:cubicBezTo>
                  <a:lnTo>
                    <a:pt x="8837" y="0"/>
                  </a:lnTo>
                  <a:cubicBezTo>
                    <a:pt x="3956" y="0"/>
                    <a:pt x="0" y="3955"/>
                    <a:pt x="0" y="8837"/>
                  </a:cubicBezTo>
                  <a:cubicBezTo>
                    <a:pt x="0" y="13718"/>
                    <a:pt x="3956" y="17673"/>
                    <a:pt x="8837" y="17673"/>
                  </a:cubicBezTo>
                  <a:lnTo>
                    <a:pt x="161435" y="17673"/>
                  </a:lnTo>
                  <a:cubicBezTo>
                    <a:pt x="166316" y="17673"/>
                    <a:pt x="170272" y="13718"/>
                    <a:pt x="170272" y="883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3" name="Google Shape;313;p18"/>
            <p:cNvSpPr/>
            <p:nvPr/>
          </p:nvSpPr>
          <p:spPr>
            <a:xfrm>
              <a:off x="4157641" y="3013590"/>
              <a:ext cx="86703" cy="13255"/>
            </a:xfrm>
            <a:custGeom>
              <a:avLst/>
              <a:gdLst/>
              <a:ahLst/>
              <a:cxnLst/>
              <a:rect l="l" t="t" r="r" b="b"/>
              <a:pathLst>
                <a:path w="115604" h="17673" extrusionOk="0">
                  <a:moveTo>
                    <a:pt x="8837" y="17673"/>
                  </a:moveTo>
                  <a:lnTo>
                    <a:pt x="106768" y="17673"/>
                  </a:lnTo>
                  <a:cubicBezTo>
                    <a:pt x="111650" y="17673"/>
                    <a:pt x="115605" y="13718"/>
                    <a:pt x="115605" y="8837"/>
                  </a:cubicBezTo>
                  <a:cubicBezTo>
                    <a:pt x="115605" y="3955"/>
                    <a:pt x="111650" y="0"/>
                    <a:pt x="106768" y="0"/>
                  </a:cubicBezTo>
                  <a:lnTo>
                    <a:pt x="8837" y="0"/>
                  </a:lnTo>
                  <a:cubicBezTo>
                    <a:pt x="3956"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4" name="Google Shape;314;p18"/>
            <p:cNvSpPr/>
            <p:nvPr/>
          </p:nvSpPr>
          <p:spPr>
            <a:xfrm>
              <a:off x="4116640" y="3013590"/>
              <a:ext cx="33749" cy="13255"/>
            </a:xfrm>
            <a:custGeom>
              <a:avLst/>
              <a:gdLst/>
              <a:ahLst/>
              <a:cxnLst/>
              <a:rect l="l" t="t" r="r" b="b"/>
              <a:pathLst>
                <a:path w="44999" h="17673" extrusionOk="0">
                  <a:moveTo>
                    <a:pt x="8837" y="0"/>
                  </a:moveTo>
                  <a:cubicBezTo>
                    <a:pt x="3956" y="0"/>
                    <a:pt x="0" y="3955"/>
                    <a:pt x="0" y="8837"/>
                  </a:cubicBezTo>
                  <a:cubicBezTo>
                    <a:pt x="0" y="13718"/>
                    <a:pt x="3956" y="17673"/>
                    <a:pt x="8837" y="17673"/>
                  </a:cubicBezTo>
                  <a:lnTo>
                    <a:pt x="36163" y="17673"/>
                  </a:lnTo>
                  <a:cubicBezTo>
                    <a:pt x="41043" y="17673"/>
                    <a:pt x="45000" y="13718"/>
                    <a:pt x="45000" y="8837"/>
                  </a:cubicBezTo>
                  <a:cubicBezTo>
                    <a:pt x="45000" y="3955"/>
                    <a:pt x="41043" y="0"/>
                    <a:pt x="3616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5" name="Google Shape;315;p18"/>
            <p:cNvSpPr/>
            <p:nvPr/>
          </p:nvSpPr>
          <p:spPr>
            <a:xfrm>
              <a:off x="4008358" y="2787835"/>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6" name="Google Shape;316;p18"/>
            <p:cNvSpPr/>
            <p:nvPr/>
          </p:nvSpPr>
          <p:spPr>
            <a:xfrm>
              <a:off x="4008358" y="2837226"/>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7" name="Google Shape;317;p18"/>
            <p:cNvSpPr/>
            <p:nvPr/>
          </p:nvSpPr>
          <p:spPr>
            <a:xfrm>
              <a:off x="4008358" y="2886618"/>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8" name="Google Shape;318;p18"/>
            <p:cNvSpPr/>
            <p:nvPr/>
          </p:nvSpPr>
          <p:spPr>
            <a:xfrm>
              <a:off x="4008358" y="2936010"/>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19" name="Google Shape;319;p18"/>
            <p:cNvSpPr/>
            <p:nvPr/>
          </p:nvSpPr>
          <p:spPr>
            <a:xfrm>
              <a:off x="4008358" y="2985401"/>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0" name="Google Shape;320;p18"/>
            <p:cNvSpPr/>
            <p:nvPr/>
          </p:nvSpPr>
          <p:spPr>
            <a:xfrm>
              <a:off x="4008358" y="3034793"/>
              <a:ext cx="51206" cy="13255"/>
            </a:xfrm>
            <a:custGeom>
              <a:avLst/>
              <a:gdLst/>
              <a:ahLst/>
              <a:cxnLst/>
              <a:rect l="l" t="t" r="r" b="b"/>
              <a:pathLst>
                <a:path w="68275" h="17673" extrusionOk="0">
                  <a:moveTo>
                    <a:pt x="8837" y="17673"/>
                  </a:moveTo>
                  <a:lnTo>
                    <a:pt x="59439" y="17673"/>
                  </a:lnTo>
                  <a:cubicBezTo>
                    <a:pt x="64319" y="17673"/>
                    <a:pt x="68276" y="13718"/>
                    <a:pt x="68276" y="8837"/>
                  </a:cubicBezTo>
                  <a:cubicBezTo>
                    <a:pt x="68276" y="3955"/>
                    <a:pt x="64319" y="0"/>
                    <a:pt x="59439" y="0"/>
                  </a:cubicBezTo>
                  <a:lnTo>
                    <a:pt x="8837" y="0"/>
                  </a:lnTo>
                  <a:cubicBezTo>
                    <a:pt x="3956"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1" name="Google Shape;321;p18"/>
            <p:cNvSpPr/>
            <p:nvPr/>
          </p:nvSpPr>
          <p:spPr>
            <a:xfrm>
              <a:off x="3976750" y="2714378"/>
              <a:ext cx="452437" cy="381697"/>
            </a:xfrm>
            <a:custGeom>
              <a:avLst/>
              <a:gdLst/>
              <a:ahLst/>
              <a:cxnLst/>
              <a:rect l="l" t="t" r="r" b="b"/>
              <a:pathLst>
                <a:path w="603249" h="508929" extrusionOk="0">
                  <a:moveTo>
                    <a:pt x="594413" y="33907"/>
                  </a:moveTo>
                  <a:lnTo>
                    <a:pt x="586450" y="33907"/>
                  </a:lnTo>
                  <a:lnTo>
                    <a:pt x="568646" y="8653"/>
                  </a:lnTo>
                  <a:cubicBezTo>
                    <a:pt x="564827" y="3234"/>
                    <a:pt x="558588"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8" y="18108"/>
                    <a:pt x="554201" y="18835"/>
                  </a:cubicBezTo>
                  <a:lnTo>
                    <a:pt x="564825" y="33906"/>
                  </a:lnTo>
                  <a:lnTo>
                    <a:pt x="38424" y="33906"/>
                  </a:lnTo>
                  <a:lnTo>
                    <a:pt x="49048" y="18835"/>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2" y="0"/>
                    <a:pt x="38423" y="3234"/>
                    <a:pt x="34603" y="8653"/>
                  </a:cubicBezTo>
                  <a:lnTo>
                    <a:pt x="16800" y="33907"/>
                  </a:lnTo>
                  <a:lnTo>
                    <a:pt x="8837" y="33907"/>
                  </a:lnTo>
                  <a:cubicBezTo>
                    <a:pt x="3956" y="33907"/>
                    <a:pt x="0" y="37862"/>
                    <a:pt x="0" y="42744"/>
                  </a:cubicBezTo>
                  <a:lnTo>
                    <a:pt x="0" y="500093"/>
                  </a:lnTo>
                  <a:cubicBezTo>
                    <a:pt x="0" y="504974"/>
                    <a:pt x="3956" y="508930"/>
                    <a:pt x="8837" y="508930"/>
                  </a:cubicBezTo>
                  <a:lnTo>
                    <a:pt x="283959" y="508930"/>
                  </a:lnTo>
                  <a:cubicBezTo>
                    <a:pt x="288839" y="508930"/>
                    <a:pt x="292795" y="504974"/>
                    <a:pt x="292795" y="500093"/>
                  </a:cubicBezTo>
                  <a:cubicBezTo>
                    <a:pt x="292795" y="495212"/>
                    <a:pt x="288839" y="491256"/>
                    <a:pt x="283959" y="491256"/>
                  </a:cubicBezTo>
                  <a:lnTo>
                    <a:pt x="152562" y="491256"/>
                  </a:lnTo>
                  <a:lnTo>
                    <a:pt x="152562" y="51580"/>
                  </a:lnTo>
                  <a:lnTo>
                    <a:pt x="585577" y="51580"/>
                  </a:lnTo>
                  <a:lnTo>
                    <a:pt x="585577" y="491256"/>
                  </a:lnTo>
                  <a:lnTo>
                    <a:pt x="319291" y="491256"/>
                  </a:lnTo>
                  <a:cubicBezTo>
                    <a:pt x="314410" y="491256"/>
                    <a:pt x="310455" y="495212"/>
                    <a:pt x="310455" y="500093"/>
                  </a:cubicBezTo>
                  <a:cubicBezTo>
                    <a:pt x="310455" y="504974"/>
                    <a:pt x="314410" y="508930"/>
                    <a:pt x="319291" y="508930"/>
                  </a:cubicBezTo>
                  <a:lnTo>
                    <a:pt x="594413" y="508930"/>
                  </a:lnTo>
                  <a:cubicBezTo>
                    <a:pt x="599295" y="508930"/>
                    <a:pt x="603250" y="504974"/>
                    <a:pt x="603250" y="500093"/>
                  </a:cubicBezTo>
                  <a:lnTo>
                    <a:pt x="603250" y="42744"/>
                  </a:lnTo>
                  <a:cubicBezTo>
                    <a:pt x="603250" y="37862"/>
                    <a:pt x="599294" y="33907"/>
                    <a:pt x="594413" y="33907"/>
                  </a:cubicBezTo>
                  <a:close/>
                  <a:moveTo>
                    <a:pt x="134889" y="491256"/>
                  </a:moveTo>
                  <a:lnTo>
                    <a:pt x="17673" y="491256"/>
                  </a:lnTo>
                  <a:lnTo>
                    <a:pt x="17673" y="51580"/>
                  </a:lnTo>
                  <a:lnTo>
                    <a:pt x="134889" y="51580"/>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322" name="Google Shape;322;p18"/>
          <p:cNvGrpSpPr/>
          <p:nvPr/>
        </p:nvGrpSpPr>
        <p:grpSpPr>
          <a:xfrm>
            <a:off x="5856946" y="2224865"/>
            <a:ext cx="502481" cy="649400"/>
            <a:chOff x="2553955" y="2679009"/>
            <a:chExt cx="350080" cy="452438"/>
          </a:xfrm>
        </p:grpSpPr>
        <p:sp>
          <p:nvSpPr>
            <p:cNvPr id="323" name="Google Shape;323;p18"/>
            <p:cNvSpPr/>
            <p:nvPr/>
          </p:nvSpPr>
          <p:spPr>
            <a:xfrm>
              <a:off x="2553955" y="2679009"/>
              <a:ext cx="258016" cy="452438"/>
            </a:xfrm>
            <a:custGeom>
              <a:avLst/>
              <a:gdLst/>
              <a:ahLst/>
              <a:cxnLst/>
              <a:rect l="l" t="t" r="r" b="b"/>
              <a:pathLst>
                <a:path w="344021" h="603251" extrusionOk="0">
                  <a:moveTo>
                    <a:pt x="340035" y="240950"/>
                  </a:moveTo>
                  <a:lnTo>
                    <a:pt x="329973" y="222648"/>
                  </a:lnTo>
                  <a:cubicBezTo>
                    <a:pt x="328777" y="220473"/>
                    <a:pt x="328146" y="218012"/>
                    <a:pt x="328146" y="215533"/>
                  </a:cubicBezTo>
                  <a:lnTo>
                    <a:pt x="328146" y="159965"/>
                  </a:lnTo>
                  <a:cubicBezTo>
                    <a:pt x="328146" y="157485"/>
                    <a:pt x="328777" y="155025"/>
                    <a:pt x="329972" y="152852"/>
                  </a:cubicBezTo>
                  <a:lnTo>
                    <a:pt x="340035" y="134547"/>
                  </a:lnTo>
                  <a:cubicBezTo>
                    <a:pt x="345467" y="124668"/>
                    <a:pt x="345340" y="112465"/>
                    <a:pt x="339702" y="102701"/>
                  </a:cubicBezTo>
                  <a:lnTo>
                    <a:pt x="329511" y="85050"/>
                  </a:lnTo>
                  <a:cubicBezTo>
                    <a:pt x="323874" y="75285"/>
                    <a:pt x="313370" y="69073"/>
                    <a:pt x="302098" y="68838"/>
                  </a:cubicBezTo>
                  <a:lnTo>
                    <a:pt x="281214" y="68401"/>
                  </a:lnTo>
                  <a:cubicBezTo>
                    <a:pt x="279012" y="68355"/>
                    <a:pt x="276800" y="67796"/>
                    <a:pt x="274819" y="66788"/>
                  </a:cubicBezTo>
                  <a:cubicBezTo>
                    <a:pt x="270475" y="64572"/>
                    <a:pt x="265149" y="66301"/>
                    <a:pt x="262935" y="70650"/>
                  </a:cubicBezTo>
                  <a:cubicBezTo>
                    <a:pt x="260718" y="74997"/>
                    <a:pt x="262448" y="80319"/>
                    <a:pt x="266797" y="82535"/>
                  </a:cubicBezTo>
                  <a:cubicBezTo>
                    <a:pt x="271136" y="84745"/>
                    <a:pt x="275993" y="85968"/>
                    <a:pt x="280843" y="86069"/>
                  </a:cubicBezTo>
                  <a:lnTo>
                    <a:pt x="301727" y="86506"/>
                  </a:lnTo>
                  <a:cubicBezTo>
                    <a:pt x="306856" y="86615"/>
                    <a:pt x="311639" y="89441"/>
                    <a:pt x="314205" y="93887"/>
                  </a:cubicBezTo>
                  <a:lnTo>
                    <a:pt x="324396" y="111538"/>
                  </a:lnTo>
                  <a:cubicBezTo>
                    <a:pt x="326962" y="115982"/>
                    <a:pt x="327021" y="121536"/>
                    <a:pt x="324548" y="126033"/>
                  </a:cubicBezTo>
                  <a:lnTo>
                    <a:pt x="314484" y="144338"/>
                  </a:lnTo>
                  <a:cubicBezTo>
                    <a:pt x="311859" y="149114"/>
                    <a:pt x="310472" y="154517"/>
                    <a:pt x="310472" y="159966"/>
                  </a:cubicBezTo>
                  <a:lnTo>
                    <a:pt x="310472" y="215535"/>
                  </a:lnTo>
                  <a:cubicBezTo>
                    <a:pt x="310472" y="220982"/>
                    <a:pt x="311860" y="226385"/>
                    <a:pt x="314484" y="231163"/>
                  </a:cubicBezTo>
                  <a:lnTo>
                    <a:pt x="324548" y="249466"/>
                  </a:lnTo>
                  <a:cubicBezTo>
                    <a:pt x="327021" y="253962"/>
                    <a:pt x="326962" y="259518"/>
                    <a:pt x="324396" y="263963"/>
                  </a:cubicBezTo>
                  <a:lnTo>
                    <a:pt x="314205" y="281614"/>
                  </a:lnTo>
                  <a:cubicBezTo>
                    <a:pt x="312578" y="284431"/>
                    <a:pt x="310059" y="286622"/>
                    <a:pt x="307091" y="287861"/>
                  </a:cubicBezTo>
                  <a:cubicBezTo>
                    <a:pt x="302907" y="283909"/>
                    <a:pt x="297100" y="281455"/>
                    <a:pt x="290690" y="281455"/>
                  </a:cubicBezTo>
                  <a:lnTo>
                    <a:pt x="281177" y="281455"/>
                  </a:lnTo>
                  <a:cubicBezTo>
                    <a:pt x="275812" y="281455"/>
                    <a:pt x="270869" y="283173"/>
                    <a:pt x="266947" y="286051"/>
                  </a:cubicBezTo>
                  <a:cubicBezTo>
                    <a:pt x="263024" y="283174"/>
                    <a:pt x="258082" y="281455"/>
                    <a:pt x="252717" y="281455"/>
                  </a:cubicBezTo>
                  <a:lnTo>
                    <a:pt x="243203" y="281455"/>
                  </a:lnTo>
                  <a:cubicBezTo>
                    <a:pt x="237839" y="281455"/>
                    <a:pt x="232895" y="283173"/>
                    <a:pt x="228972" y="286051"/>
                  </a:cubicBezTo>
                  <a:cubicBezTo>
                    <a:pt x="225050" y="283174"/>
                    <a:pt x="220107" y="281455"/>
                    <a:pt x="214742" y="281455"/>
                  </a:cubicBezTo>
                  <a:lnTo>
                    <a:pt x="205228" y="281455"/>
                  </a:lnTo>
                  <a:cubicBezTo>
                    <a:pt x="203371" y="281455"/>
                    <a:pt x="201565" y="281661"/>
                    <a:pt x="199834" y="282050"/>
                  </a:cubicBezTo>
                  <a:lnTo>
                    <a:pt x="199834" y="261693"/>
                  </a:lnTo>
                  <a:cubicBezTo>
                    <a:pt x="228631" y="250781"/>
                    <a:pt x="248912" y="223696"/>
                    <a:pt x="250860" y="192866"/>
                  </a:cubicBezTo>
                  <a:cubicBezTo>
                    <a:pt x="252295" y="170148"/>
                    <a:pt x="243918" y="147920"/>
                    <a:pt x="227879" y="131880"/>
                  </a:cubicBezTo>
                  <a:cubicBezTo>
                    <a:pt x="211840" y="115842"/>
                    <a:pt x="189614" y="107462"/>
                    <a:pt x="166895" y="108901"/>
                  </a:cubicBezTo>
                  <a:cubicBezTo>
                    <a:pt x="127359" y="111400"/>
                    <a:pt x="95660" y="143098"/>
                    <a:pt x="93162" y="182635"/>
                  </a:cubicBezTo>
                  <a:cubicBezTo>
                    <a:pt x="90941" y="217782"/>
                    <a:pt x="111715" y="249572"/>
                    <a:pt x="144188" y="261724"/>
                  </a:cubicBezTo>
                  <a:lnTo>
                    <a:pt x="144188" y="342448"/>
                  </a:lnTo>
                  <a:lnTo>
                    <a:pt x="138369" y="332841"/>
                  </a:lnTo>
                  <a:cubicBezTo>
                    <a:pt x="135546" y="328180"/>
                    <a:pt x="131559" y="324275"/>
                    <a:pt x="126842" y="321553"/>
                  </a:cubicBezTo>
                  <a:lnTo>
                    <a:pt x="78717" y="293769"/>
                  </a:lnTo>
                  <a:cubicBezTo>
                    <a:pt x="73997" y="291045"/>
                    <a:pt x="68625" y="289544"/>
                    <a:pt x="63179" y="289430"/>
                  </a:cubicBezTo>
                  <a:lnTo>
                    <a:pt x="42295" y="288992"/>
                  </a:lnTo>
                  <a:cubicBezTo>
                    <a:pt x="37165" y="288884"/>
                    <a:pt x="32384" y="286057"/>
                    <a:pt x="29817" y="281613"/>
                  </a:cubicBezTo>
                  <a:lnTo>
                    <a:pt x="19627" y="263963"/>
                  </a:lnTo>
                  <a:cubicBezTo>
                    <a:pt x="17061" y="259518"/>
                    <a:pt x="17002" y="253962"/>
                    <a:pt x="19475" y="249465"/>
                  </a:cubicBezTo>
                  <a:lnTo>
                    <a:pt x="29537" y="231161"/>
                  </a:lnTo>
                  <a:cubicBezTo>
                    <a:pt x="32163" y="226387"/>
                    <a:pt x="33550" y="220983"/>
                    <a:pt x="33550" y="215533"/>
                  </a:cubicBezTo>
                  <a:lnTo>
                    <a:pt x="33550" y="159965"/>
                  </a:lnTo>
                  <a:cubicBezTo>
                    <a:pt x="33550" y="154513"/>
                    <a:pt x="32162" y="149109"/>
                    <a:pt x="29537" y="144337"/>
                  </a:cubicBezTo>
                  <a:lnTo>
                    <a:pt x="19474" y="126032"/>
                  </a:lnTo>
                  <a:cubicBezTo>
                    <a:pt x="17002" y="121536"/>
                    <a:pt x="17060" y="115982"/>
                    <a:pt x="19626" y="111536"/>
                  </a:cubicBezTo>
                  <a:lnTo>
                    <a:pt x="29817" y="93885"/>
                  </a:lnTo>
                  <a:cubicBezTo>
                    <a:pt x="32384" y="89441"/>
                    <a:pt x="37165" y="86614"/>
                    <a:pt x="42295" y="86505"/>
                  </a:cubicBezTo>
                  <a:lnTo>
                    <a:pt x="63180" y="86068"/>
                  </a:lnTo>
                  <a:cubicBezTo>
                    <a:pt x="68629" y="85953"/>
                    <a:pt x="74003" y="84453"/>
                    <a:pt x="78718" y="81729"/>
                  </a:cubicBezTo>
                  <a:lnTo>
                    <a:pt x="126844" y="53945"/>
                  </a:lnTo>
                  <a:cubicBezTo>
                    <a:pt x="131563" y="51220"/>
                    <a:pt x="135549" y="47315"/>
                    <a:pt x="138371" y="42655"/>
                  </a:cubicBezTo>
                  <a:lnTo>
                    <a:pt x="149191" y="24790"/>
                  </a:lnTo>
                  <a:cubicBezTo>
                    <a:pt x="151850" y="20400"/>
                    <a:pt x="156690" y="17673"/>
                    <a:pt x="161821" y="17673"/>
                  </a:cubicBezTo>
                  <a:lnTo>
                    <a:pt x="182204" y="17673"/>
                  </a:lnTo>
                  <a:cubicBezTo>
                    <a:pt x="187335" y="17673"/>
                    <a:pt x="192175" y="20400"/>
                    <a:pt x="194833" y="24790"/>
                  </a:cubicBezTo>
                  <a:lnTo>
                    <a:pt x="205653" y="42654"/>
                  </a:lnTo>
                  <a:cubicBezTo>
                    <a:pt x="208475" y="47314"/>
                    <a:pt x="212460" y="51220"/>
                    <a:pt x="217181" y="53945"/>
                  </a:cubicBezTo>
                  <a:lnTo>
                    <a:pt x="235872" y="64735"/>
                  </a:lnTo>
                  <a:cubicBezTo>
                    <a:pt x="240098" y="67172"/>
                    <a:pt x="245504" y="65727"/>
                    <a:pt x="247943" y="61501"/>
                  </a:cubicBezTo>
                  <a:cubicBezTo>
                    <a:pt x="250383" y="57273"/>
                    <a:pt x="248935" y="51869"/>
                    <a:pt x="244709" y="49430"/>
                  </a:cubicBezTo>
                  <a:lnTo>
                    <a:pt x="226019" y="38640"/>
                  </a:lnTo>
                  <a:cubicBezTo>
                    <a:pt x="223870" y="37399"/>
                    <a:pt x="222055" y="35622"/>
                    <a:pt x="220771" y="33500"/>
                  </a:cubicBezTo>
                  <a:lnTo>
                    <a:pt x="209950" y="15634"/>
                  </a:lnTo>
                  <a:cubicBezTo>
                    <a:pt x="204107" y="5990"/>
                    <a:pt x="193476" y="0"/>
                    <a:pt x="182202" y="0"/>
                  </a:cubicBezTo>
                  <a:lnTo>
                    <a:pt x="161818" y="0"/>
                  </a:lnTo>
                  <a:cubicBezTo>
                    <a:pt x="150544" y="0"/>
                    <a:pt x="139913" y="5990"/>
                    <a:pt x="134072" y="15635"/>
                  </a:cubicBezTo>
                  <a:lnTo>
                    <a:pt x="123252" y="33502"/>
                  </a:lnTo>
                  <a:cubicBezTo>
                    <a:pt x="121967" y="35622"/>
                    <a:pt x="120153" y="37400"/>
                    <a:pt x="118005" y="38640"/>
                  </a:cubicBezTo>
                  <a:lnTo>
                    <a:pt x="69879" y="66423"/>
                  </a:lnTo>
                  <a:cubicBezTo>
                    <a:pt x="67734" y="67664"/>
                    <a:pt x="65288" y="68346"/>
                    <a:pt x="62808" y="68399"/>
                  </a:cubicBezTo>
                  <a:lnTo>
                    <a:pt x="41925" y="68836"/>
                  </a:lnTo>
                  <a:cubicBezTo>
                    <a:pt x="30653" y="69072"/>
                    <a:pt x="20149" y="75285"/>
                    <a:pt x="14511" y="85049"/>
                  </a:cubicBezTo>
                  <a:lnTo>
                    <a:pt x="4320" y="102700"/>
                  </a:lnTo>
                  <a:cubicBezTo>
                    <a:pt x="-1318" y="112464"/>
                    <a:pt x="-1446" y="124668"/>
                    <a:pt x="3986" y="134546"/>
                  </a:cubicBezTo>
                  <a:lnTo>
                    <a:pt x="14050" y="152852"/>
                  </a:lnTo>
                  <a:cubicBezTo>
                    <a:pt x="15245" y="155025"/>
                    <a:pt x="15876" y="157484"/>
                    <a:pt x="15876" y="159964"/>
                  </a:cubicBezTo>
                  <a:lnTo>
                    <a:pt x="15876" y="215532"/>
                  </a:lnTo>
                  <a:cubicBezTo>
                    <a:pt x="15876" y="218012"/>
                    <a:pt x="15244" y="220471"/>
                    <a:pt x="14049" y="222645"/>
                  </a:cubicBezTo>
                  <a:lnTo>
                    <a:pt x="3986" y="240950"/>
                  </a:lnTo>
                  <a:cubicBezTo>
                    <a:pt x="-1444" y="250831"/>
                    <a:pt x="-1317" y="263032"/>
                    <a:pt x="4320" y="272797"/>
                  </a:cubicBezTo>
                  <a:lnTo>
                    <a:pt x="14511" y="290448"/>
                  </a:lnTo>
                  <a:cubicBezTo>
                    <a:pt x="20148" y="300212"/>
                    <a:pt x="30652" y="306424"/>
                    <a:pt x="41924" y="306660"/>
                  </a:cubicBezTo>
                  <a:lnTo>
                    <a:pt x="62809" y="307098"/>
                  </a:lnTo>
                  <a:cubicBezTo>
                    <a:pt x="65288" y="307150"/>
                    <a:pt x="67734" y="307833"/>
                    <a:pt x="69881" y="309073"/>
                  </a:cubicBezTo>
                  <a:lnTo>
                    <a:pt x="118005" y="336859"/>
                  </a:lnTo>
                  <a:cubicBezTo>
                    <a:pt x="118793" y="337313"/>
                    <a:pt x="119537" y="337841"/>
                    <a:pt x="120225" y="338432"/>
                  </a:cubicBezTo>
                  <a:lnTo>
                    <a:pt x="118626" y="337653"/>
                  </a:lnTo>
                  <a:cubicBezTo>
                    <a:pt x="108126" y="332539"/>
                    <a:pt x="95726" y="335097"/>
                    <a:pt x="87775" y="344020"/>
                  </a:cubicBezTo>
                  <a:cubicBezTo>
                    <a:pt x="77625" y="355412"/>
                    <a:pt x="77773" y="373105"/>
                    <a:pt x="88114" y="384299"/>
                  </a:cubicBezTo>
                  <a:lnTo>
                    <a:pt x="137723" y="438009"/>
                  </a:lnTo>
                  <a:cubicBezTo>
                    <a:pt x="141830" y="442456"/>
                    <a:pt x="144186" y="448706"/>
                    <a:pt x="144186" y="455157"/>
                  </a:cubicBezTo>
                  <a:lnTo>
                    <a:pt x="144186" y="516559"/>
                  </a:lnTo>
                  <a:lnTo>
                    <a:pt x="137518" y="516559"/>
                  </a:lnTo>
                  <a:cubicBezTo>
                    <a:pt x="128362" y="516559"/>
                    <a:pt x="120913" y="524007"/>
                    <a:pt x="120913" y="533163"/>
                  </a:cubicBezTo>
                  <a:lnTo>
                    <a:pt x="120913" y="586645"/>
                  </a:lnTo>
                  <a:cubicBezTo>
                    <a:pt x="120913" y="595801"/>
                    <a:pt x="128362" y="603251"/>
                    <a:pt x="137518" y="603251"/>
                  </a:cubicBezTo>
                  <a:lnTo>
                    <a:pt x="173331" y="603251"/>
                  </a:lnTo>
                  <a:cubicBezTo>
                    <a:pt x="178211" y="603251"/>
                    <a:pt x="182168" y="599296"/>
                    <a:pt x="182168" y="594415"/>
                  </a:cubicBezTo>
                  <a:cubicBezTo>
                    <a:pt x="182168" y="589533"/>
                    <a:pt x="178211" y="585578"/>
                    <a:pt x="173331" y="585578"/>
                  </a:cubicBezTo>
                  <a:lnTo>
                    <a:pt x="138586" y="585578"/>
                  </a:lnTo>
                  <a:lnTo>
                    <a:pt x="138586" y="534233"/>
                  </a:lnTo>
                  <a:lnTo>
                    <a:pt x="301777" y="534233"/>
                  </a:lnTo>
                  <a:lnTo>
                    <a:pt x="301777" y="585577"/>
                  </a:lnTo>
                  <a:lnTo>
                    <a:pt x="208662" y="585577"/>
                  </a:lnTo>
                  <a:cubicBezTo>
                    <a:pt x="203782" y="585577"/>
                    <a:pt x="199826" y="589532"/>
                    <a:pt x="199826" y="594413"/>
                  </a:cubicBezTo>
                  <a:cubicBezTo>
                    <a:pt x="199826" y="599295"/>
                    <a:pt x="203782" y="603250"/>
                    <a:pt x="208662" y="603250"/>
                  </a:cubicBezTo>
                  <a:lnTo>
                    <a:pt x="302847" y="603250"/>
                  </a:lnTo>
                  <a:cubicBezTo>
                    <a:pt x="312003" y="603250"/>
                    <a:pt x="319452" y="595801"/>
                    <a:pt x="319452" y="586644"/>
                  </a:cubicBezTo>
                  <a:lnTo>
                    <a:pt x="319452" y="533162"/>
                  </a:lnTo>
                  <a:cubicBezTo>
                    <a:pt x="319452" y="524006"/>
                    <a:pt x="312003" y="516558"/>
                    <a:pt x="302847" y="516558"/>
                  </a:cubicBezTo>
                  <a:lnTo>
                    <a:pt x="294770" y="516558"/>
                  </a:lnTo>
                  <a:lnTo>
                    <a:pt x="294770" y="475056"/>
                  </a:lnTo>
                  <a:cubicBezTo>
                    <a:pt x="294770" y="469411"/>
                    <a:pt x="296295" y="463992"/>
                    <a:pt x="299178" y="459387"/>
                  </a:cubicBezTo>
                  <a:lnTo>
                    <a:pt x="309331" y="443167"/>
                  </a:lnTo>
                  <a:cubicBezTo>
                    <a:pt x="311919" y="439031"/>
                    <a:pt x="310666" y="433578"/>
                    <a:pt x="306529" y="430988"/>
                  </a:cubicBezTo>
                  <a:cubicBezTo>
                    <a:pt x="302392" y="428399"/>
                    <a:pt x="296941" y="429653"/>
                    <a:pt x="294350" y="433790"/>
                  </a:cubicBezTo>
                  <a:lnTo>
                    <a:pt x="284197" y="450009"/>
                  </a:lnTo>
                  <a:cubicBezTo>
                    <a:pt x="279552" y="457430"/>
                    <a:pt x="277097" y="466091"/>
                    <a:pt x="277097" y="475056"/>
                  </a:cubicBezTo>
                  <a:lnTo>
                    <a:pt x="277097" y="516558"/>
                  </a:lnTo>
                  <a:lnTo>
                    <a:pt x="161861" y="516558"/>
                  </a:lnTo>
                  <a:lnTo>
                    <a:pt x="161861" y="455156"/>
                  </a:lnTo>
                  <a:cubicBezTo>
                    <a:pt x="161861" y="444152"/>
                    <a:pt x="157900" y="433804"/>
                    <a:pt x="150707" y="426017"/>
                  </a:cubicBezTo>
                  <a:lnTo>
                    <a:pt x="101098" y="372307"/>
                  </a:lnTo>
                  <a:cubicBezTo>
                    <a:pt x="96999" y="367869"/>
                    <a:pt x="96942" y="360300"/>
                    <a:pt x="100973" y="355777"/>
                  </a:cubicBezTo>
                  <a:cubicBezTo>
                    <a:pt x="103639" y="352786"/>
                    <a:pt x="107532" y="351908"/>
                    <a:pt x="110890" y="353543"/>
                  </a:cubicBezTo>
                  <a:lnTo>
                    <a:pt x="148994" y="372096"/>
                  </a:lnTo>
                  <a:cubicBezTo>
                    <a:pt x="152020" y="373649"/>
                    <a:pt x="155678" y="373303"/>
                    <a:pt x="158319" y="371305"/>
                  </a:cubicBezTo>
                  <a:cubicBezTo>
                    <a:pt x="160564" y="369630"/>
                    <a:pt x="161922" y="366930"/>
                    <a:pt x="161861" y="364050"/>
                  </a:cubicBezTo>
                  <a:lnTo>
                    <a:pt x="161861" y="222550"/>
                  </a:lnTo>
                  <a:cubicBezTo>
                    <a:pt x="161861" y="215888"/>
                    <a:pt x="166415" y="210467"/>
                    <a:pt x="172011" y="210467"/>
                  </a:cubicBezTo>
                  <a:cubicBezTo>
                    <a:pt x="177608" y="210467"/>
                    <a:pt x="182162" y="215888"/>
                    <a:pt x="182162" y="222550"/>
                  </a:cubicBezTo>
                  <a:lnTo>
                    <a:pt x="182162" y="364229"/>
                  </a:lnTo>
                  <a:cubicBezTo>
                    <a:pt x="182162" y="369110"/>
                    <a:pt x="186118" y="373065"/>
                    <a:pt x="190998" y="373065"/>
                  </a:cubicBezTo>
                  <a:cubicBezTo>
                    <a:pt x="195879" y="373065"/>
                    <a:pt x="199835" y="369110"/>
                    <a:pt x="199835" y="364229"/>
                  </a:cubicBezTo>
                  <a:lnTo>
                    <a:pt x="199835" y="302984"/>
                  </a:lnTo>
                  <a:cubicBezTo>
                    <a:pt x="199835" y="301160"/>
                    <a:pt x="202050" y="299128"/>
                    <a:pt x="205229" y="299128"/>
                  </a:cubicBezTo>
                  <a:lnTo>
                    <a:pt x="214743" y="299128"/>
                  </a:lnTo>
                  <a:cubicBezTo>
                    <a:pt x="217922" y="299128"/>
                    <a:pt x="220137" y="301161"/>
                    <a:pt x="220137" y="302984"/>
                  </a:cubicBezTo>
                  <a:lnTo>
                    <a:pt x="220137" y="364229"/>
                  </a:lnTo>
                  <a:cubicBezTo>
                    <a:pt x="220137" y="369110"/>
                    <a:pt x="224093" y="373065"/>
                    <a:pt x="228974" y="373065"/>
                  </a:cubicBezTo>
                  <a:cubicBezTo>
                    <a:pt x="233850" y="373065"/>
                    <a:pt x="237810" y="369112"/>
                    <a:pt x="237810" y="364229"/>
                  </a:cubicBezTo>
                  <a:lnTo>
                    <a:pt x="237810" y="302984"/>
                  </a:lnTo>
                  <a:cubicBezTo>
                    <a:pt x="237810" y="301160"/>
                    <a:pt x="240025" y="299128"/>
                    <a:pt x="243203" y="299128"/>
                  </a:cubicBezTo>
                  <a:lnTo>
                    <a:pt x="252717" y="299128"/>
                  </a:lnTo>
                  <a:cubicBezTo>
                    <a:pt x="255895" y="299128"/>
                    <a:pt x="258110" y="301161"/>
                    <a:pt x="258110" y="302984"/>
                  </a:cubicBezTo>
                  <a:lnTo>
                    <a:pt x="258110" y="364229"/>
                  </a:lnTo>
                  <a:cubicBezTo>
                    <a:pt x="258110" y="369110"/>
                    <a:pt x="262065" y="373065"/>
                    <a:pt x="266947" y="373065"/>
                  </a:cubicBezTo>
                  <a:cubicBezTo>
                    <a:pt x="271828" y="373065"/>
                    <a:pt x="275783" y="369110"/>
                    <a:pt x="275783" y="364229"/>
                  </a:cubicBezTo>
                  <a:lnTo>
                    <a:pt x="275783" y="302984"/>
                  </a:lnTo>
                  <a:cubicBezTo>
                    <a:pt x="275783" y="301160"/>
                    <a:pt x="277998" y="299128"/>
                    <a:pt x="281177" y="299128"/>
                  </a:cubicBezTo>
                  <a:lnTo>
                    <a:pt x="290690" y="299128"/>
                  </a:lnTo>
                  <a:cubicBezTo>
                    <a:pt x="293869" y="299128"/>
                    <a:pt x="296084" y="301161"/>
                    <a:pt x="296084" y="302984"/>
                  </a:cubicBezTo>
                  <a:lnTo>
                    <a:pt x="296084" y="364040"/>
                  </a:lnTo>
                  <a:cubicBezTo>
                    <a:pt x="296060" y="365136"/>
                    <a:pt x="296245" y="366258"/>
                    <a:pt x="296634" y="367304"/>
                  </a:cubicBezTo>
                  <a:lnTo>
                    <a:pt x="304355" y="389754"/>
                  </a:lnTo>
                  <a:cubicBezTo>
                    <a:pt x="306147" y="394966"/>
                    <a:pt x="306851" y="400664"/>
                    <a:pt x="306388" y="406230"/>
                  </a:cubicBezTo>
                  <a:cubicBezTo>
                    <a:pt x="305983" y="411094"/>
                    <a:pt x="309598" y="415365"/>
                    <a:pt x="314462" y="415770"/>
                  </a:cubicBezTo>
                  <a:cubicBezTo>
                    <a:pt x="314712" y="415791"/>
                    <a:pt x="314959" y="415799"/>
                    <a:pt x="315205" y="415799"/>
                  </a:cubicBezTo>
                  <a:cubicBezTo>
                    <a:pt x="319753" y="415799"/>
                    <a:pt x="323618" y="412310"/>
                    <a:pt x="324002" y="407696"/>
                  </a:cubicBezTo>
                  <a:cubicBezTo>
                    <a:pt x="324665" y="399707"/>
                    <a:pt x="323652" y="391515"/>
                    <a:pt x="321068" y="384005"/>
                  </a:cubicBezTo>
                  <a:lnTo>
                    <a:pt x="313760" y="362750"/>
                  </a:lnTo>
                  <a:lnTo>
                    <a:pt x="313760" y="304228"/>
                  </a:lnTo>
                  <a:cubicBezTo>
                    <a:pt x="320334" y="301515"/>
                    <a:pt x="325915" y="296680"/>
                    <a:pt x="329513" y="290451"/>
                  </a:cubicBezTo>
                  <a:lnTo>
                    <a:pt x="339703" y="272800"/>
                  </a:lnTo>
                  <a:cubicBezTo>
                    <a:pt x="345340" y="263032"/>
                    <a:pt x="345467" y="250829"/>
                    <a:pt x="340035" y="240950"/>
                  </a:cubicBezTo>
                  <a:close/>
                  <a:moveTo>
                    <a:pt x="172010" y="192794"/>
                  </a:moveTo>
                  <a:cubicBezTo>
                    <a:pt x="156668" y="192794"/>
                    <a:pt x="144186" y="206142"/>
                    <a:pt x="144186" y="222550"/>
                  </a:cubicBezTo>
                  <a:lnTo>
                    <a:pt x="144186" y="242453"/>
                  </a:lnTo>
                  <a:cubicBezTo>
                    <a:pt x="122588" y="231533"/>
                    <a:pt x="109220" y="208734"/>
                    <a:pt x="110799" y="183747"/>
                  </a:cubicBezTo>
                  <a:cubicBezTo>
                    <a:pt x="112738" y="153071"/>
                    <a:pt x="137333" y="128476"/>
                    <a:pt x="168010" y="126538"/>
                  </a:cubicBezTo>
                  <a:cubicBezTo>
                    <a:pt x="185663" y="125414"/>
                    <a:pt x="202930" y="131923"/>
                    <a:pt x="215383" y="144376"/>
                  </a:cubicBezTo>
                  <a:cubicBezTo>
                    <a:pt x="227835" y="156827"/>
                    <a:pt x="234338" y="174095"/>
                    <a:pt x="233223" y="191750"/>
                  </a:cubicBezTo>
                  <a:cubicBezTo>
                    <a:pt x="231857" y="213373"/>
                    <a:pt x="218849" y="232625"/>
                    <a:pt x="199836" y="242383"/>
                  </a:cubicBezTo>
                  <a:lnTo>
                    <a:pt x="199836" y="222550"/>
                  </a:lnTo>
                  <a:cubicBezTo>
                    <a:pt x="199834" y="206142"/>
                    <a:pt x="187353" y="192794"/>
                    <a:pt x="172010" y="192794"/>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4" name="Google Shape;324;p18"/>
            <p:cNvSpPr/>
            <p:nvPr/>
          </p:nvSpPr>
          <p:spPr>
            <a:xfrm>
              <a:off x="2812363" y="2701813"/>
              <a:ext cx="91672" cy="29745"/>
            </a:xfrm>
            <a:custGeom>
              <a:avLst/>
              <a:gdLst/>
              <a:ahLst/>
              <a:cxnLst/>
              <a:rect l="l" t="t" r="r" b="b"/>
              <a:pathLst>
                <a:path w="122229" h="39660" extrusionOk="0">
                  <a:moveTo>
                    <a:pt x="8838" y="39660"/>
                  </a:moveTo>
                  <a:cubicBezTo>
                    <a:pt x="11099" y="39660"/>
                    <a:pt x="13361" y="38798"/>
                    <a:pt x="15087" y="37073"/>
                  </a:cubicBezTo>
                  <a:lnTo>
                    <a:pt x="34485" y="17673"/>
                  </a:lnTo>
                  <a:lnTo>
                    <a:pt x="113393" y="17673"/>
                  </a:lnTo>
                  <a:cubicBezTo>
                    <a:pt x="118274" y="17673"/>
                    <a:pt x="122230" y="13718"/>
                    <a:pt x="122230" y="8837"/>
                  </a:cubicBezTo>
                  <a:cubicBezTo>
                    <a:pt x="122230" y="3955"/>
                    <a:pt x="118274" y="0"/>
                    <a:pt x="113393" y="0"/>
                  </a:cubicBezTo>
                  <a:lnTo>
                    <a:pt x="30826" y="0"/>
                  </a:lnTo>
                  <a:cubicBezTo>
                    <a:pt x="28482" y="0"/>
                    <a:pt x="26235" y="931"/>
                    <a:pt x="24576" y="2587"/>
                  </a:cubicBezTo>
                  <a:lnTo>
                    <a:pt x="2588" y="24574"/>
                  </a:lnTo>
                  <a:cubicBezTo>
                    <a:pt x="-863" y="28026"/>
                    <a:pt x="-863" y="33621"/>
                    <a:pt x="2588" y="37072"/>
                  </a:cubicBezTo>
                  <a:cubicBezTo>
                    <a:pt x="4314" y="38797"/>
                    <a:pt x="6577" y="39660"/>
                    <a:pt x="8838" y="3966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5" name="Google Shape;325;p18"/>
            <p:cNvSpPr/>
            <p:nvPr/>
          </p:nvSpPr>
          <p:spPr>
            <a:xfrm>
              <a:off x="2882835" y="2721353"/>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6" name="Google Shape;326;p18"/>
            <p:cNvSpPr/>
            <p:nvPr/>
          </p:nvSpPr>
          <p:spPr>
            <a:xfrm>
              <a:off x="2839606" y="2721353"/>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7" name="Google Shape;327;p18"/>
            <p:cNvSpPr/>
            <p:nvPr/>
          </p:nvSpPr>
          <p:spPr>
            <a:xfrm>
              <a:off x="2882835" y="2742788"/>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8" name="Google Shape;328;p18"/>
            <p:cNvSpPr/>
            <p:nvPr/>
          </p:nvSpPr>
          <p:spPr>
            <a:xfrm>
              <a:off x="2839606" y="2742788"/>
              <a:ext cx="37433" cy="13255"/>
            </a:xfrm>
            <a:custGeom>
              <a:avLst/>
              <a:gdLst/>
              <a:ahLst/>
              <a:cxnLst/>
              <a:rect l="l" t="t" r="r" b="b"/>
              <a:pathLst>
                <a:path w="49911" h="17673" extrusionOk="0">
                  <a:moveTo>
                    <a:pt x="41075" y="0"/>
                  </a:moveTo>
                  <a:lnTo>
                    <a:pt x="8837" y="0"/>
                  </a:lnTo>
                  <a:cubicBezTo>
                    <a:pt x="3955" y="0"/>
                    <a:pt x="0" y="3955"/>
                    <a:pt x="0" y="8837"/>
                  </a:cubicBezTo>
                  <a:cubicBezTo>
                    <a:pt x="0" y="13718"/>
                    <a:pt x="3955" y="17673"/>
                    <a:pt x="8837" y="17673"/>
                  </a:cubicBezTo>
                  <a:lnTo>
                    <a:pt x="41075" y="17673"/>
                  </a:lnTo>
                  <a:cubicBezTo>
                    <a:pt x="45957" y="17673"/>
                    <a:pt x="49912" y="13718"/>
                    <a:pt x="49912" y="8837"/>
                  </a:cubicBezTo>
                  <a:cubicBezTo>
                    <a:pt x="49912" y="3955"/>
                    <a:pt x="45957" y="0"/>
                    <a:pt x="4107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29" name="Google Shape;329;p18"/>
            <p:cNvSpPr/>
            <p:nvPr/>
          </p:nvSpPr>
          <p:spPr>
            <a:xfrm>
              <a:off x="2808391" y="2906247"/>
              <a:ext cx="91672" cy="29745"/>
            </a:xfrm>
            <a:custGeom>
              <a:avLst/>
              <a:gdLst/>
              <a:ahLst/>
              <a:cxnLst/>
              <a:rect l="l" t="t" r="r" b="b"/>
              <a:pathLst>
                <a:path w="122229" h="39660" extrusionOk="0">
                  <a:moveTo>
                    <a:pt x="113393" y="21988"/>
                  </a:moveTo>
                  <a:lnTo>
                    <a:pt x="34485" y="21988"/>
                  </a:lnTo>
                  <a:lnTo>
                    <a:pt x="15086" y="2587"/>
                  </a:lnTo>
                  <a:cubicBezTo>
                    <a:pt x="11633" y="-862"/>
                    <a:pt x="6039" y="-862"/>
                    <a:pt x="2588" y="2587"/>
                  </a:cubicBezTo>
                  <a:cubicBezTo>
                    <a:pt x="-863" y="6040"/>
                    <a:pt x="-863" y="11634"/>
                    <a:pt x="2588" y="15085"/>
                  </a:cubicBezTo>
                  <a:lnTo>
                    <a:pt x="24576" y="37073"/>
                  </a:lnTo>
                  <a:cubicBezTo>
                    <a:pt x="26234" y="38729"/>
                    <a:pt x="28481" y="39660"/>
                    <a:pt x="30826" y="39660"/>
                  </a:cubicBezTo>
                  <a:lnTo>
                    <a:pt x="113393" y="39660"/>
                  </a:lnTo>
                  <a:cubicBezTo>
                    <a:pt x="118274" y="39660"/>
                    <a:pt x="122230" y="35705"/>
                    <a:pt x="122230" y="30823"/>
                  </a:cubicBezTo>
                  <a:cubicBezTo>
                    <a:pt x="122230" y="25942"/>
                    <a:pt x="118273" y="21988"/>
                    <a:pt x="113393" y="2198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0" name="Google Shape;330;p18"/>
            <p:cNvSpPr/>
            <p:nvPr/>
          </p:nvSpPr>
          <p:spPr>
            <a:xfrm>
              <a:off x="2878863" y="2966045"/>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0"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1" name="Google Shape;331;p18"/>
            <p:cNvSpPr/>
            <p:nvPr/>
          </p:nvSpPr>
          <p:spPr>
            <a:xfrm>
              <a:off x="2835634" y="2966045"/>
              <a:ext cx="37433"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5"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2" name="Google Shape;332;p18"/>
            <p:cNvSpPr/>
            <p:nvPr/>
          </p:nvSpPr>
          <p:spPr>
            <a:xfrm>
              <a:off x="2878863" y="2944611"/>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0"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3" name="Google Shape;333;p18"/>
            <p:cNvSpPr/>
            <p:nvPr/>
          </p:nvSpPr>
          <p:spPr>
            <a:xfrm>
              <a:off x="2835634" y="2944611"/>
              <a:ext cx="37433"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5"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334" name="Google Shape;334;p18"/>
          <p:cNvGrpSpPr/>
          <p:nvPr/>
        </p:nvGrpSpPr>
        <p:grpSpPr>
          <a:xfrm>
            <a:off x="1625662" y="2275633"/>
            <a:ext cx="649397" cy="547863"/>
            <a:chOff x="1028803" y="2714378"/>
            <a:chExt cx="452437" cy="381697"/>
          </a:xfrm>
        </p:grpSpPr>
        <p:sp>
          <p:nvSpPr>
            <p:cNvPr id="335" name="Google Shape;335;p18"/>
            <p:cNvSpPr/>
            <p:nvPr/>
          </p:nvSpPr>
          <p:spPr>
            <a:xfrm>
              <a:off x="1028803" y="2714378"/>
              <a:ext cx="452437" cy="381697"/>
            </a:xfrm>
            <a:custGeom>
              <a:avLst/>
              <a:gdLst/>
              <a:ahLst/>
              <a:cxnLst/>
              <a:rect l="l" t="t" r="r" b="b"/>
              <a:pathLst>
                <a:path w="603249" h="508929" extrusionOk="0">
                  <a:moveTo>
                    <a:pt x="594413" y="33907"/>
                  </a:moveTo>
                  <a:lnTo>
                    <a:pt x="586449" y="33907"/>
                  </a:lnTo>
                  <a:lnTo>
                    <a:pt x="568647" y="8655"/>
                  </a:lnTo>
                  <a:cubicBezTo>
                    <a:pt x="564828" y="3235"/>
                    <a:pt x="558590"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7" y="18108"/>
                    <a:pt x="554201" y="18836"/>
                  </a:cubicBezTo>
                  <a:lnTo>
                    <a:pt x="564825" y="33906"/>
                  </a:lnTo>
                  <a:lnTo>
                    <a:pt x="38424" y="33906"/>
                  </a:lnTo>
                  <a:lnTo>
                    <a:pt x="49048" y="18836"/>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2" y="0"/>
                    <a:pt x="38423" y="3234"/>
                    <a:pt x="34603" y="8654"/>
                  </a:cubicBezTo>
                  <a:lnTo>
                    <a:pt x="16801" y="33907"/>
                  </a:lnTo>
                  <a:lnTo>
                    <a:pt x="8837" y="33907"/>
                  </a:lnTo>
                  <a:cubicBezTo>
                    <a:pt x="3955" y="33907"/>
                    <a:pt x="0" y="37862"/>
                    <a:pt x="0" y="42744"/>
                  </a:cubicBezTo>
                  <a:lnTo>
                    <a:pt x="0" y="500093"/>
                  </a:lnTo>
                  <a:cubicBezTo>
                    <a:pt x="0" y="504974"/>
                    <a:pt x="3955" y="508930"/>
                    <a:pt x="8837" y="508930"/>
                  </a:cubicBezTo>
                  <a:lnTo>
                    <a:pt x="72099" y="508930"/>
                  </a:lnTo>
                  <a:cubicBezTo>
                    <a:pt x="76980" y="508930"/>
                    <a:pt x="80936" y="504974"/>
                    <a:pt x="80936" y="500093"/>
                  </a:cubicBezTo>
                  <a:cubicBezTo>
                    <a:pt x="80936" y="495212"/>
                    <a:pt x="76980" y="491256"/>
                    <a:pt x="72099" y="491256"/>
                  </a:cubicBezTo>
                  <a:lnTo>
                    <a:pt x="17673" y="491256"/>
                  </a:lnTo>
                  <a:lnTo>
                    <a:pt x="17673" y="51580"/>
                  </a:lnTo>
                  <a:lnTo>
                    <a:pt x="585577" y="51580"/>
                  </a:lnTo>
                  <a:lnTo>
                    <a:pt x="585577" y="491256"/>
                  </a:lnTo>
                  <a:lnTo>
                    <a:pt x="107432" y="491256"/>
                  </a:lnTo>
                  <a:cubicBezTo>
                    <a:pt x="102550" y="491256"/>
                    <a:pt x="98595" y="495212"/>
                    <a:pt x="98595" y="500093"/>
                  </a:cubicBezTo>
                  <a:cubicBezTo>
                    <a:pt x="98595" y="504974"/>
                    <a:pt x="102550" y="508930"/>
                    <a:pt x="107432" y="508930"/>
                  </a:cubicBezTo>
                  <a:lnTo>
                    <a:pt x="594413" y="508930"/>
                  </a:lnTo>
                  <a:cubicBezTo>
                    <a:pt x="599295" y="508930"/>
                    <a:pt x="603250" y="504974"/>
                    <a:pt x="603250" y="500093"/>
                  </a:cubicBezTo>
                  <a:lnTo>
                    <a:pt x="603250" y="42744"/>
                  </a:lnTo>
                  <a:cubicBezTo>
                    <a:pt x="603250" y="37863"/>
                    <a:pt x="599295" y="33907"/>
                    <a:pt x="594413" y="3390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6" name="Google Shape;336;p18"/>
            <p:cNvSpPr/>
            <p:nvPr/>
          </p:nvSpPr>
          <p:spPr>
            <a:xfrm>
              <a:off x="1226257" y="2773526"/>
              <a:ext cx="107222" cy="13255"/>
            </a:xfrm>
            <a:custGeom>
              <a:avLst/>
              <a:gdLst/>
              <a:ahLst/>
              <a:cxnLst/>
              <a:rect l="l" t="t" r="r" b="b"/>
              <a:pathLst>
                <a:path w="142963" h="17673" extrusionOk="0">
                  <a:moveTo>
                    <a:pt x="134126" y="0"/>
                  </a:moveTo>
                  <a:lnTo>
                    <a:pt x="8837" y="0"/>
                  </a:lnTo>
                  <a:cubicBezTo>
                    <a:pt x="3955" y="0"/>
                    <a:pt x="0" y="3955"/>
                    <a:pt x="0" y="8837"/>
                  </a:cubicBezTo>
                  <a:cubicBezTo>
                    <a:pt x="0" y="13718"/>
                    <a:pt x="3955" y="17673"/>
                    <a:pt x="8837" y="17673"/>
                  </a:cubicBezTo>
                  <a:lnTo>
                    <a:pt x="134126" y="17673"/>
                  </a:lnTo>
                  <a:cubicBezTo>
                    <a:pt x="139008" y="17673"/>
                    <a:pt x="142963" y="13718"/>
                    <a:pt x="142963" y="8837"/>
                  </a:cubicBezTo>
                  <a:cubicBezTo>
                    <a:pt x="142963" y="3955"/>
                    <a:pt x="139008" y="0"/>
                    <a:pt x="1341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7" name="Google Shape;337;p18"/>
            <p:cNvSpPr/>
            <p:nvPr/>
          </p:nvSpPr>
          <p:spPr>
            <a:xfrm>
              <a:off x="1176564" y="2773526"/>
              <a:ext cx="38663" cy="13255"/>
            </a:xfrm>
            <a:custGeom>
              <a:avLst/>
              <a:gdLst/>
              <a:ahLst/>
              <a:cxnLst/>
              <a:rect l="l" t="t" r="r" b="b"/>
              <a:pathLst>
                <a:path w="51550" h="17673" extrusionOk="0">
                  <a:moveTo>
                    <a:pt x="42714" y="17673"/>
                  </a:moveTo>
                  <a:cubicBezTo>
                    <a:pt x="47595" y="17673"/>
                    <a:pt x="51551" y="13718"/>
                    <a:pt x="51551" y="8837"/>
                  </a:cubicBezTo>
                  <a:cubicBezTo>
                    <a:pt x="51551" y="3955"/>
                    <a:pt x="47595" y="0"/>
                    <a:pt x="42714"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8" name="Google Shape;338;p18"/>
            <p:cNvSpPr/>
            <p:nvPr/>
          </p:nvSpPr>
          <p:spPr>
            <a:xfrm>
              <a:off x="1057233" y="2821668"/>
              <a:ext cx="395578" cy="215110"/>
            </a:xfrm>
            <a:custGeom>
              <a:avLst/>
              <a:gdLst/>
              <a:ahLst/>
              <a:cxnLst/>
              <a:rect l="l" t="t" r="r" b="b"/>
              <a:pathLst>
                <a:path w="527437" h="286813" extrusionOk="0">
                  <a:moveTo>
                    <a:pt x="8837" y="123896"/>
                  </a:moveTo>
                  <a:cubicBezTo>
                    <a:pt x="3955" y="123896"/>
                    <a:pt x="0" y="127851"/>
                    <a:pt x="0" y="132733"/>
                  </a:cubicBezTo>
                  <a:lnTo>
                    <a:pt x="0" y="154081"/>
                  </a:lnTo>
                  <a:cubicBezTo>
                    <a:pt x="0" y="158962"/>
                    <a:pt x="3955" y="162918"/>
                    <a:pt x="8837" y="162918"/>
                  </a:cubicBezTo>
                  <a:cubicBezTo>
                    <a:pt x="13718" y="162918"/>
                    <a:pt x="17673" y="158962"/>
                    <a:pt x="17673" y="154081"/>
                  </a:cubicBezTo>
                  <a:lnTo>
                    <a:pt x="17673" y="152243"/>
                  </a:lnTo>
                  <a:lnTo>
                    <a:pt x="133619" y="152243"/>
                  </a:lnTo>
                  <a:lnTo>
                    <a:pt x="133619" y="216124"/>
                  </a:lnTo>
                  <a:cubicBezTo>
                    <a:pt x="118291" y="220236"/>
                    <a:pt x="106973" y="234251"/>
                    <a:pt x="106973" y="250858"/>
                  </a:cubicBezTo>
                  <a:cubicBezTo>
                    <a:pt x="106973" y="270684"/>
                    <a:pt x="123103" y="286814"/>
                    <a:pt x="142930" y="286814"/>
                  </a:cubicBezTo>
                  <a:cubicBezTo>
                    <a:pt x="162757" y="286814"/>
                    <a:pt x="178886" y="270684"/>
                    <a:pt x="178886" y="250858"/>
                  </a:cubicBezTo>
                  <a:cubicBezTo>
                    <a:pt x="178886" y="233910"/>
                    <a:pt x="167099" y="219663"/>
                    <a:pt x="151292" y="215883"/>
                  </a:cubicBezTo>
                  <a:lnTo>
                    <a:pt x="151292" y="152244"/>
                  </a:lnTo>
                  <a:lnTo>
                    <a:pt x="348511" y="152244"/>
                  </a:lnTo>
                  <a:lnTo>
                    <a:pt x="348511" y="216124"/>
                  </a:lnTo>
                  <a:cubicBezTo>
                    <a:pt x="333184" y="220236"/>
                    <a:pt x="321866" y="234250"/>
                    <a:pt x="321866" y="250858"/>
                  </a:cubicBezTo>
                  <a:cubicBezTo>
                    <a:pt x="321866" y="270684"/>
                    <a:pt x="337994" y="286814"/>
                    <a:pt x="357822" y="286814"/>
                  </a:cubicBezTo>
                  <a:cubicBezTo>
                    <a:pt x="377649" y="286814"/>
                    <a:pt x="393779" y="270685"/>
                    <a:pt x="393779" y="250858"/>
                  </a:cubicBezTo>
                  <a:cubicBezTo>
                    <a:pt x="393779" y="233910"/>
                    <a:pt x="381992" y="219664"/>
                    <a:pt x="366186" y="215883"/>
                  </a:cubicBezTo>
                  <a:lnTo>
                    <a:pt x="366186" y="152243"/>
                  </a:lnTo>
                  <a:lnTo>
                    <a:pt x="509764" y="152243"/>
                  </a:lnTo>
                  <a:lnTo>
                    <a:pt x="509764" y="154081"/>
                  </a:lnTo>
                  <a:cubicBezTo>
                    <a:pt x="509764" y="158962"/>
                    <a:pt x="513719" y="162918"/>
                    <a:pt x="518601" y="162918"/>
                  </a:cubicBezTo>
                  <a:cubicBezTo>
                    <a:pt x="523482" y="162918"/>
                    <a:pt x="527437" y="158962"/>
                    <a:pt x="527437" y="154081"/>
                  </a:cubicBezTo>
                  <a:lnTo>
                    <a:pt x="527437" y="132733"/>
                  </a:lnTo>
                  <a:cubicBezTo>
                    <a:pt x="527437" y="127851"/>
                    <a:pt x="523482" y="123896"/>
                    <a:pt x="518601" y="123896"/>
                  </a:cubicBezTo>
                  <a:cubicBezTo>
                    <a:pt x="513719" y="123896"/>
                    <a:pt x="509764" y="127851"/>
                    <a:pt x="509764" y="132733"/>
                  </a:cubicBezTo>
                  <a:lnTo>
                    <a:pt x="509764" y="134571"/>
                  </a:lnTo>
                  <a:lnTo>
                    <a:pt x="272082" y="134571"/>
                  </a:lnTo>
                  <a:lnTo>
                    <a:pt x="272082" y="70930"/>
                  </a:lnTo>
                  <a:cubicBezTo>
                    <a:pt x="287888" y="67150"/>
                    <a:pt x="299675" y="52903"/>
                    <a:pt x="299675" y="35956"/>
                  </a:cubicBezTo>
                  <a:cubicBezTo>
                    <a:pt x="299675" y="16130"/>
                    <a:pt x="283545" y="0"/>
                    <a:pt x="263718" y="0"/>
                  </a:cubicBezTo>
                  <a:cubicBezTo>
                    <a:pt x="243891" y="0"/>
                    <a:pt x="227762" y="16129"/>
                    <a:pt x="227762" y="35956"/>
                  </a:cubicBezTo>
                  <a:cubicBezTo>
                    <a:pt x="227762" y="52564"/>
                    <a:pt x="239080" y="66578"/>
                    <a:pt x="254408" y="70690"/>
                  </a:cubicBezTo>
                  <a:lnTo>
                    <a:pt x="254408" y="134570"/>
                  </a:lnTo>
                  <a:lnTo>
                    <a:pt x="57190" y="134570"/>
                  </a:lnTo>
                  <a:lnTo>
                    <a:pt x="57190" y="70930"/>
                  </a:lnTo>
                  <a:cubicBezTo>
                    <a:pt x="72997" y="67150"/>
                    <a:pt x="84784" y="52903"/>
                    <a:pt x="84784" y="35956"/>
                  </a:cubicBezTo>
                  <a:cubicBezTo>
                    <a:pt x="84784" y="16130"/>
                    <a:pt x="68654" y="0"/>
                    <a:pt x="48827" y="0"/>
                  </a:cubicBezTo>
                  <a:cubicBezTo>
                    <a:pt x="29000" y="0"/>
                    <a:pt x="12870" y="16129"/>
                    <a:pt x="12870" y="35956"/>
                  </a:cubicBezTo>
                  <a:cubicBezTo>
                    <a:pt x="12870" y="52563"/>
                    <a:pt x="24188" y="66577"/>
                    <a:pt x="39515" y="70690"/>
                  </a:cubicBezTo>
                  <a:lnTo>
                    <a:pt x="39515" y="134571"/>
                  </a:lnTo>
                  <a:lnTo>
                    <a:pt x="17673" y="134571"/>
                  </a:lnTo>
                  <a:lnTo>
                    <a:pt x="17673" y="132733"/>
                  </a:lnTo>
                  <a:cubicBezTo>
                    <a:pt x="17673" y="127852"/>
                    <a:pt x="13717" y="123896"/>
                    <a:pt x="8837" y="123896"/>
                  </a:cubicBezTo>
                  <a:close/>
                  <a:moveTo>
                    <a:pt x="161213" y="250858"/>
                  </a:moveTo>
                  <a:cubicBezTo>
                    <a:pt x="161213" y="260939"/>
                    <a:pt x="153011" y="269140"/>
                    <a:pt x="142929" y="269140"/>
                  </a:cubicBezTo>
                  <a:cubicBezTo>
                    <a:pt x="132847" y="269140"/>
                    <a:pt x="124645" y="260939"/>
                    <a:pt x="124645" y="250858"/>
                  </a:cubicBezTo>
                  <a:cubicBezTo>
                    <a:pt x="124645" y="240776"/>
                    <a:pt x="132847" y="232574"/>
                    <a:pt x="142929" y="232574"/>
                  </a:cubicBezTo>
                  <a:cubicBezTo>
                    <a:pt x="153011" y="232574"/>
                    <a:pt x="161213" y="240776"/>
                    <a:pt x="161213" y="250858"/>
                  </a:cubicBezTo>
                  <a:close/>
                  <a:moveTo>
                    <a:pt x="376104" y="250858"/>
                  </a:moveTo>
                  <a:cubicBezTo>
                    <a:pt x="376104" y="260939"/>
                    <a:pt x="367902" y="269140"/>
                    <a:pt x="357820" y="269140"/>
                  </a:cubicBezTo>
                  <a:cubicBezTo>
                    <a:pt x="347739" y="269140"/>
                    <a:pt x="339538" y="260939"/>
                    <a:pt x="339538" y="250858"/>
                  </a:cubicBezTo>
                  <a:cubicBezTo>
                    <a:pt x="339538" y="240776"/>
                    <a:pt x="347739" y="232574"/>
                    <a:pt x="357820" y="232574"/>
                  </a:cubicBezTo>
                  <a:cubicBezTo>
                    <a:pt x="367902" y="232574"/>
                    <a:pt x="376104" y="240776"/>
                    <a:pt x="376104" y="250858"/>
                  </a:cubicBezTo>
                  <a:close/>
                  <a:moveTo>
                    <a:pt x="245436" y="35956"/>
                  </a:moveTo>
                  <a:cubicBezTo>
                    <a:pt x="245436" y="25875"/>
                    <a:pt x="253637" y="17673"/>
                    <a:pt x="263718" y="17673"/>
                  </a:cubicBezTo>
                  <a:cubicBezTo>
                    <a:pt x="273800" y="17673"/>
                    <a:pt x="282002" y="25875"/>
                    <a:pt x="282002" y="35956"/>
                  </a:cubicBezTo>
                  <a:cubicBezTo>
                    <a:pt x="282002" y="46038"/>
                    <a:pt x="273800" y="54239"/>
                    <a:pt x="263718" y="54239"/>
                  </a:cubicBezTo>
                  <a:cubicBezTo>
                    <a:pt x="253637" y="54239"/>
                    <a:pt x="245436" y="46038"/>
                    <a:pt x="245436" y="35956"/>
                  </a:cubicBezTo>
                  <a:close/>
                  <a:moveTo>
                    <a:pt x="30544" y="35956"/>
                  </a:moveTo>
                  <a:cubicBezTo>
                    <a:pt x="30544" y="25875"/>
                    <a:pt x="38746" y="17673"/>
                    <a:pt x="48828" y="17673"/>
                  </a:cubicBezTo>
                  <a:cubicBezTo>
                    <a:pt x="58910" y="17673"/>
                    <a:pt x="67112" y="25875"/>
                    <a:pt x="67112" y="35956"/>
                  </a:cubicBezTo>
                  <a:cubicBezTo>
                    <a:pt x="67112" y="46038"/>
                    <a:pt x="58910" y="54239"/>
                    <a:pt x="48828" y="54239"/>
                  </a:cubicBezTo>
                  <a:cubicBezTo>
                    <a:pt x="38746" y="54239"/>
                    <a:pt x="30544" y="46038"/>
                    <a:pt x="30544" y="3595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39" name="Google Shape;339;p18"/>
            <p:cNvSpPr/>
            <p:nvPr/>
          </p:nvSpPr>
          <p:spPr>
            <a:xfrm>
              <a:off x="1129534" y="2815956"/>
              <a:ext cx="82835" cy="29745"/>
            </a:xfrm>
            <a:custGeom>
              <a:avLst/>
              <a:gdLst/>
              <a:ahLst/>
              <a:cxnLst/>
              <a:rect l="l" t="t" r="r" b="b"/>
              <a:pathLst>
                <a:path w="110447" h="39660" extrusionOk="0">
                  <a:moveTo>
                    <a:pt x="24575" y="2589"/>
                  </a:moveTo>
                  <a:lnTo>
                    <a:pt x="2588" y="24575"/>
                  </a:lnTo>
                  <a:cubicBezTo>
                    <a:pt x="-863" y="28028"/>
                    <a:pt x="-863" y="33622"/>
                    <a:pt x="2588" y="37073"/>
                  </a:cubicBezTo>
                  <a:cubicBezTo>
                    <a:pt x="4314" y="38798"/>
                    <a:pt x="6577" y="39660"/>
                    <a:pt x="8838" y="39660"/>
                  </a:cubicBezTo>
                  <a:cubicBezTo>
                    <a:pt x="11099" y="39660"/>
                    <a:pt x="13361" y="38798"/>
                    <a:pt x="15087" y="37073"/>
                  </a:cubicBezTo>
                  <a:lnTo>
                    <a:pt x="34485" y="17673"/>
                  </a:lnTo>
                  <a:lnTo>
                    <a:pt x="101611" y="17673"/>
                  </a:lnTo>
                  <a:cubicBezTo>
                    <a:pt x="106492" y="17673"/>
                    <a:pt x="110447" y="13718"/>
                    <a:pt x="110447" y="8837"/>
                  </a:cubicBezTo>
                  <a:cubicBezTo>
                    <a:pt x="110447" y="3955"/>
                    <a:pt x="106492" y="0"/>
                    <a:pt x="101611" y="0"/>
                  </a:cubicBezTo>
                  <a:lnTo>
                    <a:pt x="30826" y="0"/>
                  </a:lnTo>
                  <a:cubicBezTo>
                    <a:pt x="28480" y="1"/>
                    <a:pt x="26233" y="932"/>
                    <a:pt x="24575" y="2589"/>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0" name="Google Shape;340;p18"/>
            <p:cNvSpPr/>
            <p:nvPr/>
          </p:nvSpPr>
          <p:spPr>
            <a:xfrm>
              <a:off x="1191168" y="283549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1" name="Google Shape;341;p18"/>
            <p:cNvSpPr/>
            <p:nvPr/>
          </p:nvSpPr>
          <p:spPr>
            <a:xfrm>
              <a:off x="1156776" y="2835497"/>
              <a:ext cx="28597" cy="13255"/>
            </a:xfrm>
            <a:custGeom>
              <a:avLst/>
              <a:gdLst/>
              <a:ahLst/>
              <a:cxnLst/>
              <a:rect l="l" t="t" r="r" b="b"/>
              <a:pathLst>
                <a:path w="38129" h="17673" extrusionOk="0">
                  <a:moveTo>
                    <a:pt x="29294"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2" name="Google Shape;342;p18"/>
            <p:cNvSpPr/>
            <p:nvPr/>
          </p:nvSpPr>
          <p:spPr>
            <a:xfrm>
              <a:off x="1191168" y="285693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3" name="Google Shape;343;p18"/>
            <p:cNvSpPr/>
            <p:nvPr/>
          </p:nvSpPr>
          <p:spPr>
            <a:xfrm>
              <a:off x="1156776" y="2856932"/>
              <a:ext cx="28597" cy="13255"/>
            </a:xfrm>
            <a:custGeom>
              <a:avLst/>
              <a:gdLst/>
              <a:ahLst/>
              <a:cxnLst/>
              <a:rect l="l" t="t" r="r" b="b"/>
              <a:pathLst>
                <a:path w="38129" h="17673" extrusionOk="0">
                  <a:moveTo>
                    <a:pt x="29294"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4" name="Google Shape;344;p18"/>
            <p:cNvSpPr/>
            <p:nvPr/>
          </p:nvSpPr>
          <p:spPr>
            <a:xfrm>
              <a:off x="1288309" y="2815957"/>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8" y="13717"/>
                    <a:pt x="110448" y="8836"/>
                  </a:cubicBezTo>
                  <a:cubicBezTo>
                    <a:pt x="110448" y="3954"/>
                    <a:pt x="106491" y="0"/>
                    <a:pt x="10161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5" name="Google Shape;345;p18"/>
            <p:cNvSpPr/>
            <p:nvPr/>
          </p:nvSpPr>
          <p:spPr>
            <a:xfrm>
              <a:off x="1349944" y="283549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6" name="Google Shape;346;p18"/>
            <p:cNvSpPr/>
            <p:nvPr/>
          </p:nvSpPr>
          <p:spPr>
            <a:xfrm>
              <a:off x="1315552" y="283549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7" name="Google Shape;347;p18"/>
            <p:cNvSpPr/>
            <p:nvPr/>
          </p:nvSpPr>
          <p:spPr>
            <a:xfrm>
              <a:off x="1349944" y="285693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8" name="Google Shape;348;p18"/>
            <p:cNvSpPr/>
            <p:nvPr/>
          </p:nvSpPr>
          <p:spPr>
            <a:xfrm>
              <a:off x="1315552" y="285693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49" name="Google Shape;349;p18"/>
            <p:cNvSpPr/>
            <p:nvPr/>
          </p:nvSpPr>
          <p:spPr>
            <a:xfrm>
              <a:off x="1201374" y="2982696"/>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7" y="13717"/>
                    <a:pt x="110447" y="8835"/>
                  </a:cubicBezTo>
                  <a:cubicBezTo>
                    <a:pt x="110447" y="3954"/>
                    <a:pt x="106491" y="0"/>
                    <a:pt x="10161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0" name="Google Shape;350;p18"/>
            <p:cNvSpPr/>
            <p:nvPr/>
          </p:nvSpPr>
          <p:spPr>
            <a:xfrm>
              <a:off x="1263008" y="300223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1" name="Google Shape;351;p18"/>
            <p:cNvSpPr/>
            <p:nvPr/>
          </p:nvSpPr>
          <p:spPr>
            <a:xfrm>
              <a:off x="1228616" y="300223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2" name="Google Shape;352;p18"/>
            <p:cNvSpPr/>
            <p:nvPr/>
          </p:nvSpPr>
          <p:spPr>
            <a:xfrm>
              <a:off x="1263008" y="302367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3" name="Google Shape;353;p18"/>
            <p:cNvSpPr/>
            <p:nvPr/>
          </p:nvSpPr>
          <p:spPr>
            <a:xfrm>
              <a:off x="1228616" y="302367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4" name="Google Shape;354;p18"/>
            <p:cNvSpPr/>
            <p:nvPr/>
          </p:nvSpPr>
          <p:spPr>
            <a:xfrm>
              <a:off x="1360150" y="2982696"/>
              <a:ext cx="82835" cy="29744"/>
            </a:xfrm>
            <a:custGeom>
              <a:avLst/>
              <a:gdLst/>
              <a:ahLst/>
              <a:cxnLst/>
              <a:rect l="l" t="t" r="r" b="b"/>
              <a:pathLst>
                <a:path w="110447" h="39658" extrusionOk="0">
                  <a:moveTo>
                    <a:pt x="101610" y="0"/>
                  </a:moveTo>
                  <a:lnTo>
                    <a:pt x="30824" y="0"/>
                  </a:lnTo>
                  <a:cubicBezTo>
                    <a:pt x="28481" y="0"/>
                    <a:pt x="26234" y="931"/>
                    <a:pt x="24575" y="2587"/>
                  </a:cubicBezTo>
                  <a:lnTo>
                    <a:pt x="2588" y="24574"/>
                  </a:lnTo>
                  <a:cubicBezTo>
                    <a:pt x="-863" y="28026"/>
                    <a:pt x="-863" y="33621"/>
                    <a:pt x="2588" y="37072"/>
                  </a:cubicBezTo>
                  <a:cubicBezTo>
                    <a:pt x="4314" y="38797"/>
                    <a:pt x="6577" y="39659"/>
                    <a:pt x="8838" y="39659"/>
                  </a:cubicBezTo>
                  <a:cubicBezTo>
                    <a:pt x="11099" y="39659"/>
                    <a:pt x="13361" y="38797"/>
                    <a:pt x="15087" y="37072"/>
                  </a:cubicBezTo>
                  <a:lnTo>
                    <a:pt x="34485" y="17672"/>
                  </a:lnTo>
                  <a:lnTo>
                    <a:pt x="101611" y="17672"/>
                  </a:lnTo>
                  <a:cubicBezTo>
                    <a:pt x="106492" y="17672"/>
                    <a:pt x="110448" y="13717"/>
                    <a:pt x="110448" y="8835"/>
                  </a:cubicBezTo>
                  <a:cubicBezTo>
                    <a:pt x="110448" y="3954"/>
                    <a:pt x="106491" y="0"/>
                    <a:pt x="10161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5" name="Google Shape;355;p18"/>
            <p:cNvSpPr/>
            <p:nvPr/>
          </p:nvSpPr>
          <p:spPr>
            <a:xfrm>
              <a:off x="1421784" y="3002237"/>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6" name="Google Shape;356;p18"/>
            <p:cNvSpPr/>
            <p:nvPr/>
          </p:nvSpPr>
          <p:spPr>
            <a:xfrm>
              <a:off x="1387393" y="3002237"/>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7" name="Google Shape;357;p18"/>
            <p:cNvSpPr/>
            <p:nvPr/>
          </p:nvSpPr>
          <p:spPr>
            <a:xfrm>
              <a:off x="1421784" y="3023672"/>
              <a:ext cx="21200"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358" name="Google Shape;358;p18"/>
            <p:cNvSpPr/>
            <p:nvPr/>
          </p:nvSpPr>
          <p:spPr>
            <a:xfrm>
              <a:off x="1387393" y="3023672"/>
              <a:ext cx="28597" cy="13255"/>
            </a:xfrm>
            <a:custGeom>
              <a:avLst/>
              <a:gdLst/>
              <a:ahLst/>
              <a:cxnLst/>
              <a:rect l="l" t="t" r="r" b="b"/>
              <a:pathLst>
                <a:path w="38129" h="17673" extrusionOk="0">
                  <a:moveTo>
                    <a:pt x="29293" y="0"/>
                  </a:moveTo>
                  <a:lnTo>
                    <a:pt x="8837" y="0"/>
                  </a:lnTo>
                  <a:cubicBezTo>
                    <a:pt x="3955" y="0"/>
                    <a:pt x="0" y="3955"/>
                    <a:pt x="0" y="8837"/>
                  </a:cubicBezTo>
                  <a:cubicBezTo>
                    <a:pt x="0" y="13718"/>
                    <a:pt x="3955" y="17673"/>
                    <a:pt x="8837" y="17673"/>
                  </a:cubicBezTo>
                  <a:lnTo>
                    <a:pt x="29293" y="17673"/>
                  </a:lnTo>
                  <a:cubicBezTo>
                    <a:pt x="34174" y="17673"/>
                    <a:pt x="38130" y="13718"/>
                    <a:pt x="38130" y="8837"/>
                  </a:cubicBezTo>
                  <a:cubicBezTo>
                    <a:pt x="38130" y="3955"/>
                    <a:pt x="34174" y="0"/>
                    <a:pt x="29293"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1087E10A-E18B-20EA-5A72-CBFE558091D4}"/>
              </a:ext>
            </a:extLst>
          </p:cNvPr>
          <p:cNvSpPr txBox="1"/>
          <p:nvPr/>
        </p:nvSpPr>
        <p:spPr>
          <a:xfrm>
            <a:off x="1289303" y="851773"/>
            <a:ext cx="9719787" cy="646331"/>
          </a:xfrm>
          <a:prstGeom prst="rect">
            <a:avLst/>
          </a:prstGeom>
          <a:noFill/>
        </p:spPr>
        <p:txBody>
          <a:bodyPr wrap="square" rtlCol="0">
            <a:spAutoFit/>
          </a:bodyPr>
          <a:lstStyle/>
          <a:p>
            <a:r>
              <a:rPr lang="en-US" b="1" dirty="0"/>
              <a:t>To ensure system accuracy, performance, and security, the following testing strategies are applied: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78"/>
        <p:cNvGrpSpPr/>
        <p:nvPr/>
      </p:nvGrpSpPr>
      <p:grpSpPr>
        <a:xfrm>
          <a:off x="0" y="0"/>
          <a:ext cx="0" cy="0"/>
          <a:chOff x="0" y="0"/>
          <a:chExt cx="0" cy="0"/>
        </a:xfrm>
      </p:grpSpPr>
      <p:grpSp>
        <p:nvGrpSpPr>
          <p:cNvPr id="21" name="Google Shape;2308;p42">
            <a:extLst>
              <a:ext uri="{FF2B5EF4-FFF2-40B4-BE49-F238E27FC236}">
                <a16:creationId xmlns:a16="http://schemas.microsoft.com/office/drawing/2014/main" id="{FC575219-C351-17C2-BDA6-08AC5B00AC7D}"/>
              </a:ext>
            </a:extLst>
          </p:cNvPr>
          <p:cNvGrpSpPr/>
          <p:nvPr/>
        </p:nvGrpSpPr>
        <p:grpSpPr>
          <a:xfrm>
            <a:off x="325014" y="134664"/>
            <a:ext cx="2274428" cy="1147236"/>
            <a:chOff x="645054" y="3730673"/>
            <a:chExt cx="2274428" cy="1147236"/>
          </a:xfrm>
        </p:grpSpPr>
        <p:grpSp>
          <p:nvGrpSpPr>
            <p:cNvPr id="22" name="Google Shape;2309;p42">
              <a:extLst>
                <a:ext uri="{FF2B5EF4-FFF2-40B4-BE49-F238E27FC236}">
                  <a16:creationId xmlns:a16="http://schemas.microsoft.com/office/drawing/2014/main" id="{3A8497DC-E272-E85D-78F7-1E07566B229E}"/>
                </a:ext>
              </a:extLst>
            </p:cNvPr>
            <p:cNvGrpSpPr/>
            <p:nvPr/>
          </p:nvGrpSpPr>
          <p:grpSpPr>
            <a:xfrm>
              <a:off x="2557674" y="4011065"/>
              <a:ext cx="361808" cy="360774"/>
              <a:chOff x="2773799" y="3668840"/>
              <a:chExt cx="361808" cy="360774"/>
            </a:xfrm>
          </p:grpSpPr>
          <p:grpSp>
            <p:nvGrpSpPr>
              <p:cNvPr id="24" name="Google Shape;2310;p42">
                <a:extLst>
                  <a:ext uri="{FF2B5EF4-FFF2-40B4-BE49-F238E27FC236}">
                    <a16:creationId xmlns:a16="http://schemas.microsoft.com/office/drawing/2014/main" id="{3798A71F-257E-B2F9-822D-D1CCAC651ED1}"/>
                  </a:ext>
                </a:extLst>
              </p:cNvPr>
              <p:cNvGrpSpPr/>
              <p:nvPr/>
            </p:nvGrpSpPr>
            <p:grpSpPr>
              <a:xfrm>
                <a:off x="2773799" y="3668840"/>
                <a:ext cx="361808" cy="360774"/>
                <a:chOff x="2773799" y="3668840"/>
                <a:chExt cx="361808" cy="360774"/>
              </a:xfrm>
            </p:grpSpPr>
            <p:sp>
              <p:nvSpPr>
                <p:cNvPr id="26" name="Google Shape;2311;p42">
                  <a:extLst>
                    <a:ext uri="{FF2B5EF4-FFF2-40B4-BE49-F238E27FC236}">
                      <a16:creationId xmlns:a16="http://schemas.microsoft.com/office/drawing/2014/main" id="{03295039-ECA6-CB3B-A30E-98128814C23E}"/>
                    </a:ext>
                  </a:extLst>
                </p:cNvPr>
                <p:cNvSpPr/>
                <p:nvPr/>
              </p:nvSpPr>
              <p:spPr>
                <a:xfrm>
                  <a:off x="2840890" y="3679250"/>
                  <a:ext cx="67113" cy="44168"/>
                </a:xfrm>
                <a:custGeom>
                  <a:avLst/>
                  <a:gdLst/>
                  <a:ahLst/>
                  <a:cxnLst/>
                  <a:rect l="l" t="t" r="r" b="b"/>
                  <a:pathLst>
                    <a:path w="3823" h="2516" extrusionOk="0">
                      <a:moveTo>
                        <a:pt x="3155" y="0"/>
                      </a:moveTo>
                      <a:cubicBezTo>
                        <a:pt x="3088" y="0"/>
                        <a:pt x="3020" y="13"/>
                        <a:pt x="2954" y="39"/>
                      </a:cubicBezTo>
                      <a:cubicBezTo>
                        <a:pt x="2013" y="372"/>
                        <a:pt x="1120" y="860"/>
                        <a:pt x="322" y="1456"/>
                      </a:cubicBezTo>
                      <a:cubicBezTo>
                        <a:pt x="60" y="1646"/>
                        <a:pt x="1" y="2027"/>
                        <a:pt x="203" y="2289"/>
                      </a:cubicBezTo>
                      <a:cubicBezTo>
                        <a:pt x="322" y="2444"/>
                        <a:pt x="501" y="2515"/>
                        <a:pt x="680" y="2515"/>
                      </a:cubicBezTo>
                      <a:cubicBezTo>
                        <a:pt x="799" y="2515"/>
                        <a:pt x="918" y="2480"/>
                        <a:pt x="1025" y="2408"/>
                      </a:cubicBezTo>
                      <a:cubicBezTo>
                        <a:pt x="1739" y="1872"/>
                        <a:pt x="2525" y="1444"/>
                        <a:pt x="3358" y="1146"/>
                      </a:cubicBezTo>
                      <a:cubicBezTo>
                        <a:pt x="3656" y="1027"/>
                        <a:pt x="3823" y="694"/>
                        <a:pt x="3704" y="384"/>
                      </a:cubicBezTo>
                      <a:cubicBezTo>
                        <a:pt x="3620" y="153"/>
                        <a:pt x="3393" y="0"/>
                        <a:pt x="3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312;p42">
                  <a:extLst>
                    <a:ext uri="{FF2B5EF4-FFF2-40B4-BE49-F238E27FC236}">
                      <a16:creationId xmlns:a16="http://schemas.microsoft.com/office/drawing/2014/main" id="{8C629802-8A5A-C411-089D-2554230E007E}"/>
                    </a:ext>
                  </a:extLst>
                </p:cNvPr>
                <p:cNvSpPr/>
                <p:nvPr/>
              </p:nvSpPr>
              <p:spPr>
                <a:xfrm>
                  <a:off x="2773799" y="3829759"/>
                  <a:ext cx="26368" cy="69851"/>
                </a:xfrm>
                <a:custGeom>
                  <a:avLst/>
                  <a:gdLst/>
                  <a:ahLst/>
                  <a:cxnLst/>
                  <a:rect l="l" t="t" r="r" b="b"/>
                  <a:pathLst>
                    <a:path w="1502" h="3979" extrusionOk="0">
                      <a:moveTo>
                        <a:pt x="590" y="0"/>
                      </a:moveTo>
                      <a:cubicBezTo>
                        <a:pt x="287" y="0"/>
                        <a:pt x="36" y="242"/>
                        <a:pt x="13" y="549"/>
                      </a:cubicBezTo>
                      <a:cubicBezTo>
                        <a:pt x="1" y="752"/>
                        <a:pt x="1" y="954"/>
                        <a:pt x="1" y="1145"/>
                      </a:cubicBezTo>
                      <a:cubicBezTo>
                        <a:pt x="1" y="1954"/>
                        <a:pt x="96" y="2752"/>
                        <a:pt x="275" y="3526"/>
                      </a:cubicBezTo>
                      <a:cubicBezTo>
                        <a:pt x="334" y="3800"/>
                        <a:pt x="584" y="3978"/>
                        <a:pt x="846" y="3978"/>
                      </a:cubicBezTo>
                      <a:cubicBezTo>
                        <a:pt x="894" y="3978"/>
                        <a:pt x="942" y="3978"/>
                        <a:pt x="989" y="3966"/>
                      </a:cubicBezTo>
                      <a:cubicBezTo>
                        <a:pt x="1299" y="3895"/>
                        <a:pt x="1501" y="3574"/>
                        <a:pt x="1430" y="3252"/>
                      </a:cubicBezTo>
                      <a:cubicBezTo>
                        <a:pt x="1263" y="2573"/>
                        <a:pt x="1180" y="1859"/>
                        <a:pt x="1180" y="1145"/>
                      </a:cubicBezTo>
                      <a:cubicBezTo>
                        <a:pt x="1180" y="966"/>
                        <a:pt x="1180" y="799"/>
                        <a:pt x="1192" y="621"/>
                      </a:cubicBezTo>
                      <a:cubicBezTo>
                        <a:pt x="1215" y="299"/>
                        <a:pt x="965" y="14"/>
                        <a:pt x="632" y="2"/>
                      </a:cubicBezTo>
                      <a:cubicBezTo>
                        <a:pt x="618" y="1"/>
                        <a:pt x="604" y="0"/>
                        <a:pt x="5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313;p42">
                  <a:extLst>
                    <a:ext uri="{FF2B5EF4-FFF2-40B4-BE49-F238E27FC236}">
                      <a16:creationId xmlns:a16="http://schemas.microsoft.com/office/drawing/2014/main" id="{45C7F51B-5803-E712-2986-204595DF8FBC}"/>
                    </a:ext>
                  </a:extLst>
                </p:cNvPr>
                <p:cNvSpPr/>
                <p:nvPr/>
              </p:nvSpPr>
              <p:spPr>
                <a:xfrm>
                  <a:off x="2795127" y="3924902"/>
                  <a:ext cx="54157" cy="59564"/>
                </a:xfrm>
                <a:custGeom>
                  <a:avLst/>
                  <a:gdLst/>
                  <a:ahLst/>
                  <a:cxnLst/>
                  <a:rect l="l" t="t" r="r" b="b"/>
                  <a:pathLst>
                    <a:path w="3085" h="3393" extrusionOk="0">
                      <a:moveTo>
                        <a:pt x="681" y="0"/>
                      </a:moveTo>
                      <a:cubicBezTo>
                        <a:pt x="580" y="0"/>
                        <a:pt x="477" y="27"/>
                        <a:pt x="381" y="82"/>
                      </a:cubicBezTo>
                      <a:cubicBezTo>
                        <a:pt x="96" y="237"/>
                        <a:pt x="0" y="606"/>
                        <a:pt x="167" y="880"/>
                      </a:cubicBezTo>
                      <a:cubicBezTo>
                        <a:pt x="667" y="1749"/>
                        <a:pt x="1286" y="2535"/>
                        <a:pt x="2024" y="3226"/>
                      </a:cubicBezTo>
                      <a:cubicBezTo>
                        <a:pt x="2132" y="3333"/>
                        <a:pt x="2275" y="3392"/>
                        <a:pt x="2429" y="3392"/>
                      </a:cubicBezTo>
                      <a:cubicBezTo>
                        <a:pt x="2584" y="3392"/>
                        <a:pt x="2739" y="3321"/>
                        <a:pt x="2858" y="3202"/>
                      </a:cubicBezTo>
                      <a:cubicBezTo>
                        <a:pt x="3084" y="2964"/>
                        <a:pt x="3072" y="2595"/>
                        <a:pt x="2834" y="2368"/>
                      </a:cubicBezTo>
                      <a:cubicBezTo>
                        <a:pt x="2179" y="1761"/>
                        <a:pt x="1632" y="1059"/>
                        <a:pt x="1191" y="297"/>
                      </a:cubicBezTo>
                      <a:cubicBezTo>
                        <a:pt x="1080" y="106"/>
                        <a:pt x="884" y="0"/>
                        <a:pt x="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314;p42">
                  <a:extLst>
                    <a:ext uri="{FF2B5EF4-FFF2-40B4-BE49-F238E27FC236}">
                      <a16:creationId xmlns:a16="http://schemas.microsoft.com/office/drawing/2014/main" id="{1D07BF59-DA3D-1FF7-D09F-39CD7A15B265}"/>
                    </a:ext>
                  </a:extLst>
                </p:cNvPr>
                <p:cNvSpPr/>
                <p:nvPr/>
              </p:nvSpPr>
              <p:spPr>
                <a:xfrm>
                  <a:off x="3095248" y="3762755"/>
                  <a:ext cx="38691" cy="67675"/>
                </a:xfrm>
                <a:custGeom>
                  <a:avLst/>
                  <a:gdLst/>
                  <a:ahLst/>
                  <a:cxnLst/>
                  <a:rect l="l" t="t" r="r" b="b"/>
                  <a:pathLst>
                    <a:path w="2204" h="3855" extrusionOk="0">
                      <a:moveTo>
                        <a:pt x="678" y="0"/>
                      </a:moveTo>
                      <a:cubicBezTo>
                        <a:pt x="587" y="0"/>
                        <a:pt x="494" y="22"/>
                        <a:pt x="406" y="68"/>
                      </a:cubicBezTo>
                      <a:cubicBezTo>
                        <a:pt x="120" y="211"/>
                        <a:pt x="1" y="568"/>
                        <a:pt x="144" y="854"/>
                      </a:cubicBezTo>
                      <a:cubicBezTo>
                        <a:pt x="548" y="1652"/>
                        <a:pt x="822" y="2497"/>
                        <a:pt x="977" y="3366"/>
                      </a:cubicBezTo>
                      <a:cubicBezTo>
                        <a:pt x="1025" y="3652"/>
                        <a:pt x="1275" y="3854"/>
                        <a:pt x="1561" y="3854"/>
                      </a:cubicBezTo>
                      <a:cubicBezTo>
                        <a:pt x="1596" y="3854"/>
                        <a:pt x="1632" y="3854"/>
                        <a:pt x="1668" y="3842"/>
                      </a:cubicBezTo>
                      <a:cubicBezTo>
                        <a:pt x="1989" y="3795"/>
                        <a:pt x="2203" y="3485"/>
                        <a:pt x="2144" y="3164"/>
                      </a:cubicBezTo>
                      <a:cubicBezTo>
                        <a:pt x="1965" y="2176"/>
                        <a:pt x="1656" y="1223"/>
                        <a:pt x="1203" y="330"/>
                      </a:cubicBezTo>
                      <a:cubicBezTo>
                        <a:pt x="1095" y="121"/>
                        <a:pt x="892" y="0"/>
                        <a:pt x="6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315;p42">
                  <a:extLst>
                    <a:ext uri="{FF2B5EF4-FFF2-40B4-BE49-F238E27FC236}">
                      <a16:creationId xmlns:a16="http://schemas.microsoft.com/office/drawing/2014/main" id="{180DBC35-C4C2-22DF-4167-2B5BBB5703A5}"/>
                    </a:ext>
                  </a:extLst>
                </p:cNvPr>
                <p:cNvSpPr/>
                <p:nvPr/>
              </p:nvSpPr>
              <p:spPr>
                <a:xfrm>
                  <a:off x="2782593" y="3737740"/>
                  <a:ext cx="47030" cy="64269"/>
                </a:xfrm>
                <a:custGeom>
                  <a:avLst/>
                  <a:gdLst/>
                  <a:ahLst/>
                  <a:cxnLst/>
                  <a:rect l="l" t="t" r="r" b="b"/>
                  <a:pathLst>
                    <a:path w="2679" h="3661" extrusionOk="0">
                      <a:moveTo>
                        <a:pt x="2014" y="0"/>
                      </a:moveTo>
                      <a:cubicBezTo>
                        <a:pt x="1831" y="0"/>
                        <a:pt x="1651" y="85"/>
                        <a:pt x="1536" y="243"/>
                      </a:cubicBezTo>
                      <a:cubicBezTo>
                        <a:pt x="929" y="1041"/>
                        <a:pt x="452" y="1934"/>
                        <a:pt x="119" y="2862"/>
                      </a:cubicBezTo>
                      <a:cubicBezTo>
                        <a:pt x="0" y="3172"/>
                        <a:pt x="155" y="3517"/>
                        <a:pt x="464" y="3624"/>
                      </a:cubicBezTo>
                      <a:cubicBezTo>
                        <a:pt x="536" y="3648"/>
                        <a:pt x="607" y="3660"/>
                        <a:pt x="667" y="3660"/>
                      </a:cubicBezTo>
                      <a:cubicBezTo>
                        <a:pt x="905" y="3660"/>
                        <a:pt x="1131" y="3517"/>
                        <a:pt x="1226" y="3267"/>
                      </a:cubicBezTo>
                      <a:cubicBezTo>
                        <a:pt x="1524" y="2446"/>
                        <a:pt x="1953" y="1660"/>
                        <a:pt x="2477" y="946"/>
                      </a:cubicBezTo>
                      <a:cubicBezTo>
                        <a:pt x="2679" y="684"/>
                        <a:pt x="2619" y="315"/>
                        <a:pt x="2357" y="112"/>
                      </a:cubicBezTo>
                      <a:cubicBezTo>
                        <a:pt x="2254" y="37"/>
                        <a:pt x="2133"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316;p42">
                  <a:extLst>
                    <a:ext uri="{FF2B5EF4-FFF2-40B4-BE49-F238E27FC236}">
                      <a16:creationId xmlns:a16="http://schemas.microsoft.com/office/drawing/2014/main" id="{258A77E9-1058-3FF6-A004-01F9579B2BCB}"/>
                    </a:ext>
                  </a:extLst>
                </p:cNvPr>
                <p:cNvSpPr/>
                <p:nvPr/>
              </p:nvSpPr>
              <p:spPr>
                <a:xfrm>
                  <a:off x="3106535" y="3839396"/>
                  <a:ext cx="29071" cy="69834"/>
                </a:xfrm>
                <a:custGeom>
                  <a:avLst/>
                  <a:gdLst/>
                  <a:ahLst/>
                  <a:cxnLst/>
                  <a:rect l="l" t="t" r="r" b="b"/>
                  <a:pathLst>
                    <a:path w="1656" h="3978" extrusionOk="0">
                      <a:moveTo>
                        <a:pt x="1060" y="0"/>
                      </a:moveTo>
                      <a:cubicBezTo>
                        <a:pt x="739" y="0"/>
                        <a:pt x="477" y="274"/>
                        <a:pt x="477" y="596"/>
                      </a:cubicBezTo>
                      <a:cubicBezTo>
                        <a:pt x="477" y="1489"/>
                        <a:pt x="346" y="2370"/>
                        <a:pt x="96" y="3215"/>
                      </a:cubicBezTo>
                      <a:cubicBezTo>
                        <a:pt x="1" y="3525"/>
                        <a:pt x="179" y="3858"/>
                        <a:pt x="489" y="3953"/>
                      </a:cubicBezTo>
                      <a:cubicBezTo>
                        <a:pt x="548" y="3965"/>
                        <a:pt x="608" y="3977"/>
                        <a:pt x="656" y="3977"/>
                      </a:cubicBezTo>
                      <a:cubicBezTo>
                        <a:pt x="918" y="3977"/>
                        <a:pt x="1144" y="3810"/>
                        <a:pt x="1227" y="3548"/>
                      </a:cubicBezTo>
                      <a:cubicBezTo>
                        <a:pt x="1513" y="2596"/>
                        <a:pt x="1656" y="1608"/>
                        <a:pt x="1656" y="596"/>
                      </a:cubicBezTo>
                      <a:cubicBezTo>
                        <a:pt x="1656" y="274"/>
                        <a:pt x="1394" y="0"/>
                        <a:pt x="10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317;p42">
                  <a:extLst>
                    <a:ext uri="{FF2B5EF4-FFF2-40B4-BE49-F238E27FC236}">
                      <a16:creationId xmlns:a16="http://schemas.microsoft.com/office/drawing/2014/main" id="{BAC2AF09-07E5-F8F6-A225-A1D879B1B4C3}"/>
                    </a:ext>
                  </a:extLst>
                </p:cNvPr>
                <p:cNvSpPr/>
                <p:nvPr/>
              </p:nvSpPr>
              <p:spPr>
                <a:xfrm>
                  <a:off x="3027946" y="3691643"/>
                  <a:ext cx="62110" cy="51419"/>
                </a:xfrm>
                <a:custGeom>
                  <a:avLst/>
                  <a:gdLst/>
                  <a:ahLst/>
                  <a:cxnLst/>
                  <a:rect l="l" t="t" r="r" b="b"/>
                  <a:pathLst>
                    <a:path w="3538" h="2929" extrusionOk="0">
                      <a:moveTo>
                        <a:pt x="677" y="1"/>
                      </a:moveTo>
                      <a:cubicBezTo>
                        <a:pt x="475" y="1"/>
                        <a:pt x="279" y="107"/>
                        <a:pt x="168" y="297"/>
                      </a:cubicBezTo>
                      <a:cubicBezTo>
                        <a:pt x="1" y="583"/>
                        <a:pt x="96" y="940"/>
                        <a:pt x="382" y="1107"/>
                      </a:cubicBezTo>
                      <a:cubicBezTo>
                        <a:pt x="1144" y="1547"/>
                        <a:pt x="1846" y="2095"/>
                        <a:pt x="2454" y="2750"/>
                      </a:cubicBezTo>
                      <a:cubicBezTo>
                        <a:pt x="2573" y="2869"/>
                        <a:pt x="2728" y="2929"/>
                        <a:pt x="2882" y="2929"/>
                      </a:cubicBezTo>
                      <a:cubicBezTo>
                        <a:pt x="3037" y="2929"/>
                        <a:pt x="3180" y="2881"/>
                        <a:pt x="3299" y="2774"/>
                      </a:cubicBezTo>
                      <a:cubicBezTo>
                        <a:pt x="3525" y="2548"/>
                        <a:pt x="3537" y="2167"/>
                        <a:pt x="3311" y="1928"/>
                      </a:cubicBezTo>
                      <a:cubicBezTo>
                        <a:pt x="2632" y="1202"/>
                        <a:pt x="1835" y="583"/>
                        <a:pt x="977" y="83"/>
                      </a:cubicBezTo>
                      <a:cubicBezTo>
                        <a:pt x="882" y="27"/>
                        <a:pt x="779" y="1"/>
                        <a:pt x="6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2318;p42">
                  <a:extLst>
                    <a:ext uri="{FF2B5EF4-FFF2-40B4-BE49-F238E27FC236}">
                      <a16:creationId xmlns:a16="http://schemas.microsoft.com/office/drawing/2014/main" id="{3AC3BF7C-391D-5539-A091-9ED1134DAB4A}"/>
                    </a:ext>
                  </a:extLst>
                </p:cNvPr>
                <p:cNvSpPr/>
                <p:nvPr/>
              </p:nvSpPr>
              <p:spPr>
                <a:xfrm>
                  <a:off x="2866396" y="3991941"/>
                  <a:ext cx="70044" cy="36409"/>
                </a:xfrm>
                <a:custGeom>
                  <a:avLst/>
                  <a:gdLst/>
                  <a:ahLst/>
                  <a:cxnLst/>
                  <a:rect l="l" t="t" r="r" b="b"/>
                  <a:pathLst>
                    <a:path w="3990" h="2074" extrusionOk="0">
                      <a:moveTo>
                        <a:pt x="676" y="1"/>
                      </a:moveTo>
                      <a:cubicBezTo>
                        <a:pt x="456" y="1"/>
                        <a:pt x="245" y="120"/>
                        <a:pt x="143" y="323"/>
                      </a:cubicBezTo>
                      <a:cubicBezTo>
                        <a:pt x="0" y="621"/>
                        <a:pt x="120" y="978"/>
                        <a:pt x="405" y="1121"/>
                      </a:cubicBezTo>
                      <a:cubicBezTo>
                        <a:pt x="1298" y="1574"/>
                        <a:pt x="2251" y="1883"/>
                        <a:pt x="3239" y="2062"/>
                      </a:cubicBezTo>
                      <a:cubicBezTo>
                        <a:pt x="3275" y="2062"/>
                        <a:pt x="3310" y="2074"/>
                        <a:pt x="3346" y="2074"/>
                      </a:cubicBezTo>
                      <a:cubicBezTo>
                        <a:pt x="3632" y="2074"/>
                        <a:pt x="3882" y="1871"/>
                        <a:pt x="3930" y="1574"/>
                      </a:cubicBezTo>
                      <a:cubicBezTo>
                        <a:pt x="3989" y="1252"/>
                        <a:pt x="3763" y="954"/>
                        <a:pt x="3441" y="895"/>
                      </a:cubicBezTo>
                      <a:cubicBezTo>
                        <a:pt x="2572" y="740"/>
                        <a:pt x="1727" y="466"/>
                        <a:pt x="941" y="61"/>
                      </a:cubicBezTo>
                      <a:cubicBezTo>
                        <a:pt x="855" y="20"/>
                        <a:pt x="765" y="1"/>
                        <a:pt x="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2319;p42">
                  <a:extLst>
                    <a:ext uri="{FF2B5EF4-FFF2-40B4-BE49-F238E27FC236}">
                      <a16:creationId xmlns:a16="http://schemas.microsoft.com/office/drawing/2014/main" id="{06FBEB91-CF25-9AE2-DA79-841669224D45}"/>
                    </a:ext>
                  </a:extLst>
                </p:cNvPr>
                <p:cNvSpPr/>
                <p:nvPr/>
              </p:nvSpPr>
              <p:spPr>
                <a:xfrm>
                  <a:off x="3052609" y="3933188"/>
                  <a:ext cx="56457" cy="57756"/>
                </a:xfrm>
                <a:custGeom>
                  <a:avLst/>
                  <a:gdLst/>
                  <a:ahLst/>
                  <a:cxnLst/>
                  <a:rect l="l" t="t" r="r" b="b"/>
                  <a:pathLst>
                    <a:path w="3216" h="3290" extrusionOk="0">
                      <a:moveTo>
                        <a:pt x="2542" y="1"/>
                      </a:moveTo>
                      <a:cubicBezTo>
                        <a:pt x="2349" y="1"/>
                        <a:pt x="2161" y="93"/>
                        <a:pt x="2049" y="265"/>
                      </a:cubicBezTo>
                      <a:cubicBezTo>
                        <a:pt x="1561" y="1003"/>
                        <a:pt x="965" y="1670"/>
                        <a:pt x="287" y="2242"/>
                      </a:cubicBezTo>
                      <a:cubicBezTo>
                        <a:pt x="37" y="2456"/>
                        <a:pt x="1" y="2825"/>
                        <a:pt x="215" y="3075"/>
                      </a:cubicBezTo>
                      <a:cubicBezTo>
                        <a:pt x="334" y="3218"/>
                        <a:pt x="501" y="3289"/>
                        <a:pt x="668" y="3289"/>
                      </a:cubicBezTo>
                      <a:cubicBezTo>
                        <a:pt x="799" y="3289"/>
                        <a:pt x="942" y="3242"/>
                        <a:pt x="1049" y="3147"/>
                      </a:cubicBezTo>
                      <a:cubicBezTo>
                        <a:pt x="1811" y="2504"/>
                        <a:pt x="2477" y="1753"/>
                        <a:pt x="3037" y="920"/>
                      </a:cubicBezTo>
                      <a:cubicBezTo>
                        <a:pt x="3216" y="646"/>
                        <a:pt x="3144" y="277"/>
                        <a:pt x="2870" y="99"/>
                      </a:cubicBezTo>
                      <a:cubicBezTo>
                        <a:pt x="2769" y="32"/>
                        <a:pt x="2655" y="1"/>
                        <a:pt x="25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320;p42">
                  <a:extLst>
                    <a:ext uri="{FF2B5EF4-FFF2-40B4-BE49-F238E27FC236}">
                      <a16:creationId xmlns:a16="http://schemas.microsoft.com/office/drawing/2014/main" id="{B4944161-71E2-FA65-169B-EC9A409B93E3}"/>
                    </a:ext>
                  </a:extLst>
                </p:cNvPr>
                <p:cNvSpPr/>
                <p:nvPr/>
              </p:nvSpPr>
              <p:spPr>
                <a:xfrm>
                  <a:off x="2963575" y="3996119"/>
                  <a:ext cx="70466" cy="33495"/>
                </a:xfrm>
                <a:custGeom>
                  <a:avLst/>
                  <a:gdLst/>
                  <a:ahLst/>
                  <a:cxnLst/>
                  <a:rect l="l" t="t" r="r" b="b"/>
                  <a:pathLst>
                    <a:path w="4014" h="1908" extrusionOk="0">
                      <a:moveTo>
                        <a:pt x="3339" y="1"/>
                      </a:moveTo>
                      <a:cubicBezTo>
                        <a:pt x="3262" y="1"/>
                        <a:pt x="3184" y="17"/>
                        <a:pt x="3108" y="50"/>
                      </a:cubicBezTo>
                      <a:cubicBezTo>
                        <a:pt x="2299" y="395"/>
                        <a:pt x="1442" y="633"/>
                        <a:pt x="560" y="728"/>
                      </a:cubicBezTo>
                      <a:cubicBezTo>
                        <a:pt x="227" y="776"/>
                        <a:pt x="1" y="1062"/>
                        <a:pt x="37" y="1383"/>
                      </a:cubicBezTo>
                      <a:cubicBezTo>
                        <a:pt x="72" y="1693"/>
                        <a:pt x="322" y="1907"/>
                        <a:pt x="620" y="1907"/>
                      </a:cubicBezTo>
                      <a:lnTo>
                        <a:pt x="691" y="1907"/>
                      </a:lnTo>
                      <a:cubicBezTo>
                        <a:pt x="1692" y="1788"/>
                        <a:pt x="2656" y="1526"/>
                        <a:pt x="3573" y="1133"/>
                      </a:cubicBezTo>
                      <a:cubicBezTo>
                        <a:pt x="3882" y="1002"/>
                        <a:pt x="4013" y="657"/>
                        <a:pt x="3882" y="359"/>
                      </a:cubicBezTo>
                      <a:cubicBezTo>
                        <a:pt x="3784" y="137"/>
                        <a:pt x="3567" y="1"/>
                        <a:pt x="33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321;p42">
                  <a:extLst>
                    <a:ext uri="{FF2B5EF4-FFF2-40B4-BE49-F238E27FC236}">
                      <a16:creationId xmlns:a16="http://schemas.microsoft.com/office/drawing/2014/main" id="{87D185C4-7F0B-6CB3-019E-5FA35F9A076E}"/>
                    </a:ext>
                  </a:extLst>
                </p:cNvPr>
                <p:cNvSpPr/>
                <p:nvPr/>
              </p:nvSpPr>
              <p:spPr>
                <a:xfrm>
                  <a:off x="2933909" y="3668840"/>
                  <a:ext cx="71291" cy="25314"/>
                </a:xfrm>
                <a:custGeom>
                  <a:avLst/>
                  <a:gdLst/>
                  <a:ahLst/>
                  <a:cxnLst/>
                  <a:rect l="l" t="t" r="r" b="b"/>
                  <a:pathLst>
                    <a:path w="4061" h="1442" extrusionOk="0">
                      <a:moveTo>
                        <a:pt x="1179" y="1"/>
                      </a:moveTo>
                      <a:cubicBezTo>
                        <a:pt x="976" y="1"/>
                        <a:pt x="774" y="13"/>
                        <a:pt x="572" y="25"/>
                      </a:cubicBezTo>
                      <a:cubicBezTo>
                        <a:pt x="250" y="49"/>
                        <a:pt x="0" y="322"/>
                        <a:pt x="24" y="644"/>
                      </a:cubicBezTo>
                      <a:cubicBezTo>
                        <a:pt x="36" y="969"/>
                        <a:pt x="308" y="1204"/>
                        <a:pt x="620" y="1204"/>
                      </a:cubicBezTo>
                      <a:cubicBezTo>
                        <a:pt x="628" y="1204"/>
                        <a:pt x="635" y="1204"/>
                        <a:pt x="643" y="1203"/>
                      </a:cubicBezTo>
                      <a:cubicBezTo>
                        <a:pt x="822" y="1192"/>
                        <a:pt x="1000" y="1192"/>
                        <a:pt x="1179" y="1192"/>
                      </a:cubicBezTo>
                      <a:cubicBezTo>
                        <a:pt x="1893" y="1192"/>
                        <a:pt x="2596" y="1275"/>
                        <a:pt x="3286" y="1430"/>
                      </a:cubicBezTo>
                      <a:cubicBezTo>
                        <a:pt x="3322" y="1442"/>
                        <a:pt x="3370" y="1442"/>
                        <a:pt x="3417" y="1442"/>
                      </a:cubicBezTo>
                      <a:cubicBezTo>
                        <a:pt x="3679" y="1442"/>
                        <a:pt x="3929" y="1263"/>
                        <a:pt x="3989" y="989"/>
                      </a:cubicBezTo>
                      <a:cubicBezTo>
                        <a:pt x="4060" y="668"/>
                        <a:pt x="3870" y="358"/>
                        <a:pt x="3548" y="275"/>
                      </a:cubicBezTo>
                      <a:cubicBezTo>
                        <a:pt x="2774" y="96"/>
                        <a:pt x="1989" y="1"/>
                        <a:pt x="117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322;p42">
                <a:extLst>
                  <a:ext uri="{FF2B5EF4-FFF2-40B4-BE49-F238E27FC236}">
                    <a16:creationId xmlns:a16="http://schemas.microsoft.com/office/drawing/2014/main" id="{3491652E-BED7-89E5-85DF-7C5105F68E03}"/>
                  </a:ext>
                </a:extLst>
              </p:cNvPr>
              <p:cNvSpPr/>
              <p:nvPr/>
            </p:nvSpPr>
            <p:spPr>
              <a:xfrm>
                <a:off x="2843822" y="3739074"/>
                <a:ext cx="221790" cy="221562"/>
              </a:xfrm>
              <a:custGeom>
                <a:avLst/>
                <a:gdLst/>
                <a:ahLst/>
                <a:cxnLst/>
                <a:rect l="l" t="t" r="r" b="b"/>
                <a:pathLst>
                  <a:path w="12634" h="12621" extrusionOk="0">
                    <a:moveTo>
                      <a:pt x="6311" y="0"/>
                    </a:moveTo>
                    <a:cubicBezTo>
                      <a:pt x="2822" y="0"/>
                      <a:pt x="1" y="2822"/>
                      <a:pt x="1" y="6311"/>
                    </a:cubicBezTo>
                    <a:cubicBezTo>
                      <a:pt x="1" y="9799"/>
                      <a:pt x="2822" y="12621"/>
                      <a:pt x="6311" y="12621"/>
                    </a:cubicBezTo>
                    <a:cubicBezTo>
                      <a:pt x="9799" y="12621"/>
                      <a:pt x="12633" y="9799"/>
                      <a:pt x="12633" y="6311"/>
                    </a:cubicBezTo>
                    <a:cubicBezTo>
                      <a:pt x="12633" y="2822"/>
                      <a:pt x="9799" y="0"/>
                      <a:pt x="6311"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 name="Google Shape;2323;p42">
              <a:extLst>
                <a:ext uri="{FF2B5EF4-FFF2-40B4-BE49-F238E27FC236}">
                  <a16:creationId xmlns:a16="http://schemas.microsoft.com/office/drawing/2014/main" id="{2C6535DE-72A5-8393-29C2-65BED650A3EC}"/>
                </a:ext>
              </a:extLst>
            </p:cNvPr>
            <p:cNvSpPr txBox="1"/>
            <p:nvPr/>
          </p:nvSpPr>
          <p:spPr>
            <a:xfrm>
              <a:off x="645054" y="3730673"/>
              <a:ext cx="1792677" cy="1147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bg1"/>
                  </a:solidFill>
                  <a:latin typeface="Arial Rounded MT Bold" panose="020F0704030504030204" pitchFamily="34" charset="0"/>
                  <a:ea typeface="Fira Sans Extra Condensed Medium"/>
                  <a:cs typeface="Fira Sans Extra Condensed Medium"/>
                  <a:sym typeface="Fira Sans Extra Condensed Medium"/>
                </a:rPr>
                <a:t>Brief Overview of the project</a:t>
              </a:r>
              <a:endParaRPr sz="1700" dirty="0">
                <a:solidFill>
                  <a:schemeClr val="bg1"/>
                </a:solidFill>
                <a:latin typeface="Arial Rounded MT Bold" panose="020F0704030504030204" pitchFamily="34" charset="0"/>
                <a:ea typeface="Fira Sans Extra Condensed Medium"/>
                <a:cs typeface="Fira Sans Extra Condensed Medium"/>
                <a:sym typeface="Fira Sans Extra Condensed Medium"/>
              </a:endParaRPr>
            </a:p>
          </p:txBody>
        </p:sp>
      </p:grpSp>
      <p:sp>
        <p:nvSpPr>
          <p:cNvPr id="59" name="TextBox 58">
            <a:extLst>
              <a:ext uri="{FF2B5EF4-FFF2-40B4-BE49-F238E27FC236}">
                <a16:creationId xmlns:a16="http://schemas.microsoft.com/office/drawing/2014/main" id="{3E3A27C6-15EC-898B-2AFA-CCEAAB5E613E}"/>
              </a:ext>
            </a:extLst>
          </p:cNvPr>
          <p:cNvSpPr txBox="1"/>
          <p:nvPr/>
        </p:nvSpPr>
        <p:spPr>
          <a:xfrm>
            <a:off x="3733083" y="-97028"/>
            <a:ext cx="8564650" cy="2270109"/>
          </a:xfrm>
          <a:prstGeom prst="rect">
            <a:avLst/>
          </a:prstGeom>
          <a:noFill/>
        </p:spPr>
        <p:txBody>
          <a:bodyPr wrap="square" rtlCol="0">
            <a:spAutoFit/>
          </a:bodyPr>
          <a:lstStyle/>
          <a:p>
            <a:pPr>
              <a:lnSpc>
                <a:spcPct val="150000"/>
              </a:lnSpc>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Health is a vital sector that has uprisen with modern trends and more evaluating demands in recent society. Technology has enhanced to make AI related components in the Health Sector as well. This Project will aim to address the usage of machine-learning concepts to derive the potential threats based on user data including blood Pressure, Blood Oxygen Level and Heart Rate of the Patients. By using a model to determine if the patient is at “RISK” or “HEALTHY” we can get clear insights for    Precaution.</a:t>
            </a:r>
          </a:p>
        </p:txBody>
      </p:sp>
      <p:grpSp>
        <p:nvGrpSpPr>
          <p:cNvPr id="60" name="Google Shape;2324;p42">
            <a:extLst>
              <a:ext uri="{FF2B5EF4-FFF2-40B4-BE49-F238E27FC236}">
                <a16:creationId xmlns:a16="http://schemas.microsoft.com/office/drawing/2014/main" id="{809220A6-4BC0-9654-D5F5-789DB3505479}"/>
              </a:ext>
            </a:extLst>
          </p:cNvPr>
          <p:cNvGrpSpPr/>
          <p:nvPr/>
        </p:nvGrpSpPr>
        <p:grpSpPr>
          <a:xfrm>
            <a:off x="4965191" y="1979000"/>
            <a:ext cx="1746503" cy="842599"/>
            <a:chOff x="3370074" y="2912029"/>
            <a:chExt cx="1663659" cy="962178"/>
          </a:xfrm>
        </p:grpSpPr>
        <p:grpSp>
          <p:nvGrpSpPr>
            <p:cNvPr id="61" name="Google Shape;2325;p42">
              <a:extLst>
                <a:ext uri="{FF2B5EF4-FFF2-40B4-BE49-F238E27FC236}">
                  <a16:creationId xmlns:a16="http://schemas.microsoft.com/office/drawing/2014/main" id="{E5E42D7A-A0B2-7B54-30EF-3729FAF2D8FF}"/>
                </a:ext>
              </a:extLst>
            </p:cNvPr>
            <p:cNvGrpSpPr/>
            <p:nvPr/>
          </p:nvGrpSpPr>
          <p:grpSpPr>
            <a:xfrm>
              <a:off x="3370074" y="3000105"/>
              <a:ext cx="362018" cy="360774"/>
              <a:chOff x="3586199" y="2657880"/>
              <a:chExt cx="362018" cy="360774"/>
            </a:xfrm>
          </p:grpSpPr>
          <p:grpSp>
            <p:nvGrpSpPr>
              <p:cNvPr id="63" name="Google Shape;2326;p42">
                <a:extLst>
                  <a:ext uri="{FF2B5EF4-FFF2-40B4-BE49-F238E27FC236}">
                    <a16:creationId xmlns:a16="http://schemas.microsoft.com/office/drawing/2014/main" id="{943324DB-0447-6D38-547E-52ABE2311BCC}"/>
                  </a:ext>
                </a:extLst>
              </p:cNvPr>
              <p:cNvGrpSpPr/>
              <p:nvPr/>
            </p:nvGrpSpPr>
            <p:grpSpPr>
              <a:xfrm>
                <a:off x="3586199" y="2657880"/>
                <a:ext cx="362018" cy="360774"/>
                <a:chOff x="3586199" y="2657880"/>
                <a:chExt cx="362018" cy="360774"/>
              </a:xfrm>
            </p:grpSpPr>
            <p:sp>
              <p:nvSpPr>
                <p:cNvPr id="1473" name="Google Shape;2327;p42">
                  <a:extLst>
                    <a:ext uri="{FF2B5EF4-FFF2-40B4-BE49-F238E27FC236}">
                      <a16:creationId xmlns:a16="http://schemas.microsoft.com/office/drawing/2014/main" id="{031BAE34-3287-4820-32A7-0B4FB725CDCA}"/>
                    </a:ext>
                  </a:extLst>
                </p:cNvPr>
                <p:cNvSpPr/>
                <p:nvPr/>
              </p:nvSpPr>
              <p:spPr>
                <a:xfrm>
                  <a:off x="3586199" y="2818588"/>
                  <a:ext cx="26561" cy="70062"/>
                </a:xfrm>
                <a:custGeom>
                  <a:avLst/>
                  <a:gdLst/>
                  <a:ahLst/>
                  <a:cxnLst/>
                  <a:rect l="l" t="t" r="r" b="b"/>
                  <a:pathLst>
                    <a:path w="1513" h="3991" extrusionOk="0">
                      <a:moveTo>
                        <a:pt x="601" y="1"/>
                      </a:moveTo>
                      <a:cubicBezTo>
                        <a:pt x="297" y="1"/>
                        <a:pt x="36" y="243"/>
                        <a:pt x="24" y="562"/>
                      </a:cubicBezTo>
                      <a:cubicBezTo>
                        <a:pt x="12" y="752"/>
                        <a:pt x="1" y="955"/>
                        <a:pt x="1" y="1157"/>
                      </a:cubicBezTo>
                      <a:cubicBezTo>
                        <a:pt x="1" y="1955"/>
                        <a:pt x="96" y="2753"/>
                        <a:pt x="286" y="3539"/>
                      </a:cubicBezTo>
                      <a:cubicBezTo>
                        <a:pt x="346" y="3800"/>
                        <a:pt x="584" y="3991"/>
                        <a:pt x="858" y="3991"/>
                      </a:cubicBezTo>
                      <a:cubicBezTo>
                        <a:pt x="905" y="3991"/>
                        <a:pt x="953" y="3979"/>
                        <a:pt x="989" y="3979"/>
                      </a:cubicBezTo>
                      <a:cubicBezTo>
                        <a:pt x="1310" y="3896"/>
                        <a:pt x="1513" y="3574"/>
                        <a:pt x="1429" y="3265"/>
                      </a:cubicBezTo>
                      <a:cubicBezTo>
                        <a:pt x="1275" y="2574"/>
                        <a:pt x="1191" y="1860"/>
                        <a:pt x="1191" y="1157"/>
                      </a:cubicBezTo>
                      <a:cubicBezTo>
                        <a:pt x="1191" y="979"/>
                        <a:pt x="1191" y="800"/>
                        <a:pt x="1203" y="621"/>
                      </a:cubicBezTo>
                      <a:cubicBezTo>
                        <a:pt x="1215" y="300"/>
                        <a:pt x="977" y="26"/>
                        <a:pt x="644" y="2"/>
                      </a:cubicBezTo>
                      <a:cubicBezTo>
                        <a:pt x="629" y="1"/>
                        <a:pt x="615" y="1"/>
                        <a:pt x="6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2328;p42">
                  <a:extLst>
                    <a:ext uri="{FF2B5EF4-FFF2-40B4-BE49-F238E27FC236}">
                      <a16:creationId xmlns:a16="http://schemas.microsoft.com/office/drawing/2014/main" id="{E40782F4-E109-521E-24CB-C72AC86DE910}"/>
                    </a:ext>
                  </a:extLst>
                </p:cNvPr>
                <p:cNvSpPr/>
                <p:nvPr/>
              </p:nvSpPr>
              <p:spPr>
                <a:xfrm>
                  <a:off x="3607720" y="2913749"/>
                  <a:ext cx="53947" cy="59547"/>
                </a:xfrm>
                <a:custGeom>
                  <a:avLst/>
                  <a:gdLst/>
                  <a:ahLst/>
                  <a:cxnLst/>
                  <a:rect l="l" t="t" r="r" b="b"/>
                  <a:pathLst>
                    <a:path w="3073" h="3392" extrusionOk="0">
                      <a:moveTo>
                        <a:pt x="676" y="0"/>
                      </a:moveTo>
                      <a:cubicBezTo>
                        <a:pt x="575" y="0"/>
                        <a:pt x="473" y="26"/>
                        <a:pt x="382" y="82"/>
                      </a:cubicBezTo>
                      <a:cubicBezTo>
                        <a:pt x="96" y="249"/>
                        <a:pt x="1" y="606"/>
                        <a:pt x="156" y="892"/>
                      </a:cubicBezTo>
                      <a:cubicBezTo>
                        <a:pt x="668" y="1761"/>
                        <a:pt x="1287" y="2547"/>
                        <a:pt x="2013" y="3225"/>
                      </a:cubicBezTo>
                      <a:cubicBezTo>
                        <a:pt x="2132" y="3344"/>
                        <a:pt x="2275" y="3392"/>
                        <a:pt x="2418" y="3392"/>
                      </a:cubicBezTo>
                      <a:cubicBezTo>
                        <a:pt x="2573" y="3392"/>
                        <a:pt x="2739" y="3332"/>
                        <a:pt x="2847" y="3201"/>
                      </a:cubicBezTo>
                      <a:cubicBezTo>
                        <a:pt x="3073" y="2963"/>
                        <a:pt x="3061" y="2594"/>
                        <a:pt x="2823" y="2368"/>
                      </a:cubicBezTo>
                      <a:cubicBezTo>
                        <a:pt x="2180" y="1761"/>
                        <a:pt x="1632" y="1070"/>
                        <a:pt x="1180" y="296"/>
                      </a:cubicBezTo>
                      <a:cubicBezTo>
                        <a:pt x="1076" y="106"/>
                        <a:pt x="878"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2329;p42">
                  <a:extLst>
                    <a:ext uri="{FF2B5EF4-FFF2-40B4-BE49-F238E27FC236}">
                      <a16:creationId xmlns:a16="http://schemas.microsoft.com/office/drawing/2014/main" id="{FE1044B5-7E6B-18C7-27E4-E72D0422B298}"/>
                    </a:ext>
                  </a:extLst>
                </p:cNvPr>
                <p:cNvSpPr/>
                <p:nvPr/>
              </p:nvSpPr>
              <p:spPr>
                <a:xfrm>
                  <a:off x="3653501" y="2668167"/>
                  <a:ext cx="66902" cy="44291"/>
                </a:xfrm>
                <a:custGeom>
                  <a:avLst/>
                  <a:gdLst/>
                  <a:ahLst/>
                  <a:cxnLst/>
                  <a:rect l="l" t="t" r="r" b="b"/>
                  <a:pathLst>
                    <a:path w="3811" h="2523" extrusionOk="0">
                      <a:moveTo>
                        <a:pt x="3141" y="1"/>
                      </a:moveTo>
                      <a:cubicBezTo>
                        <a:pt x="3075" y="1"/>
                        <a:pt x="3007" y="12"/>
                        <a:pt x="2941" y="35"/>
                      </a:cubicBezTo>
                      <a:cubicBezTo>
                        <a:pt x="2001" y="380"/>
                        <a:pt x="1120" y="856"/>
                        <a:pt x="322" y="1463"/>
                      </a:cubicBezTo>
                      <a:cubicBezTo>
                        <a:pt x="60" y="1654"/>
                        <a:pt x="0" y="2023"/>
                        <a:pt x="191" y="2285"/>
                      </a:cubicBezTo>
                      <a:cubicBezTo>
                        <a:pt x="310" y="2440"/>
                        <a:pt x="489" y="2523"/>
                        <a:pt x="667" y="2523"/>
                      </a:cubicBezTo>
                      <a:cubicBezTo>
                        <a:pt x="798" y="2523"/>
                        <a:pt x="917" y="2487"/>
                        <a:pt x="1024" y="2404"/>
                      </a:cubicBezTo>
                      <a:cubicBezTo>
                        <a:pt x="1739" y="1868"/>
                        <a:pt x="2513" y="1451"/>
                        <a:pt x="3346" y="1142"/>
                      </a:cubicBezTo>
                      <a:cubicBezTo>
                        <a:pt x="3656" y="1035"/>
                        <a:pt x="3810" y="689"/>
                        <a:pt x="3703" y="392"/>
                      </a:cubicBezTo>
                      <a:cubicBezTo>
                        <a:pt x="3610" y="148"/>
                        <a:pt x="3384" y="1"/>
                        <a:pt x="31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2330;p42">
                  <a:extLst>
                    <a:ext uri="{FF2B5EF4-FFF2-40B4-BE49-F238E27FC236}">
                      <a16:creationId xmlns:a16="http://schemas.microsoft.com/office/drawing/2014/main" id="{8E7B30CD-EB80-225E-AF30-2A36834B67D6}"/>
                    </a:ext>
                  </a:extLst>
                </p:cNvPr>
                <p:cNvSpPr/>
                <p:nvPr/>
              </p:nvSpPr>
              <p:spPr>
                <a:xfrm>
                  <a:off x="3907648" y="2751725"/>
                  <a:ext cx="38691" cy="67745"/>
                </a:xfrm>
                <a:custGeom>
                  <a:avLst/>
                  <a:gdLst/>
                  <a:ahLst/>
                  <a:cxnLst/>
                  <a:rect l="l" t="t" r="r" b="b"/>
                  <a:pathLst>
                    <a:path w="2204" h="3859" extrusionOk="0">
                      <a:moveTo>
                        <a:pt x="675" y="0"/>
                      </a:moveTo>
                      <a:cubicBezTo>
                        <a:pt x="587" y="0"/>
                        <a:pt x="499" y="20"/>
                        <a:pt x="417" y="61"/>
                      </a:cubicBezTo>
                      <a:cubicBezTo>
                        <a:pt x="119" y="216"/>
                        <a:pt x="0" y="561"/>
                        <a:pt x="155" y="859"/>
                      </a:cubicBezTo>
                      <a:cubicBezTo>
                        <a:pt x="548" y="1644"/>
                        <a:pt x="834" y="2490"/>
                        <a:pt x="989" y="3371"/>
                      </a:cubicBezTo>
                      <a:cubicBezTo>
                        <a:pt x="1036" y="3657"/>
                        <a:pt x="1286" y="3859"/>
                        <a:pt x="1572" y="3859"/>
                      </a:cubicBezTo>
                      <a:cubicBezTo>
                        <a:pt x="1596" y="3859"/>
                        <a:pt x="1632" y="3847"/>
                        <a:pt x="1667" y="3847"/>
                      </a:cubicBezTo>
                      <a:cubicBezTo>
                        <a:pt x="1989" y="3788"/>
                        <a:pt x="2203" y="3478"/>
                        <a:pt x="2155" y="3157"/>
                      </a:cubicBezTo>
                      <a:cubicBezTo>
                        <a:pt x="1977" y="2168"/>
                        <a:pt x="1655" y="1216"/>
                        <a:pt x="1203" y="323"/>
                      </a:cubicBezTo>
                      <a:cubicBezTo>
                        <a:pt x="1101" y="119"/>
                        <a:pt x="891" y="0"/>
                        <a:pt x="6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2331;p42">
                  <a:extLst>
                    <a:ext uri="{FF2B5EF4-FFF2-40B4-BE49-F238E27FC236}">
                      <a16:creationId xmlns:a16="http://schemas.microsoft.com/office/drawing/2014/main" id="{015096D9-AD8F-20D8-76B4-2ED71232FFA7}"/>
                    </a:ext>
                  </a:extLst>
                </p:cNvPr>
                <p:cNvSpPr/>
                <p:nvPr/>
              </p:nvSpPr>
              <p:spPr>
                <a:xfrm>
                  <a:off x="3595186" y="2726710"/>
                  <a:ext cx="46837" cy="64339"/>
                </a:xfrm>
                <a:custGeom>
                  <a:avLst/>
                  <a:gdLst/>
                  <a:ahLst/>
                  <a:cxnLst/>
                  <a:rect l="l" t="t" r="r" b="b"/>
                  <a:pathLst>
                    <a:path w="2668" h="3665" extrusionOk="0">
                      <a:moveTo>
                        <a:pt x="2002" y="1"/>
                      </a:moveTo>
                      <a:cubicBezTo>
                        <a:pt x="1822" y="1"/>
                        <a:pt x="1644" y="81"/>
                        <a:pt x="1525" y="236"/>
                      </a:cubicBezTo>
                      <a:cubicBezTo>
                        <a:pt x="929" y="1045"/>
                        <a:pt x="453" y="1926"/>
                        <a:pt x="108" y="2867"/>
                      </a:cubicBezTo>
                      <a:cubicBezTo>
                        <a:pt x="1" y="3177"/>
                        <a:pt x="155" y="3510"/>
                        <a:pt x="465" y="3629"/>
                      </a:cubicBezTo>
                      <a:cubicBezTo>
                        <a:pt x="524" y="3653"/>
                        <a:pt x="596" y="3665"/>
                        <a:pt x="667" y="3665"/>
                      </a:cubicBezTo>
                      <a:cubicBezTo>
                        <a:pt x="905" y="3665"/>
                        <a:pt x="1132" y="3510"/>
                        <a:pt x="1215" y="3272"/>
                      </a:cubicBezTo>
                      <a:cubicBezTo>
                        <a:pt x="1525" y="2438"/>
                        <a:pt x="1941" y="1653"/>
                        <a:pt x="2477" y="938"/>
                      </a:cubicBezTo>
                      <a:cubicBezTo>
                        <a:pt x="2668" y="676"/>
                        <a:pt x="2620" y="307"/>
                        <a:pt x="2358" y="117"/>
                      </a:cubicBezTo>
                      <a:cubicBezTo>
                        <a:pt x="2251" y="39"/>
                        <a:pt x="2126" y="1"/>
                        <a:pt x="20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2332;p42">
                  <a:extLst>
                    <a:ext uri="{FF2B5EF4-FFF2-40B4-BE49-F238E27FC236}">
                      <a16:creationId xmlns:a16="http://schemas.microsoft.com/office/drawing/2014/main" id="{5877C31B-73E0-32CF-DE7D-B0AB73F4944E}"/>
                    </a:ext>
                  </a:extLst>
                </p:cNvPr>
                <p:cNvSpPr/>
                <p:nvPr/>
              </p:nvSpPr>
              <p:spPr>
                <a:xfrm>
                  <a:off x="3776186" y="2985054"/>
                  <a:ext cx="70448" cy="33600"/>
                </a:xfrm>
                <a:custGeom>
                  <a:avLst/>
                  <a:gdLst/>
                  <a:ahLst/>
                  <a:cxnLst/>
                  <a:rect l="l" t="t" r="r" b="b"/>
                  <a:pathLst>
                    <a:path w="4013" h="1914" extrusionOk="0">
                      <a:moveTo>
                        <a:pt x="3334" y="1"/>
                      </a:moveTo>
                      <a:cubicBezTo>
                        <a:pt x="3259" y="1"/>
                        <a:pt x="3182" y="15"/>
                        <a:pt x="3108" y="44"/>
                      </a:cubicBezTo>
                      <a:cubicBezTo>
                        <a:pt x="2298" y="402"/>
                        <a:pt x="1429" y="628"/>
                        <a:pt x="548" y="735"/>
                      </a:cubicBezTo>
                      <a:cubicBezTo>
                        <a:pt x="227" y="771"/>
                        <a:pt x="0" y="1068"/>
                        <a:pt x="36" y="1390"/>
                      </a:cubicBezTo>
                      <a:cubicBezTo>
                        <a:pt x="72" y="1687"/>
                        <a:pt x="322" y="1914"/>
                        <a:pt x="619" y="1914"/>
                      </a:cubicBezTo>
                      <a:cubicBezTo>
                        <a:pt x="643" y="1914"/>
                        <a:pt x="667" y="1914"/>
                        <a:pt x="691" y="1902"/>
                      </a:cubicBezTo>
                      <a:cubicBezTo>
                        <a:pt x="1679" y="1795"/>
                        <a:pt x="2655" y="1533"/>
                        <a:pt x="3572" y="1140"/>
                      </a:cubicBezTo>
                      <a:cubicBezTo>
                        <a:pt x="3870" y="1009"/>
                        <a:pt x="4013" y="652"/>
                        <a:pt x="3882" y="354"/>
                      </a:cubicBezTo>
                      <a:cubicBezTo>
                        <a:pt x="3783" y="130"/>
                        <a:pt x="3564" y="1"/>
                        <a:pt x="33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2333;p42">
                  <a:extLst>
                    <a:ext uri="{FF2B5EF4-FFF2-40B4-BE49-F238E27FC236}">
                      <a16:creationId xmlns:a16="http://schemas.microsoft.com/office/drawing/2014/main" id="{7187914C-F1C3-4CDD-E402-C49F72DE484D}"/>
                    </a:ext>
                  </a:extLst>
                </p:cNvPr>
                <p:cNvSpPr/>
                <p:nvPr/>
              </p:nvSpPr>
              <p:spPr>
                <a:xfrm>
                  <a:off x="3919146" y="2828436"/>
                  <a:ext cx="29071" cy="69623"/>
                </a:xfrm>
                <a:custGeom>
                  <a:avLst/>
                  <a:gdLst/>
                  <a:ahLst/>
                  <a:cxnLst/>
                  <a:rect l="l" t="t" r="r" b="b"/>
                  <a:pathLst>
                    <a:path w="1656" h="3966" extrusionOk="0">
                      <a:moveTo>
                        <a:pt x="1060" y="1"/>
                      </a:moveTo>
                      <a:cubicBezTo>
                        <a:pt x="738" y="1"/>
                        <a:pt x="465" y="263"/>
                        <a:pt x="465" y="596"/>
                      </a:cubicBezTo>
                      <a:cubicBezTo>
                        <a:pt x="465" y="1477"/>
                        <a:pt x="346" y="2358"/>
                        <a:pt x="95" y="3204"/>
                      </a:cubicBezTo>
                      <a:cubicBezTo>
                        <a:pt x="0" y="3525"/>
                        <a:pt x="179" y="3847"/>
                        <a:pt x="488" y="3942"/>
                      </a:cubicBezTo>
                      <a:cubicBezTo>
                        <a:pt x="548" y="3966"/>
                        <a:pt x="596" y="3966"/>
                        <a:pt x="655" y="3966"/>
                      </a:cubicBezTo>
                      <a:cubicBezTo>
                        <a:pt x="905" y="3966"/>
                        <a:pt x="1143" y="3799"/>
                        <a:pt x="1227" y="3549"/>
                      </a:cubicBezTo>
                      <a:cubicBezTo>
                        <a:pt x="1512" y="2597"/>
                        <a:pt x="1655" y="1596"/>
                        <a:pt x="1655" y="596"/>
                      </a:cubicBezTo>
                      <a:cubicBezTo>
                        <a:pt x="1655" y="263"/>
                        <a:pt x="1393" y="1"/>
                        <a:pt x="1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2334;p42">
                  <a:extLst>
                    <a:ext uri="{FF2B5EF4-FFF2-40B4-BE49-F238E27FC236}">
                      <a16:creationId xmlns:a16="http://schemas.microsoft.com/office/drawing/2014/main" id="{1AFF1693-898E-151E-8CCA-E26858367003}"/>
                    </a:ext>
                  </a:extLst>
                </p:cNvPr>
                <p:cNvSpPr/>
                <p:nvPr/>
              </p:nvSpPr>
              <p:spPr>
                <a:xfrm>
                  <a:off x="3865220" y="2922140"/>
                  <a:ext cx="56457" cy="57651"/>
                </a:xfrm>
                <a:custGeom>
                  <a:avLst/>
                  <a:gdLst/>
                  <a:ahLst/>
                  <a:cxnLst/>
                  <a:rect l="l" t="t" r="r" b="b"/>
                  <a:pathLst>
                    <a:path w="3216" h="3284" extrusionOk="0">
                      <a:moveTo>
                        <a:pt x="2534" y="1"/>
                      </a:moveTo>
                      <a:cubicBezTo>
                        <a:pt x="2345" y="1"/>
                        <a:pt x="2161" y="98"/>
                        <a:pt x="2048" y="271"/>
                      </a:cubicBezTo>
                      <a:cubicBezTo>
                        <a:pt x="1560" y="1009"/>
                        <a:pt x="965" y="1676"/>
                        <a:pt x="286" y="2247"/>
                      </a:cubicBezTo>
                      <a:cubicBezTo>
                        <a:pt x="36" y="2450"/>
                        <a:pt x="0" y="2831"/>
                        <a:pt x="215" y="3081"/>
                      </a:cubicBezTo>
                      <a:cubicBezTo>
                        <a:pt x="334" y="3212"/>
                        <a:pt x="500" y="3283"/>
                        <a:pt x="667" y="3283"/>
                      </a:cubicBezTo>
                      <a:cubicBezTo>
                        <a:pt x="798" y="3283"/>
                        <a:pt x="929" y="3235"/>
                        <a:pt x="1048" y="3152"/>
                      </a:cubicBezTo>
                      <a:cubicBezTo>
                        <a:pt x="1810" y="2497"/>
                        <a:pt x="2477" y="1747"/>
                        <a:pt x="3025" y="914"/>
                      </a:cubicBezTo>
                      <a:cubicBezTo>
                        <a:pt x="3215" y="640"/>
                        <a:pt x="3132" y="283"/>
                        <a:pt x="2858" y="104"/>
                      </a:cubicBezTo>
                      <a:cubicBezTo>
                        <a:pt x="2757" y="34"/>
                        <a:pt x="2645" y="1"/>
                        <a:pt x="25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2335;p42">
                  <a:extLst>
                    <a:ext uri="{FF2B5EF4-FFF2-40B4-BE49-F238E27FC236}">
                      <a16:creationId xmlns:a16="http://schemas.microsoft.com/office/drawing/2014/main" id="{895E401E-A2D6-D5D2-EC43-45F828F24F15}"/>
                    </a:ext>
                  </a:extLst>
                </p:cNvPr>
                <p:cNvSpPr/>
                <p:nvPr/>
              </p:nvSpPr>
              <p:spPr>
                <a:xfrm>
                  <a:off x="3746502" y="2657880"/>
                  <a:ext cx="71291" cy="25332"/>
                </a:xfrm>
                <a:custGeom>
                  <a:avLst/>
                  <a:gdLst/>
                  <a:ahLst/>
                  <a:cxnLst/>
                  <a:rect l="l" t="t" r="r" b="b"/>
                  <a:pathLst>
                    <a:path w="4061" h="1443" extrusionOk="0">
                      <a:moveTo>
                        <a:pt x="1114" y="0"/>
                      </a:moveTo>
                      <a:cubicBezTo>
                        <a:pt x="933" y="0"/>
                        <a:pt x="753" y="5"/>
                        <a:pt x="572" y="13"/>
                      </a:cubicBezTo>
                      <a:cubicBezTo>
                        <a:pt x="251" y="37"/>
                        <a:pt x="1" y="311"/>
                        <a:pt x="13" y="644"/>
                      </a:cubicBezTo>
                      <a:cubicBezTo>
                        <a:pt x="35" y="952"/>
                        <a:pt x="287" y="1194"/>
                        <a:pt x="600" y="1194"/>
                      </a:cubicBezTo>
                      <a:cubicBezTo>
                        <a:pt x="614" y="1194"/>
                        <a:pt x="629" y="1193"/>
                        <a:pt x="644" y="1192"/>
                      </a:cubicBezTo>
                      <a:cubicBezTo>
                        <a:pt x="809" y="1183"/>
                        <a:pt x="973" y="1179"/>
                        <a:pt x="1138" y="1179"/>
                      </a:cubicBezTo>
                      <a:cubicBezTo>
                        <a:pt x="1862" y="1179"/>
                        <a:pt x="2576" y="1263"/>
                        <a:pt x="3275" y="1418"/>
                      </a:cubicBezTo>
                      <a:cubicBezTo>
                        <a:pt x="3323" y="1430"/>
                        <a:pt x="3370" y="1442"/>
                        <a:pt x="3418" y="1442"/>
                      </a:cubicBezTo>
                      <a:cubicBezTo>
                        <a:pt x="3680" y="1442"/>
                        <a:pt x="3918" y="1252"/>
                        <a:pt x="3989" y="990"/>
                      </a:cubicBezTo>
                      <a:cubicBezTo>
                        <a:pt x="4061" y="668"/>
                        <a:pt x="3870" y="347"/>
                        <a:pt x="3549" y="275"/>
                      </a:cubicBezTo>
                      <a:cubicBezTo>
                        <a:pt x="2758" y="90"/>
                        <a:pt x="1936" y="0"/>
                        <a:pt x="11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2336;p42">
                  <a:extLst>
                    <a:ext uri="{FF2B5EF4-FFF2-40B4-BE49-F238E27FC236}">
                      <a16:creationId xmlns:a16="http://schemas.microsoft.com/office/drawing/2014/main" id="{9FE14C3B-5676-15CF-F3CA-AE33C8206224}"/>
                    </a:ext>
                  </a:extLst>
                </p:cNvPr>
                <p:cNvSpPr/>
                <p:nvPr/>
              </p:nvSpPr>
              <p:spPr>
                <a:xfrm>
                  <a:off x="3678796" y="2980964"/>
                  <a:ext cx="70027" cy="36234"/>
                </a:xfrm>
                <a:custGeom>
                  <a:avLst/>
                  <a:gdLst/>
                  <a:ahLst/>
                  <a:cxnLst/>
                  <a:rect l="l" t="t" r="r" b="b"/>
                  <a:pathLst>
                    <a:path w="3989" h="2064" extrusionOk="0">
                      <a:moveTo>
                        <a:pt x="675" y="0"/>
                      </a:moveTo>
                      <a:cubicBezTo>
                        <a:pt x="462" y="0"/>
                        <a:pt x="255" y="115"/>
                        <a:pt x="155" y="325"/>
                      </a:cubicBezTo>
                      <a:cubicBezTo>
                        <a:pt x="0" y="611"/>
                        <a:pt x="119" y="968"/>
                        <a:pt x="417" y="1111"/>
                      </a:cubicBezTo>
                      <a:cubicBezTo>
                        <a:pt x="1310" y="1563"/>
                        <a:pt x="2262" y="1885"/>
                        <a:pt x="3250" y="2051"/>
                      </a:cubicBezTo>
                      <a:cubicBezTo>
                        <a:pt x="3286" y="2063"/>
                        <a:pt x="3322" y="2063"/>
                        <a:pt x="3358" y="2063"/>
                      </a:cubicBezTo>
                      <a:cubicBezTo>
                        <a:pt x="3631" y="2063"/>
                        <a:pt x="3881" y="1861"/>
                        <a:pt x="3929" y="1575"/>
                      </a:cubicBezTo>
                      <a:cubicBezTo>
                        <a:pt x="3989" y="1254"/>
                        <a:pt x="3774" y="944"/>
                        <a:pt x="3453" y="896"/>
                      </a:cubicBezTo>
                      <a:cubicBezTo>
                        <a:pt x="2584" y="742"/>
                        <a:pt x="1738" y="456"/>
                        <a:pt x="941" y="63"/>
                      </a:cubicBezTo>
                      <a:cubicBezTo>
                        <a:pt x="856" y="21"/>
                        <a:pt x="765" y="0"/>
                        <a:pt x="6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2337;p42">
                  <a:extLst>
                    <a:ext uri="{FF2B5EF4-FFF2-40B4-BE49-F238E27FC236}">
                      <a16:creationId xmlns:a16="http://schemas.microsoft.com/office/drawing/2014/main" id="{01456DB1-8682-813B-1F88-AC475C60E6A8}"/>
                    </a:ext>
                  </a:extLst>
                </p:cNvPr>
                <p:cNvSpPr/>
                <p:nvPr/>
              </p:nvSpPr>
              <p:spPr>
                <a:xfrm>
                  <a:off x="3840557" y="2680630"/>
                  <a:ext cx="62092" cy="51489"/>
                </a:xfrm>
                <a:custGeom>
                  <a:avLst/>
                  <a:gdLst/>
                  <a:ahLst/>
                  <a:cxnLst/>
                  <a:rect l="l" t="t" r="r" b="b"/>
                  <a:pathLst>
                    <a:path w="3537" h="2933" extrusionOk="0">
                      <a:moveTo>
                        <a:pt x="681" y="1"/>
                      </a:moveTo>
                      <a:cubicBezTo>
                        <a:pt x="474" y="1"/>
                        <a:pt x="268" y="107"/>
                        <a:pt x="155" y="301"/>
                      </a:cubicBezTo>
                      <a:cubicBezTo>
                        <a:pt x="0" y="575"/>
                        <a:pt x="96" y="944"/>
                        <a:pt x="381" y="1099"/>
                      </a:cubicBezTo>
                      <a:cubicBezTo>
                        <a:pt x="1143" y="1551"/>
                        <a:pt x="1846" y="2099"/>
                        <a:pt x="2453" y="2742"/>
                      </a:cubicBezTo>
                      <a:cubicBezTo>
                        <a:pt x="2572" y="2861"/>
                        <a:pt x="2727" y="2932"/>
                        <a:pt x="2882" y="2932"/>
                      </a:cubicBezTo>
                      <a:cubicBezTo>
                        <a:pt x="3025" y="2932"/>
                        <a:pt x="3179" y="2873"/>
                        <a:pt x="3287" y="2765"/>
                      </a:cubicBezTo>
                      <a:cubicBezTo>
                        <a:pt x="3525" y="2539"/>
                        <a:pt x="3537" y="2170"/>
                        <a:pt x="3310" y="1932"/>
                      </a:cubicBezTo>
                      <a:cubicBezTo>
                        <a:pt x="2620" y="1206"/>
                        <a:pt x="1834" y="575"/>
                        <a:pt x="965" y="75"/>
                      </a:cubicBezTo>
                      <a:cubicBezTo>
                        <a:pt x="877" y="25"/>
                        <a:pt x="779" y="1"/>
                        <a:pt x="6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72" name="Google Shape;2338;p42">
                <a:extLst>
                  <a:ext uri="{FF2B5EF4-FFF2-40B4-BE49-F238E27FC236}">
                    <a16:creationId xmlns:a16="http://schemas.microsoft.com/office/drawing/2014/main" id="{08BA40E8-5DF0-BB25-6C88-60ABD23FF4F1}"/>
                  </a:ext>
                </a:extLst>
              </p:cNvPr>
              <p:cNvSpPr/>
              <p:nvPr/>
            </p:nvSpPr>
            <p:spPr>
              <a:xfrm>
                <a:off x="3656432" y="2727921"/>
                <a:ext cx="221562" cy="221772"/>
              </a:xfrm>
              <a:custGeom>
                <a:avLst/>
                <a:gdLst/>
                <a:ahLst/>
                <a:cxnLst/>
                <a:rect l="l" t="t" r="r" b="b"/>
                <a:pathLst>
                  <a:path w="12621" h="12633" extrusionOk="0">
                    <a:moveTo>
                      <a:pt x="6310" y="0"/>
                    </a:moveTo>
                    <a:cubicBezTo>
                      <a:pt x="2822" y="0"/>
                      <a:pt x="0" y="2834"/>
                      <a:pt x="0" y="6322"/>
                    </a:cubicBezTo>
                    <a:cubicBezTo>
                      <a:pt x="0" y="9799"/>
                      <a:pt x="2822" y="12633"/>
                      <a:pt x="6310" y="12633"/>
                    </a:cubicBezTo>
                    <a:cubicBezTo>
                      <a:pt x="9799" y="12633"/>
                      <a:pt x="12621" y="9799"/>
                      <a:pt x="12621" y="6322"/>
                    </a:cubicBezTo>
                    <a:cubicBezTo>
                      <a:pt x="12621" y="2834"/>
                      <a:pt x="9799" y="0"/>
                      <a:pt x="6310"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2" name="Google Shape;2339;p42">
              <a:extLst>
                <a:ext uri="{FF2B5EF4-FFF2-40B4-BE49-F238E27FC236}">
                  <a16:creationId xmlns:a16="http://schemas.microsoft.com/office/drawing/2014/main" id="{A6DA253A-6146-2653-044E-0765D6304B6E}"/>
                </a:ext>
              </a:extLst>
            </p:cNvPr>
            <p:cNvSpPr txBox="1"/>
            <p:nvPr/>
          </p:nvSpPr>
          <p:spPr>
            <a:xfrm flipH="1">
              <a:off x="3746702" y="2912029"/>
              <a:ext cx="1287031" cy="96217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1"/>
                  </a:solidFill>
                  <a:latin typeface="Arial Rounded MT Bold" panose="020F0704030504030204" pitchFamily="34" charset="0"/>
                  <a:sym typeface="Fira Sans Extra Condensed Medium"/>
                </a:rPr>
                <a:t>Problem Statement</a:t>
              </a:r>
              <a:endParaRPr dirty="0">
                <a:solidFill>
                  <a:schemeClr val="bg1"/>
                </a:solidFill>
                <a:latin typeface="Arial Rounded MT Bold" panose="020F0704030504030204" pitchFamily="34" charset="0"/>
                <a:sym typeface="Fira Sans Extra Condensed Medium"/>
              </a:endParaRPr>
            </a:p>
          </p:txBody>
        </p:sp>
      </p:grpSp>
      <p:sp>
        <p:nvSpPr>
          <p:cNvPr id="1487" name="TextBox 1486">
            <a:extLst>
              <a:ext uri="{FF2B5EF4-FFF2-40B4-BE49-F238E27FC236}">
                <a16:creationId xmlns:a16="http://schemas.microsoft.com/office/drawing/2014/main" id="{C644AF42-2C81-2E34-542A-164FB2D0F175}"/>
              </a:ext>
            </a:extLst>
          </p:cNvPr>
          <p:cNvSpPr txBox="1"/>
          <p:nvPr/>
        </p:nvSpPr>
        <p:spPr>
          <a:xfrm>
            <a:off x="5977778" y="2666877"/>
            <a:ext cx="6281928" cy="3745834"/>
          </a:xfrm>
          <a:prstGeom prst="rect">
            <a:avLst/>
          </a:prstGeom>
          <a:noFill/>
        </p:spPr>
        <p:txBody>
          <a:bodyPr wrap="square" rtlCol="0">
            <a:spAutoFit/>
          </a:bodyPr>
          <a:lstStyle/>
          <a:p>
            <a:pPr>
              <a:lnSpc>
                <a:spcPct val="150000"/>
              </a:lnSpc>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Many individuals who are using the Health Services lacks the immediate access to their medical records, leading on to a delayed detection of the high potential risk. </a:t>
            </a:r>
            <a:r>
              <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Without the timely intervention, conditions such as hypertension, hyperoxia, or abnormal Heart rates can go unnoticed, increasing the risk of severe health complications</a:t>
            </a: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There is growing a need to diagnose chronic Health conditions like cardiovascular and respiratory diseases that goes quite unnoticed within the modern days. The Traditional Health checkups require the in-person assessments and it is not quality controlled and assured within the modern sophisticated Society. So, there is a need for an AI-driven Solutions.</a:t>
            </a:r>
            <a:endParaRPr lang="en-US" sz="1600" dirty="0">
              <a:solidFill>
                <a:schemeClr val="bg1"/>
              </a:solidFill>
            </a:endParaRPr>
          </a:p>
        </p:txBody>
      </p:sp>
      <p:sp>
        <p:nvSpPr>
          <p:cNvPr id="1493" name="Google Shape;2275;p42">
            <a:extLst>
              <a:ext uri="{FF2B5EF4-FFF2-40B4-BE49-F238E27FC236}">
                <a16:creationId xmlns:a16="http://schemas.microsoft.com/office/drawing/2014/main" id="{8D6F46FA-A2F9-6A4C-F9D5-F8FF4DEDB04E}"/>
              </a:ext>
            </a:extLst>
          </p:cNvPr>
          <p:cNvSpPr/>
          <p:nvPr/>
        </p:nvSpPr>
        <p:spPr>
          <a:xfrm>
            <a:off x="1202669" y="993828"/>
            <a:ext cx="3728756" cy="1344206"/>
          </a:xfrm>
          <a:custGeom>
            <a:avLst/>
            <a:gdLst/>
            <a:ahLst/>
            <a:cxnLst/>
            <a:rect l="l" t="t" r="r" b="b"/>
            <a:pathLst>
              <a:path w="84058" h="23498" extrusionOk="0">
                <a:moveTo>
                  <a:pt x="716" y="1"/>
                </a:moveTo>
                <a:cubicBezTo>
                  <a:pt x="0" y="1"/>
                  <a:pt x="7" y="1132"/>
                  <a:pt x="738" y="1156"/>
                </a:cubicBezTo>
                <a:cubicBezTo>
                  <a:pt x="6429" y="1287"/>
                  <a:pt x="12073" y="2490"/>
                  <a:pt x="17514" y="4109"/>
                </a:cubicBezTo>
                <a:cubicBezTo>
                  <a:pt x="22824" y="5680"/>
                  <a:pt x="27992" y="7704"/>
                  <a:pt x="33087" y="9836"/>
                </a:cubicBezTo>
                <a:cubicBezTo>
                  <a:pt x="38255" y="11991"/>
                  <a:pt x="43363" y="14265"/>
                  <a:pt x="48566" y="16325"/>
                </a:cubicBezTo>
                <a:cubicBezTo>
                  <a:pt x="53816" y="18408"/>
                  <a:pt x="59162" y="20277"/>
                  <a:pt x="64663" y="21599"/>
                </a:cubicBezTo>
                <a:cubicBezTo>
                  <a:pt x="69552" y="22773"/>
                  <a:pt x="74565" y="23498"/>
                  <a:pt x="79600" y="23498"/>
                </a:cubicBezTo>
                <a:cubicBezTo>
                  <a:pt x="80181" y="23498"/>
                  <a:pt x="80762" y="23488"/>
                  <a:pt x="81343" y="23468"/>
                </a:cubicBezTo>
                <a:cubicBezTo>
                  <a:pt x="82034" y="23445"/>
                  <a:pt x="82725" y="23409"/>
                  <a:pt x="83415" y="23361"/>
                </a:cubicBezTo>
                <a:cubicBezTo>
                  <a:pt x="84043" y="23315"/>
                  <a:pt x="84058" y="22359"/>
                  <a:pt x="83459" y="22359"/>
                </a:cubicBezTo>
                <a:cubicBezTo>
                  <a:pt x="83445" y="22359"/>
                  <a:pt x="83430" y="22360"/>
                  <a:pt x="83415" y="22361"/>
                </a:cubicBezTo>
                <a:cubicBezTo>
                  <a:pt x="82180" y="22453"/>
                  <a:pt x="80943" y="22497"/>
                  <a:pt x="79708" y="22497"/>
                </a:cubicBezTo>
                <a:cubicBezTo>
                  <a:pt x="75325" y="22497"/>
                  <a:pt x="70954" y="21944"/>
                  <a:pt x="66663" y="21016"/>
                </a:cubicBezTo>
                <a:cubicBezTo>
                  <a:pt x="61150" y="19813"/>
                  <a:pt x="55769" y="18015"/>
                  <a:pt x="50506" y="15967"/>
                </a:cubicBezTo>
                <a:cubicBezTo>
                  <a:pt x="45279" y="13943"/>
                  <a:pt x="40148" y="11657"/>
                  <a:pt x="34992" y="9467"/>
                </a:cubicBezTo>
                <a:cubicBezTo>
                  <a:pt x="29897" y="7312"/>
                  <a:pt x="24765" y="5228"/>
                  <a:pt x="19479" y="3549"/>
                </a:cubicBezTo>
                <a:cubicBezTo>
                  <a:pt x="14109" y="1847"/>
                  <a:pt x="8549" y="525"/>
                  <a:pt x="2917" y="108"/>
                </a:cubicBezTo>
                <a:cubicBezTo>
                  <a:pt x="2191" y="61"/>
                  <a:pt x="1464" y="25"/>
                  <a:pt x="738" y="1"/>
                </a:cubicBezTo>
                <a:cubicBezTo>
                  <a:pt x="731" y="1"/>
                  <a:pt x="723" y="1"/>
                  <a:pt x="7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2" name="Google Shape;2356;p42">
            <a:extLst>
              <a:ext uri="{FF2B5EF4-FFF2-40B4-BE49-F238E27FC236}">
                <a16:creationId xmlns:a16="http://schemas.microsoft.com/office/drawing/2014/main" id="{8149DBCE-02FB-4CDD-032E-1650FF30C7A1}"/>
              </a:ext>
            </a:extLst>
          </p:cNvPr>
          <p:cNvGrpSpPr/>
          <p:nvPr/>
        </p:nvGrpSpPr>
        <p:grpSpPr>
          <a:xfrm>
            <a:off x="3084102" y="5813290"/>
            <a:ext cx="2827548" cy="734975"/>
            <a:chOff x="5841897" y="1738438"/>
            <a:chExt cx="2827548" cy="734975"/>
          </a:xfrm>
        </p:grpSpPr>
        <p:grpSp>
          <p:nvGrpSpPr>
            <p:cNvPr id="1503" name="Google Shape;2357;p42">
              <a:extLst>
                <a:ext uri="{FF2B5EF4-FFF2-40B4-BE49-F238E27FC236}">
                  <a16:creationId xmlns:a16="http://schemas.microsoft.com/office/drawing/2014/main" id="{2A35B9B5-7FD8-42C5-F846-5E8FC8644062}"/>
                </a:ext>
              </a:extLst>
            </p:cNvPr>
            <p:cNvGrpSpPr/>
            <p:nvPr/>
          </p:nvGrpSpPr>
          <p:grpSpPr>
            <a:xfrm>
              <a:off x="5841897" y="1738438"/>
              <a:ext cx="992630" cy="734975"/>
              <a:chOff x="5862447" y="1396213"/>
              <a:chExt cx="992630" cy="734975"/>
            </a:xfrm>
          </p:grpSpPr>
          <p:sp>
            <p:nvSpPr>
              <p:cNvPr id="1505" name="Google Shape;2358;p42">
                <a:extLst>
                  <a:ext uri="{FF2B5EF4-FFF2-40B4-BE49-F238E27FC236}">
                    <a16:creationId xmlns:a16="http://schemas.microsoft.com/office/drawing/2014/main" id="{70766DCE-D4B2-4206-287A-CF5D7BCF63DA}"/>
                  </a:ext>
                </a:extLst>
              </p:cNvPr>
              <p:cNvSpPr/>
              <p:nvPr/>
            </p:nvSpPr>
            <p:spPr>
              <a:xfrm>
                <a:off x="6199572" y="1449015"/>
                <a:ext cx="582124" cy="616198"/>
              </a:xfrm>
              <a:custGeom>
                <a:avLst/>
                <a:gdLst/>
                <a:ahLst/>
                <a:cxnLst/>
                <a:rect l="l" t="t" r="r" b="b"/>
                <a:pathLst>
                  <a:path w="33160" h="35101" extrusionOk="0">
                    <a:moveTo>
                      <a:pt x="33159" y="1"/>
                    </a:moveTo>
                    <a:lnTo>
                      <a:pt x="33159" y="1"/>
                    </a:lnTo>
                    <a:cubicBezTo>
                      <a:pt x="31552" y="894"/>
                      <a:pt x="29956" y="1787"/>
                      <a:pt x="28373" y="2715"/>
                    </a:cubicBezTo>
                    <a:cubicBezTo>
                      <a:pt x="23265" y="5692"/>
                      <a:pt x="18312" y="8919"/>
                      <a:pt x="13526" y="12383"/>
                    </a:cubicBezTo>
                    <a:cubicBezTo>
                      <a:pt x="8847" y="15777"/>
                      <a:pt x="4334" y="19408"/>
                      <a:pt x="0" y="23242"/>
                    </a:cubicBezTo>
                    <a:cubicBezTo>
                      <a:pt x="655" y="27183"/>
                      <a:pt x="1179" y="31148"/>
                      <a:pt x="1751" y="35100"/>
                    </a:cubicBezTo>
                    <a:cubicBezTo>
                      <a:pt x="1965" y="33969"/>
                      <a:pt x="2191" y="32826"/>
                      <a:pt x="2417" y="31695"/>
                    </a:cubicBezTo>
                    <a:cubicBezTo>
                      <a:pt x="2620" y="30707"/>
                      <a:pt x="2822" y="29707"/>
                      <a:pt x="3025" y="28719"/>
                    </a:cubicBezTo>
                    <a:cubicBezTo>
                      <a:pt x="3203" y="27838"/>
                      <a:pt x="3406" y="26957"/>
                      <a:pt x="3810" y="26147"/>
                    </a:cubicBezTo>
                    <a:cubicBezTo>
                      <a:pt x="4525" y="24682"/>
                      <a:pt x="5989" y="23647"/>
                      <a:pt x="7192" y="22611"/>
                    </a:cubicBezTo>
                    <a:cubicBezTo>
                      <a:pt x="8609" y="21384"/>
                      <a:pt x="10013" y="20170"/>
                      <a:pt x="11430" y="18956"/>
                    </a:cubicBezTo>
                    <a:cubicBezTo>
                      <a:pt x="14216" y="16551"/>
                      <a:pt x="16991" y="14145"/>
                      <a:pt x="19765" y="11729"/>
                    </a:cubicBezTo>
                    <a:cubicBezTo>
                      <a:pt x="24241" y="7847"/>
                      <a:pt x="28694" y="3918"/>
                      <a:pt x="33159"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2359;p42">
                <a:extLst>
                  <a:ext uri="{FF2B5EF4-FFF2-40B4-BE49-F238E27FC236}">
                    <a16:creationId xmlns:a16="http://schemas.microsoft.com/office/drawing/2014/main" id="{D0736DE8-12D5-D23A-0241-DC2CE5E86753}"/>
                  </a:ext>
                </a:extLst>
              </p:cNvPr>
              <p:cNvSpPr/>
              <p:nvPr/>
            </p:nvSpPr>
            <p:spPr>
              <a:xfrm>
                <a:off x="6240121" y="1905282"/>
                <a:ext cx="173917" cy="198986"/>
              </a:xfrm>
              <a:custGeom>
                <a:avLst/>
                <a:gdLst/>
                <a:ahLst/>
                <a:cxnLst/>
                <a:rect l="l" t="t" r="r" b="b"/>
                <a:pathLst>
                  <a:path w="9907" h="11335" extrusionOk="0">
                    <a:moveTo>
                      <a:pt x="2846" y="0"/>
                    </a:moveTo>
                    <a:cubicBezTo>
                      <a:pt x="2524" y="488"/>
                      <a:pt x="2274" y="1024"/>
                      <a:pt x="2108" y="1596"/>
                    </a:cubicBezTo>
                    <a:cubicBezTo>
                      <a:pt x="1869" y="2405"/>
                      <a:pt x="1715" y="3251"/>
                      <a:pt x="1548" y="4084"/>
                    </a:cubicBezTo>
                    <a:cubicBezTo>
                      <a:pt x="1357" y="4965"/>
                      <a:pt x="1179" y="5858"/>
                      <a:pt x="1000" y="6739"/>
                    </a:cubicBezTo>
                    <a:cubicBezTo>
                      <a:pt x="667" y="8263"/>
                      <a:pt x="334" y="9799"/>
                      <a:pt x="0" y="11335"/>
                    </a:cubicBezTo>
                    <a:cubicBezTo>
                      <a:pt x="524" y="10859"/>
                      <a:pt x="1060" y="10370"/>
                      <a:pt x="1584" y="9894"/>
                    </a:cubicBezTo>
                    <a:cubicBezTo>
                      <a:pt x="1738" y="9739"/>
                      <a:pt x="1893" y="9573"/>
                      <a:pt x="2048" y="9418"/>
                    </a:cubicBezTo>
                    <a:cubicBezTo>
                      <a:pt x="2965" y="8501"/>
                      <a:pt x="3893" y="7596"/>
                      <a:pt x="4834" y="6703"/>
                    </a:cubicBezTo>
                    <a:cubicBezTo>
                      <a:pt x="5787" y="5798"/>
                      <a:pt x="6751" y="4894"/>
                      <a:pt x="7727" y="4013"/>
                    </a:cubicBezTo>
                    <a:cubicBezTo>
                      <a:pt x="8192" y="3596"/>
                      <a:pt x="8656" y="3179"/>
                      <a:pt x="9132" y="2762"/>
                    </a:cubicBezTo>
                    <a:cubicBezTo>
                      <a:pt x="9382" y="2548"/>
                      <a:pt x="9644" y="2298"/>
                      <a:pt x="9906" y="2072"/>
                    </a:cubicBezTo>
                    <a:cubicBezTo>
                      <a:pt x="7537" y="1465"/>
                      <a:pt x="5156" y="822"/>
                      <a:pt x="284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2360;p42">
                <a:extLst>
                  <a:ext uri="{FF2B5EF4-FFF2-40B4-BE49-F238E27FC236}">
                    <a16:creationId xmlns:a16="http://schemas.microsoft.com/office/drawing/2014/main" id="{ACBC06F5-72FC-73E8-5A41-160F5E81DB56}"/>
                  </a:ext>
                </a:extLst>
              </p:cNvPr>
              <p:cNvSpPr/>
              <p:nvPr/>
            </p:nvSpPr>
            <p:spPr>
              <a:xfrm>
                <a:off x="5862447" y="1396213"/>
                <a:ext cx="992630" cy="734975"/>
              </a:xfrm>
              <a:custGeom>
                <a:avLst/>
                <a:gdLst/>
                <a:ahLst/>
                <a:cxnLst/>
                <a:rect l="l" t="t" r="r" b="b"/>
                <a:pathLst>
                  <a:path w="56544" h="41867" extrusionOk="0">
                    <a:moveTo>
                      <a:pt x="47149" y="4819"/>
                    </a:moveTo>
                    <a:lnTo>
                      <a:pt x="47149" y="4819"/>
                    </a:lnTo>
                    <a:cubicBezTo>
                      <a:pt x="44839" y="6152"/>
                      <a:pt x="42565" y="7545"/>
                      <a:pt x="40315" y="8986"/>
                    </a:cubicBezTo>
                    <a:cubicBezTo>
                      <a:pt x="35350" y="12189"/>
                      <a:pt x="30528" y="15606"/>
                      <a:pt x="25885" y="19273"/>
                    </a:cubicBezTo>
                    <a:cubicBezTo>
                      <a:pt x="23349" y="21273"/>
                      <a:pt x="20860" y="23345"/>
                      <a:pt x="18443" y="25476"/>
                    </a:cubicBezTo>
                    <a:cubicBezTo>
                      <a:pt x="13597" y="23571"/>
                      <a:pt x="8716" y="21606"/>
                      <a:pt x="4323" y="18785"/>
                    </a:cubicBezTo>
                    <a:cubicBezTo>
                      <a:pt x="3561" y="18296"/>
                      <a:pt x="2846" y="17773"/>
                      <a:pt x="2132" y="17237"/>
                    </a:cubicBezTo>
                    <a:cubicBezTo>
                      <a:pt x="9156" y="16296"/>
                      <a:pt x="16110" y="15010"/>
                      <a:pt x="22956" y="13177"/>
                    </a:cubicBezTo>
                    <a:cubicBezTo>
                      <a:pt x="30147" y="11236"/>
                      <a:pt x="37196" y="8795"/>
                      <a:pt x="44101" y="6033"/>
                    </a:cubicBezTo>
                    <a:cubicBezTo>
                      <a:pt x="45113" y="5640"/>
                      <a:pt x="46137" y="5235"/>
                      <a:pt x="47149" y="4819"/>
                    </a:cubicBezTo>
                    <a:close/>
                    <a:moveTo>
                      <a:pt x="53722" y="2914"/>
                    </a:moveTo>
                    <a:lnTo>
                      <a:pt x="53722" y="2914"/>
                    </a:lnTo>
                    <a:cubicBezTo>
                      <a:pt x="51745" y="5831"/>
                      <a:pt x="50054" y="8938"/>
                      <a:pt x="48673" y="12200"/>
                    </a:cubicBezTo>
                    <a:cubicBezTo>
                      <a:pt x="46887" y="16403"/>
                      <a:pt x="45625" y="20821"/>
                      <a:pt x="44851" y="25321"/>
                    </a:cubicBezTo>
                    <a:cubicBezTo>
                      <a:pt x="44435" y="27738"/>
                      <a:pt x="44161" y="30167"/>
                      <a:pt x="44006" y="32608"/>
                    </a:cubicBezTo>
                    <a:cubicBezTo>
                      <a:pt x="38827" y="31750"/>
                      <a:pt x="33707" y="30643"/>
                      <a:pt x="28623" y="29322"/>
                    </a:cubicBezTo>
                    <a:cubicBezTo>
                      <a:pt x="27373" y="29000"/>
                      <a:pt x="26123" y="28655"/>
                      <a:pt x="24873" y="28333"/>
                    </a:cubicBezTo>
                    <a:cubicBezTo>
                      <a:pt x="25313" y="27833"/>
                      <a:pt x="25837" y="27381"/>
                      <a:pt x="26337" y="26940"/>
                    </a:cubicBezTo>
                    <a:cubicBezTo>
                      <a:pt x="27718" y="25714"/>
                      <a:pt x="29088" y="24500"/>
                      <a:pt x="30469" y="23285"/>
                    </a:cubicBezTo>
                    <a:cubicBezTo>
                      <a:pt x="35934" y="18439"/>
                      <a:pt x="41422" y="13605"/>
                      <a:pt x="46923" y="8807"/>
                    </a:cubicBezTo>
                    <a:cubicBezTo>
                      <a:pt x="49185" y="6831"/>
                      <a:pt x="51459" y="4878"/>
                      <a:pt x="53722" y="2914"/>
                    </a:cubicBezTo>
                    <a:close/>
                    <a:moveTo>
                      <a:pt x="52364" y="3009"/>
                    </a:moveTo>
                    <a:cubicBezTo>
                      <a:pt x="47899" y="6926"/>
                      <a:pt x="43446" y="10855"/>
                      <a:pt x="38970" y="14737"/>
                    </a:cubicBezTo>
                    <a:cubicBezTo>
                      <a:pt x="36196" y="17153"/>
                      <a:pt x="33421" y="19559"/>
                      <a:pt x="30635" y="21964"/>
                    </a:cubicBezTo>
                    <a:cubicBezTo>
                      <a:pt x="29218" y="23178"/>
                      <a:pt x="27814" y="24392"/>
                      <a:pt x="26397" y="25619"/>
                    </a:cubicBezTo>
                    <a:cubicBezTo>
                      <a:pt x="25194" y="26655"/>
                      <a:pt x="23730" y="27690"/>
                      <a:pt x="23015" y="29155"/>
                    </a:cubicBezTo>
                    <a:cubicBezTo>
                      <a:pt x="22611" y="29965"/>
                      <a:pt x="22408" y="30846"/>
                      <a:pt x="22230" y="31727"/>
                    </a:cubicBezTo>
                    <a:cubicBezTo>
                      <a:pt x="22027" y="32715"/>
                      <a:pt x="21825" y="33715"/>
                      <a:pt x="21622" y="34703"/>
                    </a:cubicBezTo>
                    <a:cubicBezTo>
                      <a:pt x="21396" y="35834"/>
                      <a:pt x="21170" y="36977"/>
                      <a:pt x="20956" y="38108"/>
                    </a:cubicBezTo>
                    <a:cubicBezTo>
                      <a:pt x="20384" y="34156"/>
                      <a:pt x="19860" y="30191"/>
                      <a:pt x="19205" y="26250"/>
                    </a:cubicBezTo>
                    <a:cubicBezTo>
                      <a:pt x="23539" y="22416"/>
                      <a:pt x="28052" y="18785"/>
                      <a:pt x="32731" y="15391"/>
                    </a:cubicBezTo>
                    <a:cubicBezTo>
                      <a:pt x="37517" y="11927"/>
                      <a:pt x="42470" y="8700"/>
                      <a:pt x="47578" y="5723"/>
                    </a:cubicBezTo>
                    <a:cubicBezTo>
                      <a:pt x="49161" y="4795"/>
                      <a:pt x="50757" y="3902"/>
                      <a:pt x="52364" y="3009"/>
                    </a:cubicBezTo>
                    <a:close/>
                    <a:moveTo>
                      <a:pt x="24361" y="29000"/>
                    </a:moveTo>
                    <a:cubicBezTo>
                      <a:pt x="26671" y="29822"/>
                      <a:pt x="29052" y="30465"/>
                      <a:pt x="31421" y="31072"/>
                    </a:cubicBezTo>
                    <a:cubicBezTo>
                      <a:pt x="31159" y="31298"/>
                      <a:pt x="30897" y="31548"/>
                      <a:pt x="30647" y="31762"/>
                    </a:cubicBezTo>
                    <a:cubicBezTo>
                      <a:pt x="30171" y="32179"/>
                      <a:pt x="29707" y="32596"/>
                      <a:pt x="29242" y="33013"/>
                    </a:cubicBezTo>
                    <a:cubicBezTo>
                      <a:pt x="28266" y="33894"/>
                      <a:pt x="27302" y="34798"/>
                      <a:pt x="26349" y="35703"/>
                    </a:cubicBezTo>
                    <a:cubicBezTo>
                      <a:pt x="25408" y="36596"/>
                      <a:pt x="24480" y="37501"/>
                      <a:pt x="23563" y="38418"/>
                    </a:cubicBezTo>
                    <a:cubicBezTo>
                      <a:pt x="23408" y="38573"/>
                      <a:pt x="23253" y="38739"/>
                      <a:pt x="23099" y="38894"/>
                    </a:cubicBezTo>
                    <a:cubicBezTo>
                      <a:pt x="22575" y="39370"/>
                      <a:pt x="22039" y="39859"/>
                      <a:pt x="21515" y="40335"/>
                    </a:cubicBezTo>
                    <a:cubicBezTo>
                      <a:pt x="21849" y="38799"/>
                      <a:pt x="22182" y="37263"/>
                      <a:pt x="22515" y="35739"/>
                    </a:cubicBezTo>
                    <a:cubicBezTo>
                      <a:pt x="22694" y="34858"/>
                      <a:pt x="22872" y="33965"/>
                      <a:pt x="23063" y="33084"/>
                    </a:cubicBezTo>
                    <a:cubicBezTo>
                      <a:pt x="23230" y="32251"/>
                      <a:pt x="23384" y="31405"/>
                      <a:pt x="23623" y="30596"/>
                    </a:cubicBezTo>
                    <a:cubicBezTo>
                      <a:pt x="23789" y="30024"/>
                      <a:pt x="24039" y="29488"/>
                      <a:pt x="24361" y="29000"/>
                    </a:cubicBezTo>
                    <a:close/>
                    <a:moveTo>
                      <a:pt x="55951" y="0"/>
                    </a:moveTo>
                    <a:cubicBezTo>
                      <a:pt x="55858" y="0"/>
                      <a:pt x="55761" y="34"/>
                      <a:pt x="55674" y="116"/>
                    </a:cubicBezTo>
                    <a:cubicBezTo>
                      <a:pt x="55591" y="175"/>
                      <a:pt x="55507" y="247"/>
                      <a:pt x="55436" y="318"/>
                    </a:cubicBezTo>
                    <a:cubicBezTo>
                      <a:pt x="55031" y="520"/>
                      <a:pt x="54638" y="735"/>
                      <a:pt x="54245" y="937"/>
                    </a:cubicBezTo>
                    <a:cubicBezTo>
                      <a:pt x="51197" y="2128"/>
                      <a:pt x="48197" y="3437"/>
                      <a:pt x="45161" y="4652"/>
                    </a:cubicBezTo>
                    <a:cubicBezTo>
                      <a:pt x="41684" y="6045"/>
                      <a:pt x="38172" y="7367"/>
                      <a:pt x="34636" y="8581"/>
                    </a:cubicBezTo>
                    <a:cubicBezTo>
                      <a:pt x="27683" y="10974"/>
                      <a:pt x="20586" y="12974"/>
                      <a:pt x="13371" y="14415"/>
                    </a:cubicBezTo>
                    <a:cubicBezTo>
                      <a:pt x="9204" y="15248"/>
                      <a:pt x="5001" y="15927"/>
                      <a:pt x="774" y="16332"/>
                    </a:cubicBezTo>
                    <a:cubicBezTo>
                      <a:pt x="346" y="16380"/>
                      <a:pt x="1" y="16927"/>
                      <a:pt x="382" y="17261"/>
                    </a:cubicBezTo>
                    <a:cubicBezTo>
                      <a:pt x="2215" y="18844"/>
                      <a:pt x="4311" y="20142"/>
                      <a:pt x="6418" y="21297"/>
                    </a:cubicBezTo>
                    <a:cubicBezTo>
                      <a:pt x="8764" y="22583"/>
                      <a:pt x="11216" y="23678"/>
                      <a:pt x="13681" y="24714"/>
                    </a:cubicBezTo>
                    <a:cubicBezTo>
                      <a:pt x="14848" y="25202"/>
                      <a:pt x="16026" y="25678"/>
                      <a:pt x="17205" y="26143"/>
                    </a:cubicBezTo>
                    <a:cubicBezTo>
                      <a:pt x="17550" y="26607"/>
                      <a:pt x="17777" y="27179"/>
                      <a:pt x="17931" y="27738"/>
                    </a:cubicBezTo>
                    <a:cubicBezTo>
                      <a:pt x="18193" y="28750"/>
                      <a:pt x="18336" y="29786"/>
                      <a:pt x="18527" y="30810"/>
                    </a:cubicBezTo>
                    <a:cubicBezTo>
                      <a:pt x="18967" y="33084"/>
                      <a:pt x="19408" y="35370"/>
                      <a:pt x="19813" y="37668"/>
                    </a:cubicBezTo>
                    <a:cubicBezTo>
                      <a:pt x="20051" y="38954"/>
                      <a:pt x="20313" y="40263"/>
                      <a:pt x="20503" y="41561"/>
                    </a:cubicBezTo>
                    <a:cubicBezTo>
                      <a:pt x="20532" y="41771"/>
                      <a:pt x="20715" y="41866"/>
                      <a:pt x="20899" y="41866"/>
                    </a:cubicBezTo>
                    <a:cubicBezTo>
                      <a:pt x="21018" y="41866"/>
                      <a:pt x="21138" y="41827"/>
                      <a:pt x="21217" y="41752"/>
                    </a:cubicBezTo>
                    <a:cubicBezTo>
                      <a:pt x="23301" y="39882"/>
                      <a:pt x="25385" y="38025"/>
                      <a:pt x="27456" y="36156"/>
                    </a:cubicBezTo>
                    <a:cubicBezTo>
                      <a:pt x="28480" y="35227"/>
                      <a:pt x="29504" y="34298"/>
                      <a:pt x="30516" y="33370"/>
                    </a:cubicBezTo>
                    <a:cubicBezTo>
                      <a:pt x="31314" y="32632"/>
                      <a:pt x="32136" y="31679"/>
                      <a:pt x="33255" y="31512"/>
                    </a:cubicBezTo>
                    <a:cubicBezTo>
                      <a:pt x="35434" y="32036"/>
                      <a:pt x="37624" y="32524"/>
                      <a:pt x="39827" y="32953"/>
                    </a:cubicBezTo>
                    <a:cubicBezTo>
                      <a:pt x="41339" y="33239"/>
                      <a:pt x="42851" y="33525"/>
                      <a:pt x="44363" y="33763"/>
                    </a:cubicBezTo>
                    <a:cubicBezTo>
                      <a:pt x="44405" y="33770"/>
                      <a:pt x="44445" y="33773"/>
                      <a:pt x="44485" y="33773"/>
                    </a:cubicBezTo>
                    <a:cubicBezTo>
                      <a:pt x="44786" y="33773"/>
                      <a:pt x="45021" y="33576"/>
                      <a:pt x="45042" y="33239"/>
                    </a:cubicBezTo>
                    <a:cubicBezTo>
                      <a:pt x="45304" y="28679"/>
                      <a:pt x="45982" y="24131"/>
                      <a:pt x="47197" y="19713"/>
                    </a:cubicBezTo>
                    <a:cubicBezTo>
                      <a:pt x="48388" y="15403"/>
                      <a:pt x="50078" y="11236"/>
                      <a:pt x="52245" y="7331"/>
                    </a:cubicBezTo>
                    <a:cubicBezTo>
                      <a:pt x="53507" y="5081"/>
                      <a:pt x="54900" y="2902"/>
                      <a:pt x="56400" y="806"/>
                    </a:cubicBezTo>
                    <a:cubicBezTo>
                      <a:pt x="56412" y="782"/>
                      <a:pt x="56424" y="771"/>
                      <a:pt x="56436" y="747"/>
                    </a:cubicBezTo>
                    <a:cubicBezTo>
                      <a:pt x="56436" y="747"/>
                      <a:pt x="56436" y="735"/>
                      <a:pt x="56436" y="735"/>
                    </a:cubicBezTo>
                    <a:cubicBezTo>
                      <a:pt x="56460" y="699"/>
                      <a:pt x="56484" y="663"/>
                      <a:pt x="56484" y="628"/>
                    </a:cubicBezTo>
                    <a:cubicBezTo>
                      <a:pt x="56543" y="437"/>
                      <a:pt x="56436" y="259"/>
                      <a:pt x="56281" y="139"/>
                    </a:cubicBezTo>
                    <a:cubicBezTo>
                      <a:pt x="56193" y="58"/>
                      <a:pt x="56075" y="0"/>
                      <a:pt x="55951"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4" name="Google Shape;2361;p42">
              <a:extLst>
                <a:ext uri="{FF2B5EF4-FFF2-40B4-BE49-F238E27FC236}">
                  <a16:creationId xmlns:a16="http://schemas.microsoft.com/office/drawing/2014/main" id="{95C45E5D-C612-07A0-BF2B-D8071C05E4FE}"/>
                </a:ext>
              </a:extLst>
            </p:cNvPr>
            <p:cNvSpPr txBox="1"/>
            <p:nvPr/>
          </p:nvSpPr>
          <p:spPr>
            <a:xfrm>
              <a:off x="6820674" y="1891138"/>
              <a:ext cx="1848771"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700" dirty="0">
                  <a:solidFill>
                    <a:schemeClr val="bg1"/>
                  </a:solidFill>
                  <a:latin typeface="Cooper Black" panose="0208090404030B020404" pitchFamily="18" charset="0"/>
                  <a:ea typeface="Fira Sans Extra Condensed Medium"/>
                  <a:cs typeface="Fira Sans Extra Condensed Medium"/>
                  <a:sym typeface="Fira Sans Extra Condensed Medium"/>
                </a:rPr>
                <a:t>Devolopment Format </a:t>
              </a:r>
              <a:endParaRPr sz="1700" dirty="0">
                <a:solidFill>
                  <a:schemeClr val="bg1"/>
                </a:solidFill>
                <a:latin typeface="Cooper Black" panose="0208090404030B020404" pitchFamily="18" charset="0"/>
                <a:ea typeface="Fira Sans Extra Condensed Medium"/>
                <a:cs typeface="Fira Sans Extra Condensed Medium"/>
                <a:sym typeface="Fira Sans Extra Condensed Medium"/>
              </a:endParaRPr>
            </a:p>
          </p:txBody>
        </p:sp>
      </p:grpSp>
      <p:sp>
        <p:nvSpPr>
          <p:cNvPr id="1508" name="Google Shape;2275;p42">
            <a:extLst>
              <a:ext uri="{FF2B5EF4-FFF2-40B4-BE49-F238E27FC236}">
                <a16:creationId xmlns:a16="http://schemas.microsoft.com/office/drawing/2014/main" id="{9F03A61A-0B6A-761A-D882-BA4334C7095B}"/>
              </a:ext>
            </a:extLst>
          </p:cNvPr>
          <p:cNvSpPr/>
          <p:nvPr/>
        </p:nvSpPr>
        <p:spPr>
          <a:xfrm flipH="1">
            <a:off x="3223783" y="2653005"/>
            <a:ext cx="2720013" cy="1667517"/>
          </a:xfrm>
          <a:custGeom>
            <a:avLst/>
            <a:gdLst/>
            <a:ahLst/>
            <a:cxnLst/>
            <a:rect l="l" t="t" r="r" b="b"/>
            <a:pathLst>
              <a:path w="84058" h="23498" extrusionOk="0">
                <a:moveTo>
                  <a:pt x="716" y="1"/>
                </a:moveTo>
                <a:cubicBezTo>
                  <a:pt x="0" y="1"/>
                  <a:pt x="7" y="1132"/>
                  <a:pt x="738" y="1156"/>
                </a:cubicBezTo>
                <a:cubicBezTo>
                  <a:pt x="6429" y="1287"/>
                  <a:pt x="12073" y="2490"/>
                  <a:pt x="17514" y="4109"/>
                </a:cubicBezTo>
                <a:cubicBezTo>
                  <a:pt x="22824" y="5680"/>
                  <a:pt x="27992" y="7704"/>
                  <a:pt x="33087" y="9836"/>
                </a:cubicBezTo>
                <a:cubicBezTo>
                  <a:pt x="38255" y="11991"/>
                  <a:pt x="43363" y="14265"/>
                  <a:pt x="48566" y="16325"/>
                </a:cubicBezTo>
                <a:cubicBezTo>
                  <a:pt x="53816" y="18408"/>
                  <a:pt x="59162" y="20277"/>
                  <a:pt x="64663" y="21599"/>
                </a:cubicBezTo>
                <a:cubicBezTo>
                  <a:pt x="69552" y="22773"/>
                  <a:pt x="74565" y="23498"/>
                  <a:pt x="79600" y="23498"/>
                </a:cubicBezTo>
                <a:cubicBezTo>
                  <a:pt x="80181" y="23498"/>
                  <a:pt x="80762" y="23488"/>
                  <a:pt x="81343" y="23468"/>
                </a:cubicBezTo>
                <a:cubicBezTo>
                  <a:pt x="82034" y="23445"/>
                  <a:pt x="82725" y="23409"/>
                  <a:pt x="83415" y="23361"/>
                </a:cubicBezTo>
                <a:cubicBezTo>
                  <a:pt x="84043" y="23315"/>
                  <a:pt x="84058" y="22359"/>
                  <a:pt x="83459" y="22359"/>
                </a:cubicBezTo>
                <a:cubicBezTo>
                  <a:pt x="83445" y="22359"/>
                  <a:pt x="83430" y="22360"/>
                  <a:pt x="83415" y="22361"/>
                </a:cubicBezTo>
                <a:cubicBezTo>
                  <a:pt x="82180" y="22453"/>
                  <a:pt x="80943" y="22497"/>
                  <a:pt x="79708" y="22497"/>
                </a:cubicBezTo>
                <a:cubicBezTo>
                  <a:pt x="75325" y="22497"/>
                  <a:pt x="70954" y="21944"/>
                  <a:pt x="66663" y="21016"/>
                </a:cubicBezTo>
                <a:cubicBezTo>
                  <a:pt x="61150" y="19813"/>
                  <a:pt x="55769" y="18015"/>
                  <a:pt x="50506" y="15967"/>
                </a:cubicBezTo>
                <a:cubicBezTo>
                  <a:pt x="45279" y="13943"/>
                  <a:pt x="40148" y="11657"/>
                  <a:pt x="34992" y="9467"/>
                </a:cubicBezTo>
                <a:cubicBezTo>
                  <a:pt x="29897" y="7312"/>
                  <a:pt x="24765" y="5228"/>
                  <a:pt x="19479" y="3549"/>
                </a:cubicBezTo>
                <a:cubicBezTo>
                  <a:pt x="14109" y="1847"/>
                  <a:pt x="8549" y="525"/>
                  <a:pt x="2917" y="108"/>
                </a:cubicBezTo>
                <a:cubicBezTo>
                  <a:pt x="2191" y="61"/>
                  <a:pt x="1464" y="25"/>
                  <a:pt x="738" y="1"/>
                </a:cubicBezTo>
                <a:cubicBezTo>
                  <a:pt x="731" y="1"/>
                  <a:pt x="723" y="1"/>
                  <a:pt x="7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9" name="Google Shape;2292;p42">
            <a:extLst>
              <a:ext uri="{FF2B5EF4-FFF2-40B4-BE49-F238E27FC236}">
                <a16:creationId xmlns:a16="http://schemas.microsoft.com/office/drawing/2014/main" id="{4F6A5C0A-C4DE-02D9-1F8C-44DF254BEC8A}"/>
              </a:ext>
            </a:extLst>
          </p:cNvPr>
          <p:cNvGrpSpPr/>
          <p:nvPr/>
        </p:nvGrpSpPr>
        <p:grpSpPr>
          <a:xfrm flipH="1">
            <a:off x="1579241" y="3996121"/>
            <a:ext cx="1610560" cy="429600"/>
            <a:chOff x="5298752" y="3220750"/>
            <a:chExt cx="1533586" cy="429600"/>
          </a:xfrm>
        </p:grpSpPr>
        <p:grpSp>
          <p:nvGrpSpPr>
            <p:cNvPr id="1510" name="Google Shape;2293;p42">
              <a:extLst>
                <a:ext uri="{FF2B5EF4-FFF2-40B4-BE49-F238E27FC236}">
                  <a16:creationId xmlns:a16="http://schemas.microsoft.com/office/drawing/2014/main" id="{1DDEAC44-0D73-C3BD-5F3F-2B95D3C84497}"/>
                </a:ext>
              </a:extLst>
            </p:cNvPr>
            <p:cNvGrpSpPr/>
            <p:nvPr/>
          </p:nvGrpSpPr>
          <p:grpSpPr>
            <a:xfrm>
              <a:off x="5298752" y="3255202"/>
              <a:ext cx="361808" cy="360669"/>
              <a:chOff x="5514877" y="2912977"/>
              <a:chExt cx="361808" cy="360669"/>
            </a:xfrm>
          </p:grpSpPr>
          <p:grpSp>
            <p:nvGrpSpPr>
              <p:cNvPr id="1512" name="Google Shape;2294;p42">
                <a:extLst>
                  <a:ext uri="{FF2B5EF4-FFF2-40B4-BE49-F238E27FC236}">
                    <a16:creationId xmlns:a16="http://schemas.microsoft.com/office/drawing/2014/main" id="{DD36D4BD-37C7-AF03-15C9-B5B43E0520AD}"/>
                  </a:ext>
                </a:extLst>
              </p:cNvPr>
              <p:cNvGrpSpPr/>
              <p:nvPr/>
            </p:nvGrpSpPr>
            <p:grpSpPr>
              <a:xfrm>
                <a:off x="5514877" y="2912977"/>
                <a:ext cx="361808" cy="360669"/>
                <a:chOff x="5514877" y="2912977"/>
                <a:chExt cx="361808" cy="360669"/>
              </a:xfrm>
            </p:grpSpPr>
            <p:sp>
              <p:nvSpPr>
                <p:cNvPr id="1514" name="Google Shape;2295;p42">
                  <a:extLst>
                    <a:ext uri="{FF2B5EF4-FFF2-40B4-BE49-F238E27FC236}">
                      <a16:creationId xmlns:a16="http://schemas.microsoft.com/office/drawing/2014/main" id="{327A137F-AD8C-3F72-85EB-66882ED38F96}"/>
                    </a:ext>
                  </a:extLst>
                </p:cNvPr>
                <p:cNvSpPr/>
                <p:nvPr/>
              </p:nvSpPr>
              <p:spPr>
                <a:xfrm>
                  <a:off x="5607457" y="3235990"/>
                  <a:ext cx="70044" cy="36392"/>
                </a:xfrm>
                <a:custGeom>
                  <a:avLst/>
                  <a:gdLst/>
                  <a:ahLst/>
                  <a:cxnLst/>
                  <a:rect l="l" t="t" r="r" b="b"/>
                  <a:pathLst>
                    <a:path w="3990" h="2073" extrusionOk="0">
                      <a:moveTo>
                        <a:pt x="676" y="0"/>
                      </a:moveTo>
                      <a:cubicBezTo>
                        <a:pt x="456" y="0"/>
                        <a:pt x="246" y="119"/>
                        <a:pt x="144" y="323"/>
                      </a:cubicBezTo>
                      <a:cubicBezTo>
                        <a:pt x="1" y="620"/>
                        <a:pt x="120" y="977"/>
                        <a:pt x="406" y="1120"/>
                      </a:cubicBezTo>
                      <a:cubicBezTo>
                        <a:pt x="1299" y="1573"/>
                        <a:pt x="2263" y="1882"/>
                        <a:pt x="3239" y="2061"/>
                      </a:cubicBezTo>
                      <a:cubicBezTo>
                        <a:pt x="3275" y="2061"/>
                        <a:pt x="3311" y="2073"/>
                        <a:pt x="3347" y="2073"/>
                      </a:cubicBezTo>
                      <a:cubicBezTo>
                        <a:pt x="3632" y="2073"/>
                        <a:pt x="3882" y="1870"/>
                        <a:pt x="3930" y="1573"/>
                      </a:cubicBezTo>
                      <a:cubicBezTo>
                        <a:pt x="3990" y="1251"/>
                        <a:pt x="3763" y="954"/>
                        <a:pt x="3442" y="894"/>
                      </a:cubicBezTo>
                      <a:cubicBezTo>
                        <a:pt x="2573" y="739"/>
                        <a:pt x="1727" y="465"/>
                        <a:pt x="942" y="61"/>
                      </a:cubicBezTo>
                      <a:cubicBezTo>
                        <a:pt x="856" y="20"/>
                        <a:pt x="765" y="0"/>
                        <a:pt x="6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2296;p42">
                  <a:extLst>
                    <a:ext uri="{FF2B5EF4-FFF2-40B4-BE49-F238E27FC236}">
                      <a16:creationId xmlns:a16="http://schemas.microsoft.com/office/drawing/2014/main" id="{C27F3B57-8856-6281-E845-9F2D338AF48F}"/>
                    </a:ext>
                  </a:extLst>
                </p:cNvPr>
                <p:cNvSpPr/>
                <p:nvPr/>
              </p:nvSpPr>
              <p:spPr>
                <a:xfrm>
                  <a:off x="5514877" y="3073790"/>
                  <a:ext cx="26350" cy="69851"/>
                </a:xfrm>
                <a:custGeom>
                  <a:avLst/>
                  <a:gdLst/>
                  <a:ahLst/>
                  <a:cxnLst/>
                  <a:rect l="l" t="t" r="r" b="b"/>
                  <a:pathLst>
                    <a:path w="1501" h="3979" extrusionOk="0">
                      <a:moveTo>
                        <a:pt x="600" y="0"/>
                      </a:moveTo>
                      <a:cubicBezTo>
                        <a:pt x="286" y="0"/>
                        <a:pt x="35" y="242"/>
                        <a:pt x="12" y="550"/>
                      </a:cubicBezTo>
                      <a:cubicBezTo>
                        <a:pt x="0" y="752"/>
                        <a:pt x="0" y="942"/>
                        <a:pt x="0" y="1145"/>
                      </a:cubicBezTo>
                      <a:cubicBezTo>
                        <a:pt x="0" y="1954"/>
                        <a:pt x="96" y="2752"/>
                        <a:pt x="274" y="3526"/>
                      </a:cubicBezTo>
                      <a:cubicBezTo>
                        <a:pt x="334" y="3800"/>
                        <a:pt x="584" y="3979"/>
                        <a:pt x="846" y="3979"/>
                      </a:cubicBezTo>
                      <a:cubicBezTo>
                        <a:pt x="893" y="3979"/>
                        <a:pt x="941" y="3979"/>
                        <a:pt x="989" y="3967"/>
                      </a:cubicBezTo>
                      <a:cubicBezTo>
                        <a:pt x="1298" y="3895"/>
                        <a:pt x="1501" y="3574"/>
                        <a:pt x="1429" y="3252"/>
                      </a:cubicBezTo>
                      <a:cubicBezTo>
                        <a:pt x="1263" y="2574"/>
                        <a:pt x="1179" y="1859"/>
                        <a:pt x="1179" y="1145"/>
                      </a:cubicBezTo>
                      <a:cubicBezTo>
                        <a:pt x="1179" y="966"/>
                        <a:pt x="1179" y="788"/>
                        <a:pt x="1191" y="621"/>
                      </a:cubicBezTo>
                      <a:cubicBezTo>
                        <a:pt x="1215" y="300"/>
                        <a:pt x="965" y="14"/>
                        <a:pt x="643" y="2"/>
                      </a:cubicBezTo>
                      <a:cubicBezTo>
                        <a:pt x="629" y="1"/>
                        <a:pt x="614" y="0"/>
                        <a:pt x="6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2297;p42">
                  <a:extLst>
                    <a:ext uri="{FF2B5EF4-FFF2-40B4-BE49-F238E27FC236}">
                      <a16:creationId xmlns:a16="http://schemas.microsoft.com/office/drawing/2014/main" id="{8E0D7927-5CE9-4F33-DDDF-C90165F39132}"/>
                    </a:ext>
                  </a:extLst>
                </p:cNvPr>
                <p:cNvSpPr/>
                <p:nvPr/>
              </p:nvSpPr>
              <p:spPr>
                <a:xfrm>
                  <a:off x="5536187" y="3168934"/>
                  <a:ext cx="54157" cy="59353"/>
                </a:xfrm>
                <a:custGeom>
                  <a:avLst/>
                  <a:gdLst/>
                  <a:ahLst/>
                  <a:cxnLst/>
                  <a:rect l="l" t="t" r="r" b="b"/>
                  <a:pathLst>
                    <a:path w="3085" h="3381" extrusionOk="0">
                      <a:moveTo>
                        <a:pt x="682" y="1"/>
                      </a:moveTo>
                      <a:cubicBezTo>
                        <a:pt x="580" y="1"/>
                        <a:pt x="477" y="27"/>
                        <a:pt x="382" y="83"/>
                      </a:cubicBezTo>
                      <a:cubicBezTo>
                        <a:pt x="96" y="237"/>
                        <a:pt x="1" y="606"/>
                        <a:pt x="168" y="880"/>
                      </a:cubicBezTo>
                      <a:cubicBezTo>
                        <a:pt x="668" y="1749"/>
                        <a:pt x="1287" y="2535"/>
                        <a:pt x="2025" y="3226"/>
                      </a:cubicBezTo>
                      <a:cubicBezTo>
                        <a:pt x="2132" y="3333"/>
                        <a:pt x="2275" y="3381"/>
                        <a:pt x="2430" y="3381"/>
                      </a:cubicBezTo>
                      <a:cubicBezTo>
                        <a:pt x="2585" y="3381"/>
                        <a:pt x="2739" y="3321"/>
                        <a:pt x="2858" y="3202"/>
                      </a:cubicBezTo>
                      <a:cubicBezTo>
                        <a:pt x="3085" y="2964"/>
                        <a:pt x="3073" y="2595"/>
                        <a:pt x="2835" y="2369"/>
                      </a:cubicBezTo>
                      <a:cubicBezTo>
                        <a:pt x="2180" y="1761"/>
                        <a:pt x="1632" y="1059"/>
                        <a:pt x="1192" y="297"/>
                      </a:cubicBezTo>
                      <a:cubicBezTo>
                        <a:pt x="1080" y="106"/>
                        <a:pt x="885" y="1"/>
                        <a:pt x="6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2298;p42">
                  <a:extLst>
                    <a:ext uri="{FF2B5EF4-FFF2-40B4-BE49-F238E27FC236}">
                      <a16:creationId xmlns:a16="http://schemas.microsoft.com/office/drawing/2014/main" id="{3E7A3DD2-A7AD-222D-9072-98981A945C92}"/>
                    </a:ext>
                  </a:extLst>
                </p:cNvPr>
                <p:cNvSpPr/>
                <p:nvPr/>
              </p:nvSpPr>
              <p:spPr>
                <a:xfrm>
                  <a:off x="5836326" y="3006786"/>
                  <a:ext cx="38674" cy="67675"/>
                </a:xfrm>
                <a:custGeom>
                  <a:avLst/>
                  <a:gdLst/>
                  <a:ahLst/>
                  <a:cxnLst/>
                  <a:rect l="l" t="t" r="r" b="b"/>
                  <a:pathLst>
                    <a:path w="2203" h="3855" extrusionOk="0">
                      <a:moveTo>
                        <a:pt x="678" y="0"/>
                      </a:moveTo>
                      <a:cubicBezTo>
                        <a:pt x="587" y="0"/>
                        <a:pt x="494" y="22"/>
                        <a:pt x="405" y="68"/>
                      </a:cubicBezTo>
                      <a:cubicBezTo>
                        <a:pt x="119" y="211"/>
                        <a:pt x="0" y="568"/>
                        <a:pt x="143" y="854"/>
                      </a:cubicBezTo>
                      <a:cubicBezTo>
                        <a:pt x="548" y="1652"/>
                        <a:pt x="822" y="2497"/>
                        <a:pt x="977" y="3366"/>
                      </a:cubicBezTo>
                      <a:cubicBezTo>
                        <a:pt x="1024" y="3652"/>
                        <a:pt x="1274" y="3855"/>
                        <a:pt x="1560" y="3855"/>
                      </a:cubicBezTo>
                      <a:cubicBezTo>
                        <a:pt x="1596" y="3855"/>
                        <a:pt x="1631" y="3855"/>
                        <a:pt x="1667" y="3843"/>
                      </a:cubicBezTo>
                      <a:cubicBezTo>
                        <a:pt x="1989" y="3795"/>
                        <a:pt x="2203" y="3485"/>
                        <a:pt x="2143" y="3164"/>
                      </a:cubicBezTo>
                      <a:cubicBezTo>
                        <a:pt x="1965" y="2176"/>
                        <a:pt x="1655" y="1223"/>
                        <a:pt x="1203" y="330"/>
                      </a:cubicBezTo>
                      <a:cubicBezTo>
                        <a:pt x="1094" y="121"/>
                        <a:pt x="892" y="0"/>
                        <a:pt x="6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2299;p42">
                  <a:extLst>
                    <a:ext uri="{FF2B5EF4-FFF2-40B4-BE49-F238E27FC236}">
                      <a16:creationId xmlns:a16="http://schemas.microsoft.com/office/drawing/2014/main" id="{D5F0B9D1-8553-6931-73F7-00BD52E3A943}"/>
                    </a:ext>
                  </a:extLst>
                </p:cNvPr>
                <p:cNvSpPr/>
                <p:nvPr/>
              </p:nvSpPr>
              <p:spPr>
                <a:xfrm>
                  <a:off x="5523654" y="2981771"/>
                  <a:ext cx="47047" cy="64269"/>
                </a:xfrm>
                <a:custGeom>
                  <a:avLst/>
                  <a:gdLst/>
                  <a:ahLst/>
                  <a:cxnLst/>
                  <a:rect l="l" t="t" r="r" b="b"/>
                  <a:pathLst>
                    <a:path w="2680" h="3661" extrusionOk="0">
                      <a:moveTo>
                        <a:pt x="2014" y="1"/>
                      </a:moveTo>
                      <a:cubicBezTo>
                        <a:pt x="1832" y="1"/>
                        <a:pt x="1651" y="85"/>
                        <a:pt x="1536" y="243"/>
                      </a:cubicBezTo>
                      <a:cubicBezTo>
                        <a:pt x="929" y="1041"/>
                        <a:pt x="453" y="1922"/>
                        <a:pt x="120" y="2863"/>
                      </a:cubicBezTo>
                      <a:cubicBezTo>
                        <a:pt x="1" y="3172"/>
                        <a:pt x="155" y="3517"/>
                        <a:pt x="465" y="3625"/>
                      </a:cubicBezTo>
                      <a:cubicBezTo>
                        <a:pt x="536" y="3648"/>
                        <a:pt x="608" y="3660"/>
                        <a:pt x="667" y="3660"/>
                      </a:cubicBezTo>
                      <a:cubicBezTo>
                        <a:pt x="905" y="3660"/>
                        <a:pt x="1132" y="3517"/>
                        <a:pt x="1227" y="3267"/>
                      </a:cubicBezTo>
                      <a:cubicBezTo>
                        <a:pt x="1525" y="2434"/>
                        <a:pt x="1953" y="1660"/>
                        <a:pt x="2477" y="946"/>
                      </a:cubicBezTo>
                      <a:cubicBezTo>
                        <a:pt x="2679" y="684"/>
                        <a:pt x="2620" y="315"/>
                        <a:pt x="2358" y="112"/>
                      </a:cubicBezTo>
                      <a:cubicBezTo>
                        <a:pt x="2254" y="37"/>
                        <a:pt x="2134" y="1"/>
                        <a:pt x="2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2300;p42">
                  <a:extLst>
                    <a:ext uri="{FF2B5EF4-FFF2-40B4-BE49-F238E27FC236}">
                      <a16:creationId xmlns:a16="http://schemas.microsoft.com/office/drawing/2014/main" id="{222A2C02-537D-B322-6596-4B412C6A983B}"/>
                    </a:ext>
                  </a:extLst>
                </p:cNvPr>
                <p:cNvSpPr/>
                <p:nvPr/>
              </p:nvSpPr>
              <p:spPr>
                <a:xfrm>
                  <a:off x="5581968" y="2923246"/>
                  <a:ext cx="67113" cy="44203"/>
                </a:xfrm>
                <a:custGeom>
                  <a:avLst/>
                  <a:gdLst/>
                  <a:ahLst/>
                  <a:cxnLst/>
                  <a:rect l="l" t="t" r="r" b="b"/>
                  <a:pathLst>
                    <a:path w="3823" h="2518" extrusionOk="0">
                      <a:moveTo>
                        <a:pt x="3161" y="1"/>
                      </a:moveTo>
                      <a:cubicBezTo>
                        <a:pt x="3092" y="1"/>
                        <a:pt x="3021" y="14"/>
                        <a:pt x="2953" y="41"/>
                      </a:cubicBezTo>
                      <a:cubicBezTo>
                        <a:pt x="2013" y="374"/>
                        <a:pt x="1120" y="863"/>
                        <a:pt x="322" y="1458"/>
                      </a:cubicBezTo>
                      <a:cubicBezTo>
                        <a:pt x="60" y="1648"/>
                        <a:pt x="0" y="2029"/>
                        <a:pt x="203" y="2279"/>
                      </a:cubicBezTo>
                      <a:cubicBezTo>
                        <a:pt x="322" y="2446"/>
                        <a:pt x="500" y="2518"/>
                        <a:pt x="679" y="2518"/>
                      </a:cubicBezTo>
                      <a:cubicBezTo>
                        <a:pt x="798" y="2518"/>
                        <a:pt x="917" y="2482"/>
                        <a:pt x="1024" y="2410"/>
                      </a:cubicBezTo>
                      <a:cubicBezTo>
                        <a:pt x="1739" y="1875"/>
                        <a:pt x="2524" y="1446"/>
                        <a:pt x="3358" y="1148"/>
                      </a:cubicBezTo>
                      <a:cubicBezTo>
                        <a:pt x="3656" y="1029"/>
                        <a:pt x="3822" y="696"/>
                        <a:pt x="3703" y="386"/>
                      </a:cubicBezTo>
                      <a:cubicBezTo>
                        <a:pt x="3621" y="148"/>
                        <a:pt x="3396" y="1"/>
                        <a:pt x="31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2301;p42">
                  <a:extLst>
                    <a:ext uri="{FF2B5EF4-FFF2-40B4-BE49-F238E27FC236}">
                      <a16:creationId xmlns:a16="http://schemas.microsoft.com/office/drawing/2014/main" id="{5A380D34-BF06-5EDC-3B2C-0CC696CF6BD2}"/>
                    </a:ext>
                  </a:extLst>
                </p:cNvPr>
                <p:cNvSpPr/>
                <p:nvPr/>
              </p:nvSpPr>
              <p:spPr>
                <a:xfrm>
                  <a:off x="5674970" y="2912977"/>
                  <a:ext cx="71291" cy="25209"/>
                </a:xfrm>
                <a:custGeom>
                  <a:avLst/>
                  <a:gdLst/>
                  <a:ahLst/>
                  <a:cxnLst/>
                  <a:rect l="l" t="t" r="r" b="b"/>
                  <a:pathLst>
                    <a:path w="4061" h="1436" extrusionOk="0">
                      <a:moveTo>
                        <a:pt x="1203" y="0"/>
                      </a:moveTo>
                      <a:cubicBezTo>
                        <a:pt x="993" y="0"/>
                        <a:pt x="783" y="6"/>
                        <a:pt x="572" y="19"/>
                      </a:cubicBezTo>
                      <a:cubicBezTo>
                        <a:pt x="251" y="31"/>
                        <a:pt x="1" y="317"/>
                        <a:pt x="24" y="638"/>
                      </a:cubicBezTo>
                      <a:cubicBezTo>
                        <a:pt x="36" y="963"/>
                        <a:pt x="309" y="1198"/>
                        <a:pt x="621" y="1198"/>
                      </a:cubicBezTo>
                      <a:cubicBezTo>
                        <a:pt x="628" y="1198"/>
                        <a:pt x="636" y="1198"/>
                        <a:pt x="644" y="1198"/>
                      </a:cubicBezTo>
                      <a:cubicBezTo>
                        <a:pt x="820" y="1188"/>
                        <a:pt x="997" y="1183"/>
                        <a:pt x="1174" y="1183"/>
                      </a:cubicBezTo>
                      <a:cubicBezTo>
                        <a:pt x="1889" y="1183"/>
                        <a:pt x="2599" y="1261"/>
                        <a:pt x="3287" y="1424"/>
                      </a:cubicBezTo>
                      <a:cubicBezTo>
                        <a:pt x="3322" y="1436"/>
                        <a:pt x="3370" y="1436"/>
                        <a:pt x="3418" y="1436"/>
                      </a:cubicBezTo>
                      <a:cubicBezTo>
                        <a:pt x="3680" y="1436"/>
                        <a:pt x="3930" y="1257"/>
                        <a:pt x="3989" y="983"/>
                      </a:cubicBezTo>
                      <a:cubicBezTo>
                        <a:pt x="4061" y="662"/>
                        <a:pt x="3870" y="352"/>
                        <a:pt x="3549" y="269"/>
                      </a:cubicBezTo>
                      <a:cubicBezTo>
                        <a:pt x="2785" y="90"/>
                        <a:pt x="1999" y="0"/>
                        <a:pt x="12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2302;p42">
                  <a:extLst>
                    <a:ext uri="{FF2B5EF4-FFF2-40B4-BE49-F238E27FC236}">
                      <a16:creationId xmlns:a16="http://schemas.microsoft.com/office/drawing/2014/main" id="{E32C6E48-9007-6277-3159-E399FA46402E}"/>
                    </a:ext>
                  </a:extLst>
                </p:cNvPr>
                <p:cNvSpPr/>
                <p:nvPr/>
              </p:nvSpPr>
              <p:spPr>
                <a:xfrm>
                  <a:off x="5847613" y="3083427"/>
                  <a:ext cx="29071" cy="69834"/>
                </a:xfrm>
                <a:custGeom>
                  <a:avLst/>
                  <a:gdLst/>
                  <a:ahLst/>
                  <a:cxnLst/>
                  <a:rect l="l" t="t" r="r" b="b"/>
                  <a:pathLst>
                    <a:path w="1656" h="3978" extrusionOk="0">
                      <a:moveTo>
                        <a:pt x="1060" y="1"/>
                      </a:moveTo>
                      <a:cubicBezTo>
                        <a:pt x="738" y="1"/>
                        <a:pt x="476" y="274"/>
                        <a:pt x="476" y="596"/>
                      </a:cubicBezTo>
                      <a:cubicBezTo>
                        <a:pt x="476" y="1489"/>
                        <a:pt x="345" y="2370"/>
                        <a:pt x="95" y="3215"/>
                      </a:cubicBezTo>
                      <a:cubicBezTo>
                        <a:pt x="0" y="3525"/>
                        <a:pt x="179" y="3858"/>
                        <a:pt x="488" y="3953"/>
                      </a:cubicBezTo>
                      <a:cubicBezTo>
                        <a:pt x="548" y="3965"/>
                        <a:pt x="607" y="3977"/>
                        <a:pt x="655" y="3977"/>
                      </a:cubicBezTo>
                      <a:cubicBezTo>
                        <a:pt x="917" y="3977"/>
                        <a:pt x="1143" y="3811"/>
                        <a:pt x="1227" y="3549"/>
                      </a:cubicBezTo>
                      <a:cubicBezTo>
                        <a:pt x="1512" y="2596"/>
                        <a:pt x="1655" y="1608"/>
                        <a:pt x="1655" y="596"/>
                      </a:cubicBezTo>
                      <a:cubicBezTo>
                        <a:pt x="1655" y="274"/>
                        <a:pt x="1393" y="1"/>
                        <a:pt x="10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2303;p42">
                  <a:extLst>
                    <a:ext uri="{FF2B5EF4-FFF2-40B4-BE49-F238E27FC236}">
                      <a16:creationId xmlns:a16="http://schemas.microsoft.com/office/drawing/2014/main" id="{939ACE9C-059C-6EA9-7E4F-320D0463FBB7}"/>
                    </a:ext>
                  </a:extLst>
                </p:cNvPr>
                <p:cNvSpPr/>
                <p:nvPr/>
              </p:nvSpPr>
              <p:spPr>
                <a:xfrm>
                  <a:off x="5793687" y="3177219"/>
                  <a:ext cx="56457" cy="57756"/>
                </a:xfrm>
                <a:custGeom>
                  <a:avLst/>
                  <a:gdLst/>
                  <a:ahLst/>
                  <a:cxnLst/>
                  <a:rect l="l" t="t" r="r" b="b"/>
                  <a:pathLst>
                    <a:path w="3216" h="3290" extrusionOk="0">
                      <a:moveTo>
                        <a:pt x="2541" y="1"/>
                      </a:moveTo>
                      <a:cubicBezTo>
                        <a:pt x="2349" y="1"/>
                        <a:pt x="2161" y="93"/>
                        <a:pt x="2048" y="265"/>
                      </a:cubicBezTo>
                      <a:cubicBezTo>
                        <a:pt x="1560" y="1004"/>
                        <a:pt x="965" y="1670"/>
                        <a:pt x="286" y="2242"/>
                      </a:cubicBezTo>
                      <a:cubicBezTo>
                        <a:pt x="36" y="2456"/>
                        <a:pt x="0" y="2825"/>
                        <a:pt x="215" y="3075"/>
                      </a:cubicBezTo>
                      <a:cubicBezTo>
                        <a:pt x="334" y="3218"/>
                        <a:pt x="500" y="3290"/>
                        <a:pt x="667" y="3290"/>
                      </a:cubicBezTo>
                      <a:cubicBezTo>
                        <a:pt x="798" y="3290"/>
                        <a:pt x="941" y="3242"/>
                        <a:pt x="1048" y="3147"/>
                      </a:cubicBezTo>
                      <a:cubicBezTo>
                        <a:pt x="1810" y="2504"/>
                        <a:pt x="2489" y="1754"/>
                        <a:pt x="3036" y="920"/>
                      </a:cubicBezTo>
                      <a:cubicBezTo>
                        <a:pt x="3215" y="646"/>
                        <a:pt x="3144" y="277"/>
                        <a:pt x="2870" y="99"/>
                      </a:cubicBezTo>
                      <a:cubicBezTo>
                        <a:pt x="2768" y="33"/>
                        <a:pt x="2654" y="1"/>
                        <a:pt x="25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2304;p42">
                  <a:extLst>
                    <a:ext uri="{FF2B5EF4-FFF2-40B4-BE49-F238E27FC236}">
                      <a16:creationId xmlns:a16="http://schemas.microsoft.com/office/drawing/2014/main" id="{EB491625-7781-D041-EFC7-4B78D7CA7322}"/>
                    </a:ext>
                  </a:extLst>
                </p:cNvPr>
                <p:cNvSpPr/>
                <p:nvPr/>
              </p:nvSpPr>
              <p:spPr>
                <a:xfrm>
                  <a:off x="5769024" y="2935692"/>
                  <a:ext cx="62092" cy="51401"/>
                </a:xfrm>
                <a:custGeom>
                  <a:avLst/>
                  <a:gdLst/>
                  <a:ahLst/>
                  <a:cxnLst/>
                  <a:rect l="l" t="t" r="r" b="b"/>
                  <a:pathLst>
                    <a:path w="3537" h="2928" extrusionOk="0">
                      <a:moveTo>
                        <a:pt x="677" y="0"/>
                      </a:moveTo>
                      <a:cubicBezTo>
                        <a:pt x="474" y="0"/>
                        <a:pt x="278" y="106"/>
                        <a:pt x="167" y="297"/>
                      </a:cubicBezTo>
                      <a:cubicBezTo>
                        <a:pt x="0" y="582"/>
                        <a:pt x="96" y="939"/>
                        <a:pt x="381" y="1106"/>
                      </a:cubicBezTo>
                      <a:cubicBezTo>
                        <a:pt x="1143" y="1547"/>
                        <a:pt x="1846" y="2094"/>
                        <a:pt x="2453" y="2749"/>
                      </a:cubicBezTo>
                      <a:cubicBezTo>
                        <a:pt x="2572" y="2868"/>
                        <a:pt x="2727" y="2928"/>
                        <a:pt x="2882" y="2928"/>
                      </a:cubicBezTo>
                      <a:cubicBezTo>
                        <a:pt x="3037" y="2928"/>
                        <a:pt x="3179" y="2880"/>
                        <a:pt x="3298" y="2761"/>
                      </a:cubicBezTo>
                      <a:cubicBezTo>
                        <a:pt x="3525" y="2547"/>
                        <a:pt x="3537" y="2166"/>
                        <a:pt x="3310" y="1928"/>
                      </a:cubicBezTo>
                      <a:cubicBezTo>
                        <a:pt x="2632" y="1201"/>
                        <a:pt x="1834" y="582"/>
                        <a:pt x="977" y="82"/>
                      </a:cubicBezTo>
                      <a:cubicBezTo>
                        <a:pt x="882" y="27"/>
                        <a:pt x="778" y="0"/>
                        <a:pt x="6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2305;p42">
                  <a:extLst>
                    <a:ext uri="{FF2B5EF4-FFF2-40B4-BE49-F238E27FC236}">
                      <a16:creationId xmlns:a16="http://schemas.microsoft.com/office/drawing/2014/main" id="{5E346250-3431-5029-3AE8-822793BE2200}"/>
                    </a:ext>
                  </a:extLst>
                </p:cNvPr>
                <p:cNvSpPr/>
                <p:nvPr/>
              </p:nvSpPr>
              <p:spPr>
                <a:xfrm>
                  <a:off x="5704653" y="3240168"/>
                  <a:ext cx="70448" cy="33477"/>
                </a:xfrm>
                <a:custGeom>
                  <a:avLst/>
                  <a:gdLst/>
                  <a:ahLst/>
                  <a:cxnLst/>
                  <a:rect l="l" t="t" r="r" b="b"/>
                  <a:pathLst>
                    <a:path w="4013" h="1907" extrusionOk="0">
                      <a:moveTo>
                        <a:pt x="3340" y="0"/>
                      </a:moveTo>
                      <a:cubicBezTo>
                        <a:pt x="3262" y="0"/>
                        <a:pt x="3183" y="16"/>
                        <a:pt x="3108" y="49"/>
                      </a:cubicBezTo>
                      <a:cubicBezTo>
                        <a:pt x="2298" y="394"/>
                        <a:pt x="1441" y="632"/>
                        <a:pt x="560" y="728"/>
                      </a:cubicBezTo>
                      <a:cubicBezTo>
                        <a:pt x="227" y="775"/>
                        <a:pt x="0" y="1061"/>
                        <a:pt x="36" y="1382"/>
                      </a:cubicBezTo>
                      <a:cubicBezTo>
                        <a:pt x="72" y="1692"/>
                        <a:pt x="322" y="1906"/>
                        <a:pt x="619" y="1906"/>
                      </a:cubicBezTo>
                      <a:lnTo>
                        <a:pt x="691" y="1906"/>
                      </a:lnTo>
                      <a:cubicBezTo>
                        <a:pt x="1691" y="1787"/>
                        <a:pt x="2655" y="1525"/>
                        <a:pt x="3584" y="1132"/>
                      </a:cubicBezTo>
                      <a:cubicBezTo>
                        <a:pt x="3882" y="1001"/>
                        <a:pt x="4013" y="656"/>
                        <a:pt x="3882" y="358"/>
                      </a:cubicBezTo>
                      <a:cubicBezTo>
                        <a:pt x="3793" y="136"/>
                        <a:pt x="3571" y="0"/>
                        <a:pt x="33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3" name="Google Shape;2306;p42">
                <a:extLst>
                  <a:ext uri="{FF2B5EF4-FFF2-40B4-BE49-F238E27FC236}">
                    <a16:creationId xmlns:a16="http://schemas.microsoft.com/office/drawing/2014/main" id="{8B7F6D8A-1CF6-14E4-6F1A-C4AF0163E30E}"/>
                  </a:ext>
                </a:extLst>
              </p:cNvPr>
              <p:cNvSpPr/>
              <p:nvPr/>
            </p:nvSpPr>
            <p:spPr>
              <a:xfrm>
                <a:off x="5584900" y="2983106"/>
                <a:ext cx="221772" cy="221579"/>
              </a:xfrm>
              <a:custGeom>
                <a:avLst/>
                <a:gdLst/>
                <a:ahLst/>
                <a:cxnLst/>
                <a:rect l="l" t="t" r="r" b="b"/>
                <a:pathLst>
                  <a:path w="12633" h="12622" extrusionOk="0">
                    <a:moveTo>
                      <a:pt x="6310" y="1"/>
                    </a:moveTo>
                    <a:cubicBezTo>
                      <a:pt x="2834" y="1"/>
                      <a:pt x="0" y="2822"/>
                      <a:pt x="0" y="6311"/>
                    </a:cubicBezTo>
                    <a:cubicBezTo>
                      <a:pt x="0" y="9799"/>
                      <a:pt x="2834" y="12621"/>
                      <a:pt x="6310" y="12621"/>
                    </a:cubicBezTo>
                    <a:cubicBezTo>
                      <a:pt x="9799" y="12621"/>
                      <a:pt x="12633" y="9799"/>
                      <a:pt x="12633" y="6311"/>
                    </a:cubicBezTo>
                    <a:cubicBezTo>
                      <a:pt x="12633" y="2822"/>
                      <a:pt x="9799" y="1"/>
                      <a:pt x="6310" y="1"/>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1" name="Google Shape;2307;p42">
              <a:extLst>
                <a:ext uri="{FF2B5EF4-FFF2-40B4-BE49-F238E27FC236}">
                  <a16:creationId xmlns:a16="http://schemas.microsoft.com/office/drawing/2014/main" id="{EE49CC25-5AA9-E5EA-79B9-E4298AE5515E}"/>
                </a:ext>
              </a:extLst>
            </p:cNvPr>
            <p:cNvSpPr txBox="1"/>
            <p:nvPr/>
          </p:nvSpPr>
          <p:spPr>
            <a:xfrm>
              <a:off x="5639538" y="3220750"/>
              <a:ext cx="11928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solidFill>
                    <a:schemeClr val="bg1"/>
                  </a:solidFill>
                  <a:latin typeface="Arial Rounded MT Bold" panose="020F0704030504030204" pitchFamily="34" charset="0"/>
                  <a:ea typeface="Fira Sans Extra Condensed Medium"/>
                  <a:cs typeface="Fira Sans Extra Condensed Medium"/>
                  <a:sym typeface="Fira Sans Extra Condensed Medium"/>
                </a:rPr>
                <a:t>Solution</a:t>
              </a:r>
              <a:endParaRPr sz="2000" dirty="0">
                <a:solidFill>
                  <a:schemeClr val="bg1"/>
                </a:solidFill>
                <a:latin typeface="Arial Rounded MT Bold" panose="020F0704030504030204" pitchFamily="34" charset="0"/>
                <a:ea typeface="Fira Sans Extra Condensed Medium"/>
                <a:cs typeface="Fira Sans Extra Condensed Medium"/>
                <a:sym typeface="Fira Sans Extra Condensed Medium"/>
              </a:endParaRPr>
            </a:p>
          </p:txBody>
        </p:sp>
      </p:grpSp>
      <p:sp>
        <p:nvSpPr>
          <p:cNvPr id="1525" name="TextBox 1524">
            <a:extLst>
              <a:ext uri="{FF2B5EF4-FFF2-40B4-BE49-F238E27FC236}">
                <a16:creationId xmlns:a16="http://schemas.microsoft.com/office/drawing/2014/main" id="{BD78DB72-E534-0154-585F-320506C3BBB2}"/>
              </a:ext>
            </a:extLst>
          </p:cNvPr>
          <p:cNvSpPr txBox="1"/>
          <p:nvPr/>
        </p:nvSpPr>
        <p:spPr>
          <a:xfrm>
            <a:off x="658368" y="4485807"/>
            <a:ext cx="3968496" cy="1531445"/>
          </a:xfrm>
          <a:prstGeom prst="rect">
            <a:avLst/>
          </a:prstGeom>
          <a:noFill/>
        </p:spPr>
        <p:txBody>
          <a:bodyPr wrap="square" rtlCol="0">
            <a:spAutoFit/>
          </a:bodyPr>
          <a:lstStyle/>
          <a:p>
            <a:pPr>
              <a:lnSpc>
                <a:spcPct val="150000"/>
              </a:lnSpc>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Development of an Application to analyze the disease of patient by primary vitals like Blood Pressure, Heart Rate, Sugar-level and other mandatory bio-information </a:t>
            </a:r>
          </a:p>
        </p:txBody>
      </p:sp>
      <p:grpSp>
        <p:nvGrpSpPr>
          <p:cNvPr id="1526" name="Google Shape;2287;p42">
            <a:extLst>
              <a:ext uri="{FF2B5EF4-FFF2-40B4-BE49-F238E27FC236}">
                <a16:creationId xmlns:a16="http://schemas.microsoft.com/office/drawing/2014/main" id="{025110E1-37E1-E3FE-F518-3C3445067426}"/>
              </a:ext>
            </a:extLst>
          </p:cNvPr>
          <p:cNvGrpSpPr/>
          <p:nvPr/>
        </p:nvGrpSpPr>
        <p:grpSpPr>
          <a:xfrm>
            <a:off x="6958608" y="1837809"/>
            <a:ext cx="521448" cy="767148"/>
            <a:chOff x="2288921" y="3633819"/>
            <a:chExt cx="292431" cy="478567"/>
          </a:xfrm>
        </p:grpSpPr>
        <p:sp>
          <p:nvSpPr>
            <p:cNvPr id="1527" name="Google Shape;2288;p42">
              <a:extLst>
                <a:ext uri="{FF2B5EF4-FFF2-40B4-BE49-F238E27FC236}">
                  <a16:creationId xmlns:a16="http://schemas.microsoft.com/office/drawing/2014/main" id="{8705EA10-2DEA-BFB3-1329-607D735BF64B}"/>
                </a:ext>
              </a:extLst>
            </p:cNvPr>
            <p:cNvSpPr/>
            <p:nvPr/>
          </p:nvSpPr>
          <p:spPr>
            <a:xfrm>
              <a:off x="2288921" y="3633819"/>
              <a:ext cx="292431" cy="478567"/>
            </a:xfrm>
            <a:custGeom>
              <a:avLst/>
              <a:gdLst/>
              <a:ahLst/>
              <a:cxnLst/>
              <a:rect l="l" t="t" r="r" b="b"/>
              <a:pathLst>
                <a:path w="16658" h="27261" extrusionOk="0">
                  <a:moveTo>
                    <a:pt x="14371" y="1103"/>
                  </a:moveTo>
                  <a:cubicBezTo>
                    <a:pt x="14478" y="1627"/>
                    <a:pt x="14586" y="2151"/>
                    <a:pt x="14669" y="2686"/>
                  </a:cubicBezTo>
                  <a:cubicBezTo>
                    <a:pt x="14645" y="2675"/>
                    <a:pt x="14609" y="2663"/>
                    <a:pt x="14586" y="2663"/>
                  </a:cubicBezTo>
                  <a:cubicBezTo>
                    <a:pt x="14407" y="2603"/>
                    <a:pt x="14228" y="2555"/>
                    <a:pt x="14050" y="2508"/>
                  </a:cubicBezTo>
                  <a:cubicBezTo>
                    <a:pt x="13776" y="2436"/>
                    <a:pt x="13502" y="2365"/>
                    <a:pt x="13228" y="2305"/>
                  </a:cubicBezTo>
                  <a:cubicBezTo>
                    <a:pt x="13502" y="2020"/>
                    <a:pt x="13764" y="1722"/>
                    <a:pt x="14050" y="1436"/>
                  </a:cubicBezTo>
                  <a:cubicBezTo>
                    <a:pt x="14157" y="1329"/>
                    <a:pt x="14264" y="1222"/>
                    <a:pt x="14371" y="1103"/>
                  </a:cubicBezTo>
                  <a:close/>
                  <a:moveTo>
                    <a:pt x="12871" y="2710"/>
                  </a:moveTo>
                  <a:cubicBezTo>
                    <a:pt x="13193" y="2877"/>
                    <a:pt x="13526" y="2996"/>
                    <a:pt x="13859" y="3127"/>
                  </a:cubicBezTo>
                  <a:cubicBezTo>
                    <a:pt x="14026" y="3198"/>
                    <a:pt x="14193" y="3270"/>
                    <a:pt x="14359" y="3329"/>
                  </a:cubicBezTo>
                  <a:cubicBezTo>
                    <a:pt x="14502" y="3377"/>
                    <a:pt x="14657" y="3437"/>
                    <a:pt x="14800" y="3472"/>
                  </a:cubicBezTo>
                  <a:cubicBezTo>
                    <a:pt x="15181" y="5961"/>
                    <a:pt x="15312" y="8473"/>
                    <a:pt x="15181" y="10985"/>
                  </a:cubicBezTo>
                  <a:cubicBezTo>
                    <a:pt x="15086" y="12723"/>
                    <a:pt x="14848" y="14462"/>
                    <a:pt x="14478" y="16164"/>
                  </a:cubicBezTo>
                  <a:cubicBezTo>
                    <a:pt x="14383" y="16605"/>
                    <a:pt x="14276" y="17045"/>
                    <a:pt x="14157" y="17498"/>
                  </a:cubicBezTo>
                  <a:cubicBezTo>
                    <a:pt x="12788" y="17057"/>
                    <a:pt x="11430" y="16617"/>
                    <a:pt x="10049" y="16188"/>
                  </a:cubicBezTo>
                  <a:cubicBezTo>
                    <a:pt x="9371" y="15986"/>
                    <a:pt x="8680" y="15771"/>
                    <a:pt x="7990" y="15569"/>
                  </a:cubicBezTo>
                  <a:cubicBezTo>
                    <a:pt x="7394" y="15402"/>
                    <a:pt x="6763" y="15188"/>
                    <a:pt x="6132" y="15093"/>
                  </a:cubicBezTo>
                  <a:cubicBezTo>
                    <a:pt x="6704" y="12914"/>
                    <a:pt x="7525" y="10795"/>
                    <a:pt x="8585" y="8806"/>
                  </a:cubicBezTo>
                  <a:cubicBezTo>
                    <a:pt x="9752" y="6604"/>
                    <a:pt x="11216" y="4580"/>
                    <a:pt x="12871" y="2710"/>
                  </a:cubicBezTo>
                  <a:close/>
                  <a:moveTo>
                    <a:pt x="6001" y="15676"/>
                  </a:moveTo>
                  <a:cubicBezTo>
                    <a:pt x="6239" y="15795"/>
                    <a:pt x="6489" y="15879"/>
                    <a:pt x="6739" y="15974"/>
                  </a:cubicBezTo>
                  <a:cubicBezTo>
                    <a:pt x="7085" y="16093"/>
                    <a:pt x="7430" y="16224"/>
                    <a:pt x="7775" y="16343"/>
                  </a:cubicBezTo>
                  <a:cubicBezTo>
                    <a:pt x="8454" y="16581"/>
                    <a:pt x="9144" y="16807"/>
                    <a:pt x="9823" y="17033"/>
                  </a:cubicBezTo>
                  <a:cubicBezTo>
                    <a:pt x="11192" y="17474"/>
                    <a:pt x="12562" y="17903"/>
                    <a:pt x="13931" y="18343"/>
                  </a:cubicBezTo>
                  <a:cubicBezTo>
                    <a:pt x="13669" y="19296"/>
                    <a:pt x="13347" y="20236"/>
                    <a:pt x="12954" y="21117"/>
                  </a:cubicBezTo>
                  <a:cubicBezTo>
                    <a:pt x="12907" y="21236"/>
                    <a:pt x="12859" y="21355"/>
                    <a:pt x="12752" y="21415"/>
                  </a:cubicBezTo>
                  <a:cubicBezTo>
                    <a:pt x="12728" y="21427"/>
                    <a:pt x="12704" y="21439"/>
                    <a:pt x="12681" y="21451"/>
                  </a:cubicBezTo>
                  <a:cubicBezTo>
                    <a:pt x="12640" y="21463"/>
                    <a:pt x="12596" y="21468"/>
                    <a:pt x="12551" y="21468"/>
                  </a:cubicBezTo>
                  <a:cubicBezTo>
                    <a:pt x="12427" y="21468"/>
                    <a:pt x="12294" y="21429"/>
                    <a:pt x="12181" y="21403"/>
                  </a:cubicBezTo>
                  <a:cubicBezTo>
                    <a:pt x="11728" y="21308"/>
                    <a:pt x="11276" y="21189"/>
                    <a:pt x="10835" y="21082"/>
                  </a:cubicBezTo>
                  <a:cubicBezTo>
                    <a:pt x="9930" y="20843"/>
                    <a:pt x="9037" y="20605"/>
                    <a:pt x="8156" y="20331"/>
                  </a:cubicBezTo>
                  <a:cubicBezTo>
                    <a:pt x="7716" y="20201"/>
                    <a:pt x="7275" y="20058"/>
                    <a:pt x="6835" y="19915"/>
                  </a:cubicBezTo>
                  <a:cubicBezTo>
                    <a:pt x="6477" y="19796"/>
                    <a:pt x="6073" y="19712"/>
                    <a:pt x="5739" y="19534"/>
                  </a:cubicBezTo>
                  <a:cubicBezTo>
                    <a:pt x="5692" y="19427"/>
                    <a:pt x="5608" y="19331"/>
                    <a:pt x="5477" y="19308"/>
                  </a:cubicBezTo>
                  <a:cubicBezTo>
                    <a:pt x="5382" y="19105"/>
                    <a:pt x="5430" y="18831"/>
                    <a:pt x="5465" y="18593"/>
                  </a:cubicBezTo>
                  <a:cubicBezTo>
                    <a:pt x="5513" y="18224"/>
                    <a:pt x="5561" y="17843"/>
                    <a:pt x="5632" y="17474"/>
                  </a:cubicBezTo>
                  <a:cubicBezTo>
                    <a:pt x="5727" y="16879"/>
                    <a:pt x="5858" y="16271"/>
                    <a:pt x="6001" y="15676"/>
                  </a:cubicBezTo>
                  <a:close/>
                  <a:moveTo>
                    <a:pt x="5275" y="14926"/>
                  </a:moveTo>
                  <a:cubicBezTo>
                    <a:pt x="5120" y="15545"/>
                    <a:pt x="4965" y="16176"/>
                    <a:pt x="4858" y="16807"/>
                  </a:cubicBezTo>
                  <a:cubicBezTo>
                    <a:pt x="4775" y="17212"/>
                    <a:pt x="4715" y="17617"/>
                    <a:pt x="4656" y="18034"/>
                  </a:cubicBezTo>
                  <a:cubicBezTo>
                    <a:pt x="4596" y="18450"/>
                    <a:pt x="4501" y="18879"/>
                    <a:pt x="4561" y="19296"/>
                  </a:cubicBezTo>
                  <a:cubicBezTo>
                    <a:pt x="4572" y="19367"/>
                    <a:pt x="4596" y="19415"/>
                    <a:pt x="4608" y="19486"/>
                  </a:cubicBezTo>
                  <a:cubicBezTo>
                    <a:pt x="3239" y="19903"/>
                    <a:pt x="1977" y="20677"/>
                    <a:pt x="917" y="21641"/>
                  </a:cubicBezTo>
                  <a:cubicBezTo>
                    <a:pt x="1048" y="20189"/>
                    <a:pt x="1465" y="18760"/>
                    <a:pt x="2263" y="17534"/>
                  </a:cubicBezTo>
                  <a:cubicBezTo>
                    <a:pt x="2679" y="16867"/>
                    <a:pt x="3215" y="16271"/>
                    <a:pt x="3834" y="15795"/>
                  </a:cubicBezTo>
                  <a:cubicBezTo>
                    <a:pt x="4287" y="15438"/>
                    <a:pt x="4775" y="15188"/>
                    <a:pt x="5275" y="14926"/>
                  </a:cubicBezTo>
                  <a:close/>
                  <a:moveTo>
                    <a:pt x="6728" y="20808"/>
                  </a:moveTo>
                  <a:lnTo>
                    <a:pt x="6728" y="20808"/>
                  </a:lnTo>
                  <a:cubicBezTo>
                    <a:pt x="7585" y="21082"/>
                    <a:pt x="8442" y="21344"/>
                    <a:pt x="9311" y="21582"/>
                  </a:cubicBezTo>
                  <a:cubicBezTo>
                    <a:pt x="9942" y="21760"/>
                    <a:pt x="10585" y="21951"/>
                    <a:pt x="11228" y="22106"/>
                  </a:cubicBezTo>
                  <a:cubicBezTo>
                    <a:pt x="10883" y="22570"/>
                    <a:pt x="10549" y="23058"/>
                    <a:pt x="10168" y="23487"/>
                  </a:cubicBezTo>
                  <a:cubicBezTo>
                    <a:pt x="10098" y="23573"/>
                    <a:pt x="10043" y="23602"/>
                    <a:pt x="9966" y="23602"/>
                  </a:cubicBezTo>
                  <a:cubicBezTo>
                    <a:pt x="9926" y="23602"/>
                    <a:pt x="9880" y="23594"/>
                    <a:pt x="9823" y="23582"/>
                  </a:cubicBezTo>
                  <a:cubicBezTo>
                    <a:pt x="9633" y="23534"/>
                    <a:pt x="9442" y="23487"/>
                    <a:pt x="9240" y="23451"/>
                  </a:cubicBezTo>
                  <a:lnTo>
                    <a:pt x="8121" y="23189"/>
                  </a:lnTo>
                  <a:cubicBezTo>
                    <a:pt x="7775" y="23118"/>
                    <a:pt x="7418" y="23046"/>
                    <a:pt x="7073" y="22951"/>
                  </a:cubicBezTo>
                  <a:cubicBezTo>
                    <a:pt x="6989" y="22927"/>
                    <a:pt x="6847" y="22903"/>
                    <a:pt x="6787" y="22820"/>
                  </a:cubicBezTo>
                  <a:cubicBezTo>
                    <a:pt x="6739" y="22737"/>
                    <a:pt x="6775" y="22534"/>
                    <a:pt x="6775" y="22439"/>
                  </a:cubicBezTo>
                  <a:cubicBezTo>
                    <a:pt x="6763" y="21915"/>
                    <a:pt x="6775" y="21355"/>
                    <a:pt x="6728" y="20808"/>
                  </a:cubicBezTo>
                  <a:close/>
                  <a:moveTo>
                    <a:pt x="15074" y="17426"/>
                  </a:moveTo>
                  <a:cubicBezTo>
                    <a:pt x="15645" y="18748"/>
                    <a:pt x="15800" y="20260"/>
                    <a:pt x="15752" y="21677"/>
                  </a:cubicBezTo>
                  <a:cubicBezTo>
                    <a:pt x="15705" y="22963"/>
                    <a:pt x="15443" y="24272"/>
                    <a:pt x="14967" y="25475"/>
                  </a:cubicBezTo>
                  <a:cubicBezTo>
                    <a:pt x="14764" y="24201"/>
                    <a:pt x="14276" y="22963"/>
                    <a:pt x="13502" y="21915"/>
                  </a:cubicBezTo>
                  <a:cubicBezTo>
                    <a:pt x="13728" y="21653"/>
                    <a:pt x="13836" y="21296"/>
                    <a:pt x="13955" y="20974"/>
                  </a:cubicBezTo>
                  <a:cubicBezTo>
                    <a:pt x="14300" y="20105"/>
                    <a:pt x="14586" y="19212"/>
                    <a:pt x="14848" y="18319"/>
                  </a:cubicBezTo>
                  <a:cubicBezTo>
                    <a:pt x="14931" y="18022"/>
                    <a:pt x="15002" y="17724"/>
                    <a:pt x="15074" y="17426"/>
                  </a:cubicBezTo>
                  <a:close/>
                  <a:moveTo>
                    <a:pt x="14712" y="1"/>
                  </a:moveTo>
                  <a:cubicBezTo>
                    <a:pt x="14476" y="1"/>
                    <a:pt x="14227" y="182"/>
                    <a:pt x="14240" y="472"/>
                  </a:cubicBezTo>
                  <a:cubicBezTo>
                    <a:pt x="11776" y="2401"/>
                    <a:pt x="9787" y="4913"/>
                    <a:pt x="8240" y="7628"/>
                  </a:cubicBezTo>
                  <a:cubicBezTo>
                    <a:pt x="7085" y="9652"/>
                    <a:pt x="6156" y="11830"/>
                    <a:pt x="5513" y="14069"/>
                  </a:cubicBezTo>
                  <a:cubicBezTo>
                    <a:pt x="4739" y="14176"/>
                    <a:pt x="3989" y="14605"/>
                    <a:pt x="3382" y="15057"/>
                  </a:cubicBezTo>
                  <a:cubicBezTo>
                    <a:pt x="2656" y="15605"/>
                    <a:pt x="2036" y="16260"/>
                    <a:pt x="1548" y="17010"/>
                  </a:cubicBezTo>
                  <a:cubicBezTo>
                    <a:pt x="429" y="18700"/>
                    <a:pt x="12" y="20736"/>
                    <a:pt x="0" y="22725"/>
                  </a:cubicBezTo>
                  <a:cubicBezTo>
                    <a:pt x="0" y="22978"/>
                    <a:pt x="224" y="23158"/>
                    <a:pt x="450" y="23158"/>
                  </a:cubicBezTo>
                  <a:cubicBezTo>
                    <a:pt x="553" y="23158"/>
                    <a:pt x="656" y="23120"/>
                    <a:pt x="739" y="23034"/>
                  </a:cubicBezTo>
                  <a:cubicBezTo>
                    <a:pt x="1953" y="21713"/>
                    <a:pt x="3465" y="20808"/>
                    <a:pt x="5132" y="20189"/>
                  </a:cubicBezTo>
                  <a:cubicBezTo>
                    <a:pt x="5382" y="20355"/>
                    <a:pt x="5692" y="20474"/>
                    <a:pt x="6001" y="20582"/>
                  </a:cubicBezTo>
                  <a:cubicBezTo>
                    <a:pt x="5966" y="20891"/>
                    <a:pt x="5966" y="21201"/>
                    <a:pt x="5954" y="21510"/>
                  </a:cubicBezTo>
                  <a:cubicBezTo>
                    <a:pt x="5942" y="21951"/>
                    <a:pt x="5882" y="22415"/>
                    <a:pt x="5930" y="22856"/>
                  </a:cubicBezTo>
                  <a:cubicBezTo>
                    <a:pt x="6025" y="23796"/>
                    <a:pt x="7156" y="23868"/>
                    <a:pt x="7894" y="24046"/>
                  </a:cubicBezTo>
                  <a:cubicBezTo>
                    <a:pt x="8359" y="24141"/>
                    <a:pt x="8811" y="24249"/>
                    <a:pt x="9275" y="24356"/>
                  </a:cubicBezTo>
                  <a:cubicBezTo>
                    <a:pt x="9516" y="24409"/>
                    <a:pt x="9761" y="24474"/>
                    <a:pt x="10001" y="24474"/>
                  </a:cubicBezTo>
                  <a:cubicBezTo>
                    <a:pt x="10188" y="24474"/>
                    <a:pt x="10372" y="24435"/>
                    <a:pt x="10549" y="24320"/>
                  </a:cubicBezTo>
                  <a:cubicBezTo>
                    <a:pt x="10895" y="24094"/>
                    <a:pt x="11133" y="23665"/>
                    <a:pt x="11383" y="23344"/>
                  </a:cubicBezTo>
                  <a:cubicBezTo>
                    <a:pt x="11645" y="22998"/>
                    <a:pt x="11907" y="22653"/>
                    <a:pt x="12169" y="22308"/>
                  </a:cubicBezTo>
                  <a:cubicBezTo>
                    <a:pt x="12303" y="22325"/>
                    <a:pt x="12438" y="22342"/>
                    <a:pt x="12573" y="22342"/>
                  </a:cubicBezTo>
                  <a:cubicBezTo>
                    <a:pt x="12629" y="22342"/>
                    <a:pt x="12684" y="22339"/>
                    <a:pt x="12740" y="22332"/>
                  </a:cubicBezTo>
                  <a:cubicBezTo>
                    <a:pt x="13740" y="23653"/>
                    <a:pt x="14348" y="25213"/>
                    <a:pt x="14336" y="26892"/>
                  </a:cubicBezTo>
                  <a:cubicBezTo>
                    <a:pt x="14328" y="27119"/>
                    <a:pt x="14524" y="27261"/>
                    <a:pt x="14718" y="27261"/>
                  </a:cubicBezTo>
                  <a:cubicBezTo>
                    <a:pt x="14838" y="27261"/>
                    <a:pt x="14958" y="27206"/>
                    <a:pt x="15026" y="27082"/>
                  </a:cubicBezTo>
                  <a:cubicBezTo>
                    <a:pt x="15991" y="25415"/>
                    <a:pt x="16550" y="23558"/>
                    <a:pt x="16622" y="21629"/>
                  </a:cubicBezTo>
                  <a:cubicBezTo>
                    <a:pt x="16657" y="20677"/>
                    <a:pt x="16562" y="19712"/>
                    <a:pt x="16336" y="18784"/>
                  </a:cubicBezTo>
                  <a:cubicBezTo>
                    <a:pt x="16145" y="17974"/>
                    <a:pt x="15848" y="17176"/>
                    <a:pt x="15288" y="16557"/>
                  </a:cubicBezTo>
                  <a:cubicBezTo>
                    <a:pt x="15562" y="15331"/>
                    <a:pt x="15764" y="14093"/>
                    <a:pt x="15907" y="12842"/>
                  </a:cubicBezTo>
                  <a:cubicBezTo>
                    <a:pt x="16324" y="9116"/>
                    <a:pt x="16110" y="5342"/>
                    <a:pt x="15395" y="1663"/>
                  </a:cubicBezTo>
                  <a:cubicBezTo>
                    <a:pt x="15300" y="1210"/>
                    <a:pt x="15205" y="770"/>
                    <a:pt x="15098" y="317"/>
                  </a:cubicBezTo>
                  <a:cubicBezTo>
                    <a:pt x="15047" y="97"/>
                    <a:pt x="14883" y="1"/>
                    <a:pt x="147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2289;p42">
              <a:extLst>
                <a:ext uri="{FF2B5EF4-FFF2-40B4-BE49-F238E27FC236}">
                  <a16:creationId xmlns:a16="http://schemas.microsoft.com/office/drawing/2014/main" id="{1186E75B-A65E-E6AF-B2F6-3519502112AA}"/>
                </a:ext>
              </a:extLst>
            </p:cNvPr>
            <p:cNvSpPr/>
            <p:nvPr/>
          </p:nvSpPr>
          <p:spPr>
            <a:xfrm>
              <a:off x="2443590" y="3774972"/>
              <a:ext cx="97834" cy="90794"/>
            </a:xfrm>
            <a:custGeom>
              <a:avLst/>
              <a:gdLst/>
              <a:ahLst/>
              <a:cxnLst/>
              <a:rect l="l" t="t" r="r" b="b"/>
              <a:pathLst>
                <a:path w="5573" h="5172" extrusionOk="0">
                  <a:moveTo>
                    <a:pt x="2750" y="718"/>
                  </a:moveTo>
                  <a:cubicBezTo>
                    <a:pt x="3358" y="730"/>
                    <a:pt x="3905" y="1015"/>
                    <a:pt x="4239" y="1563"/>
                  </a:cubicBezTo>
                  <a:cubicBezTo>
                    <a:pt x="4608" y="2206"/>
                    <a:pt x="4536" y="3111"/>
                    <a:pt x="4036" y="3670"/>
                  </a:cubicBezTo>
                  <a:cubicBezTo>
                    <a:pt x="3673" y="4091"/>
                    <a:pt x="3118" y="4335"/>
                    <a:pt x="2569" y="4335"/>
                  </a:cubicBezTo>
                  <a:cubicBezTo>
                    <a:pt x="2434" y="4335"/>
                    <a:pt x="2299" y="4320"/>
                    <a:pt x="2167" y="4289"/>
                  </a:cubicBezTo>
                  <a:cubicBezTo>
                    <a:pt x="1798" y="4206"/>
                    <a:pt x="1465" y="4016"/>
                    <a:pt x="1250" y="3706"/>
                  </a:cubicBezTo>
                  <a:cubicBezTo>
                    <a:pt x="1000" y="3337"/>
                    <a:pt x="953" y="2861"/>
                    <a:pt x="1024" y="2420"/>
                  </a:cubicBezTo>
                  <a:cubicBezTo>
                    <a:pt x="1107" y="1944"/>
                    <a:pt x="1322" y="1480"/>
                    <a:pt x="1679" y="1146"/>
                  </a:cubicBezTo>
                  <a:cubicBezTo>
                    <a:pt x="1857" y="991"/>
                    <a:pt x="2072" y="872"/>
                    <a:pt x="2298" y="801"/>
                  </a:cubicBezTo>
                  <a:cubicBezTo>
                    <a:pt x="2441" y="753"/>
                    <a:pt x="2596" y="730"/>
                    <a:pt x="2750" y="718"/>
                  </a:cubicBezTo>
                  <a:close/>
                  <a:moveTo>
                    <a:pt x="2924" y="0"/>
                  </a:moveTo>
                  <a:cubicBezTo>
                    <a:pt x="2656" y="0"/>
                    <a:pt x="2391" y="50"/>
                    <a:pt x="2143" y="158"/>
                  </a:cubicBezTo>
                  <a:cubicBezTo>
                    <a:pt x="2119" y="170"/>
                    <a:pt x="2108" y="194"/>
                    <a:pt x="2084" y="218"/>
                  </a:cubicBezTo>
                  <a:cubicBezTo>
                    <a:pt x="1857" y="265"/>
                    <a:pt x="1643" y="360"/>
                    <a:pt x="1465" y="468"/>
                  </a:cubicBezTo>
                  <a:cubicBezTo>
                    <a:pt x="965" y="777"/>
                    <a:pt x="619" y="1277"/>
                    <a:pt x="417" y="1825"/>
                  </a:cubicBezTo>
                  <a:cubicBezTo>
                    <a:pt x="0" y="2980"/>
                    <a:pt x="333" y="4349"/>
                    <a:pt x="1488" y="4909"/>
                  </a:cubicBezTo>
                  <a:cubicBezTo>
                    <a:pt x="1854" y="5087"/>
                    <a:pt x="2247" y="5172"/>
                    <a:pt x="2637" y="5172"/>
                  </a:cubicBezTo>
                  <a:cubicBezTo>
                    <a:pt x="3289" y="5172"/>
                    <a:pt x="3935" y="4936"/>
                    <a:pt x="4441" y="4504"/>
                  </a:cubicBezTo>
                  <a:cubicBezTo>
                    <a:pt x="5310" y="3766"/>
                    <a:pt x="5572" y="2456"/>
                    <a:pt x="5132" y="1420"/>
                  </a:cubicBezTo>
                  <a:cubicBezTo>
                    <a:pt x="4772" y="582"/>
                    <a:pt x="3836" y="0"/>
                    <a:pt x="29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302"/>
        <p:cNvGrpSpPr/>
        <p:nvPr/>
      </p:nvGrpSpPr>
      <p:grpSpPr>
        <a:xfrm>
          <a:off x="0" y="0"/>
          <a:ext cx="0" cy="0"/>
          <a:chOff x="0" y="0"/>
          <a:chExt cx="0" cy="0"/>
        </a:xfrm>
      </p:grpSpPr>
      <p:sp>
        <p:nvSpPr>
          <p:cNvPr id="1303" name="Google Shape;1303;p43"/>
          <p:cNvSpPr txBox="1">
            <a:spLocks noGrp="1"/>
          </p:cNvSpPr>
          <p:nvPr>
            <p:ph type="title"/>
          </p:nvPr>
        </p:nvSpPr>
        <p:spPr>
          <a:xfrm>
            <a:off x="398393" y="477268"/>
            <a:ext cx="10298000" cy="641600"/>
          </a:xfrm>
          <a:prstGeom prst="rect">
            <a:avLst/>
          </a:prstGeom>
        </p:spPr>
        <p:txBody>
          <a:bodyPr spcFirstLastPara="1" wrap="square" lIns="121900" tIns="121900" rIns="121900" bIns="121900" anchor="ctr" anchorCtr="0">
            <a:noAutofit/>
          </a:bodyPr>
          <a:lstStyle/>
          <a:p>
            <a:r>
              <a:rPr lang="en" dirty="0">
                <a:solidFill>
                  <a:schemeClr val="tx1"/>
                </a:solidFill>
              </a:rPr>
              <a:t>Devolopment Format</a:t>
            </a:r>
            <a:endParaRPr dirty="0">
              <a:solidFill>
                <a:schemeClr val="tx1"/>
              </a:solidFill>
            </a:endParaRPr>
          </a:p>
        </p:txBody>
      </p:sp>
      <p:sp>
        <p:nvSpPr>
          <p:cNvPr id="1304" name="Google Shape;1304;p43"/>
          <p:cNvSpPr/>
          <p:nvPr/>
        </p:nvSpPr>
        <p:spPr>
          <a:xfrm>
            <a:off x="7007310" y="2426903"/>
            <a:ext cx="82157" cy="221244"/>
          </a:xfrm>
          <a:custGeom>
            <a:avLst/>
            <a:gdLst/>
            <a:ahLst/>
            <a:cxnLst/>
            <a:rect l="l" t="t" r="r" b="b"/>
            <a:pathLst>
              <a:path w="612" h="1858" extrusionOk="0">
                <a:moveTo>
                  <a:pt x="45" y="0"/>
                </a:moveTo>
                <a:cubicBezTo>
                  <a:pt x="22" y="0"/>
                  <a:pt x="1" y="18"/>
                  <a:pt x="11" y="47"/>
                </a:cubicBezTo>
                <a:cubicBezTo>
                  <a:pt x="217" y="634"/>
                  <a:pt x="391" y="1230"/>
                  <a:pt x="532" y="1834"/>
                </a:cubicBezTo>
                <a:cubicBezTo>
                  <a:pt x="535" y="1850"/>
                  <a:pt x="548" y="1857"/>
                  <a:pt x="563" y="1857"/>
                </a:cubicBezTo>
                <a:cubicBezTo>
                  <a:pt x="586" y="1857"/>
                  <a:pt x="611" y="1839"/>
                  <a:pt x="606" y="1809"/>
                </a:cubicBezTo>
                <a:cubicBezTo>
                  <a:pt x="466" y="1205"/>
                  <a:pt x="292" y="609"/>
                  <a:pt x="85" y="30"/>
                </a:cubicBezTo>
                <a:cubicBezTo>
                  <a:pt x="78" y="9"/>
                  <a:pt x="61" y="0"/>
                  <a:pt x="45" y="0"/>
                </a:cubicBezTo>
                <a:close/>
              </a:path>
            </a:pathLst>
          </a:custGeom>
          <a:solidFill>
            <a:srgbClr val="3D6D7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305" name="Google Shape;1305;p43"/>
          <p:cNvGrpSpPr/>
          <p:nvPr/>
        </p:nvGrpSpPr>
        <p:grpSpPr>
          <a:xfrm>
            <a:off x="711463" y="2271298"/>
            <a:ext cx="4602240" cy="3231987"/>
            <a:chOff x="1659828" y="1856092"/>
            <a:chExt cx="1965801" cy="1891888"/>
          </a:xfrm>
        </p:grpSpPr>
        <p:sp>
          <p:nvSpPr>
            <p:cNvPr id="1306" name="Google Shape;1306;p43"/>
            <p:cNvSpPr/>
            <p:nvPr/>
          </p:nvSpPr>
          <p:spPr>
            <a:xfrm>
              <a:off x="1736059" y="1856092"/>
              <a:ext cx="1847877" cy="1854560"/>
            </a:xfrm>
            <a:custGeom>
              <a:avLst/>
              <a:gdLst/>
              <a:ahLst/>
              <a:cxnLst/>
              <a:rect l="l" t="t" r="r" b="b"/>
              <a:pathLst>
                <a:path w="17807" h="20766" extrusionOk="0">
                  <a:moveTo>
                    <a:pt x="7893" y="0"/>
                  </a:moveTo>
                  <a:cubicBezTo>
                    <a:pt x="7050" y="0"/>
                    <a:pt x="5810" y="272"/>
                    <a:pt x="5023" y="992"/>
                  </a:cubicBezTo>
                  <a:cubicBezTo>
                    <a:pt x="4519" y="1456"/>
                    <a:pt x="4146" y="2060"/>
                    <a:pt x="3807" y="2655"/>
                  </a:cubicBezTo>
                  <a:cubicBezTo>
                    <a:pt x="2615" y="4724"/>
                    <a:pt x="1581" y="6908"/>
                    <a:pt x="1118" y="9250"/>
                  </a:cubicBezTo>
                  <a:cubicBezTo>
                    <a:pt x="654" y="11592"/>
                    <a:pt x="1" y="13188"/>
                    <a:pt x="1043" y="15340"/>
                  </a:cubicBezTo>
                  <a:cubicBezTo>
                    <a:pt x="1292" y="15844"/>
                    <a:pt x="2227" y="17201"/>
                    <a:pt x="2781" y="17640"/>
                  </a:cubicBezTo>
                  <a:cubicBezTo>
                    <a:pt x="3236" y="18021"/>
                    <a:pt x="3724" y="18360"/>
                    <a:pt x="4229" y="18658"/>
                  </a:cubicBezTo>
                  <a:cubicBezTo>
                    <a:pt x="5710" y="19518"/>
                    <a:pt x="7232" y="20404"/>
                    <a:pt x="8920" y="20685"/>
                  </a:cubicBezTo>
                  <a:cubicBezTo>
                    <a:pt x="9241" y="20738"/>
                    <a:pt x="9571" y="20766"/>
                    <a:pt x="9901" y="20766"/>
                  </a:cubicBezTo>
                  <a:cubicBezTo>
                    <a:pt x="11307" y="20766"/>
                    <a:pt x="12726" y="20268"/>
                    <a:pt x="13571" y="19162"/>
                  </a:cubicBezTo>
                  <a:cubicBezTo>
                    <a:pt x="14009" y="18575"/>
                    <a:pt x="14257" y="17872"/>
                    <a:pt x="14530" y="17185"/>
                  </a:cubicBezTo>
                  <a:cubicBezTo>
                    <a:pt x="15060" y="15811"/>
                    <a:pt x="15680" y="14471"/>
                    <a:pt x="16375" y="13172"/>
                  </a:cubicBezTo>
                  <a:cubicBezTo>
                    <a:pt x="16855" y="12287"/>
                    <a:pt x="17377" y="11410"/>
                    <a:pt x="17584" y="10425"/>
                  </a:cubicBezTo>
                  <a:cubicBezTo>
                    <a:pt x="17807" y="9291"/>
                    <a:pt x="17592" y="8100"/>
                    <a:pt x="17128" y="7049"/>
                  </a:cubicBezTo>
                  <a:cubicBezTo>
                    <a:pt x="16665" y="5990"/>
                    <a:pt x="15970" y="5047"/>
                    <a:pt x="15225" y="4170"/>
                  </a:cubicBezTo>
                  <a:cubicBezTo>
                    <a:pt x="14770" y="3615"/>
                    <a:pt x="14274" y="3086"/>
                    <a:pt x="13736" y="2606"/>
                  </a:cubicBezTo>
                  <a:cubicBezTo>
                    <a:pt x="12247" y="1274"/>
                    <a:pt x="10410" y="388"/>
                    <a:pt x="8440" y="49"/>
                  </a:cubicBezTo>
                  <a:cubicBezTo>
                    <a:pt x="8292" y="17"/>
                    <a:pt x="8105" y="0"/>
                    <a:pt x="7893" y="0"/>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07" name="Google Shape;1307;p43"/>
            <p:cNvSpPr/>
            <p:nvPr/>
          </p:nvSpPr>
          <p:spPr>
            <a:xfrm>
              <a:off x="1687924" y="1872165"/>
              <a:ext cx="1937705" cy="1875815"/>
            </a:xfrm>
            <a:custGeom>
              <a:avLst/>
              <a:gdLst/>
              <a:ahLst/>
              <a:cxnLst/>
              <a:rect l="l" t="t" r="r" b="b"/>
              <a:pathLst>
                <a:path w="17650" h="21004" extrusionOk="0">
                  <a:moveTo>
                    <a:pt x="7538" y="237"/>
                  </a:moveTo>
                  <a:cubicBezTo>
                    <a:pt x="7742" y="237"/>
                    <a:pt x="7944" y="254"/>
                    <a:pt x="8140" y="290"/>
                  </a:cubicBezTo>
                  <a:lnTo>
                    <a:pt x="8140" y="290"/>
                  </a:lnTo>
                  <a:cubicBezTo>
                    <a:pt x="8141" y="291"/>
                    <a:pt x="8142" y="291"/>
                    <a:pt x="8143" y="291"/>
                  </a:cubicBezTo>
                  <a:cubicBezTo>
                    <a:pt x="10062" y="630"/>
                    <a:pt x="11858" y="1482"/>
                    <a:pt x="13330" y="2757"/>
                  </a:cubicBezTo>
                  <a:cubicBezTo>
                    <a:pt x="14803" y="4056"/>
                    <a:pt x="16235" y="5769"/>
                    <a:pt x="16921" y="7630"/>
                  </a:cubicBezTo>
                  <a:cubicBezTo>
                    <a:pt x="17302" y="8665"/>
                    <a:pt x="17418" y="9798"/>
                    <a:pt x="17120" y="10865"/>
                  </a:cubicBezTo>
                  <a:cubicBezTo>
                    <a:pt x="16847" y="11834"/>
                    <a:pt x="16293" y="12702"/>
                    <a:pt x="15829" y="13579"/>
                  </a:cubicBezTo>
                  <a:cubicBezTo>
                    <a:pt x="15374" y="14440"/>
                    <a:pt x="14961" y="15317"/>
                    <a:pt x="14580" y="16219"/>
                  </a:cubicBezTo>
                  <a:cubicBezTo>
                    <a:pt x="14199" y="17121"/>
                    <a:pt x="13926" y="18122"/>
                    <a:pt x="13397" y="18958"/>
                  </a:cubicBezTo>
                  <a:cubicBezTo>
                    <a:pt x="12576" y="20232"/>
                    <a:pt x="11100" y="20780"/>
                    <a:pt x="9640" y="20780"/>
                  </a:cubicBezTo>
                  <a:cubicBezTo>
                    <a:pt x="9288" y="20780"/>
                    <a:pt x="8938" y="20748"/>
                    <a:pt x="8598" y="20687"/>
                  </a:cubicBezTo>
                  <a:cubicBezTo>
                    <a:pt x="6761" y="20356"/>
                    <a:pt x="4932" y="19347"/>
                    <a:pt x="3410" y="18304"/>
                  </a:cubicBezTo>
                  <a:cubicBezTo>
                    <a:pt x="2185" y="17452"/>
                    <a:pt x="1109" y="16202"/>
                    <a:pt x="621" y="14771"/>
                  </a:cubicBezTo>
                  <a:cubicBezTo>
                    <a:pt x="1" y="12992"/>
                    <a:pt x="605" y="11172"/>
                    <a:pt x="969" y="9409"/>
                  </a:cubicBezTo>
                  <a:cubicBezTo>
                    <a:pt x="1440" y="7159"/>
                    <a:pt x="2375" y="5065"/>
                    <a:pt x="3509" y="3079"/>
                  </a:cubicBezTo>
                  <a:cubicBezTo>
                    <a:pt x="4039" y="2153"/>
                    <a:pt x="4601" y="1193"/>
                    <a:pt x="5602" y="705"/>
                  </a:cubicBezTo>
                  <a:cubicBezTo>
                    <a:pt x="6178" y="420"/>
                    <a:pt x="6870" y="237"/>
                    <a:pt x="7538" y="237"/>
                  </a:cubicBezTo>
                  <a:close/>
                  <a:moveTo>
                    <a:pt x="7499" y="1"/>
                  </a:moveTo>
                  <a:cubicBezTo>
                    <a:pt x="6244" y="1"/>
                    <a:pt x="4960" y="599"/>
                    <a:pt x="4196" y="1565"/>
                  </a:cubicBezTo>
                  <a:cubicBezTo>
                    <a:pt x="3501" y="2451"/>
                    <a:pt x="2979" y="3501"/>
                    <a:pt x="2483" y="4503"/>
                  </a:cubicBezTo>
                  <a:cubicBezTo>
                    <a:pt x="2011" y="5438"/>
                    <a:pt x="1606" y="6406"/>
                    <a:pt x="1267" y="7407"/>
                  </a:cubicBezTo>
                  <a:cubicBezTo>
                    <a:pt x="911" y="8466"/>
                    <a:pt x="704" y="9566"/>
                    <a:pt x="464" y="10659"/>
                  </a:cubicBezTo>
                  <a:cubicBezTo>
                    <a:pt x="265" y="11560"/>
                    <a:pt x="67" y="12479"/>
                    <a:pt x="117" y="13406"/>
                  </a:cubicBezTo>
                  <a:cubicBezTo>
                    <a:pt x="199" y="15011"/>
                    <a:pt x="1101" y="16525"/>
                    <a:pt x="2218" y="17642"/>
                  </a:cubicBezTo>
                  <a:cubicBezTo>
                    <a:pt x="2773" y="18205"/>
                    <a:pt x="3476" y="18635"/>
                    <a:pt x="4146" y="19024"/>
                  </a:cubicBezTo>
                  <a:cubicBezTo>
                    <a:pt x="5081" y="19570"/>
                    <a:pt x="6033" y="20108"/>
                    <a:pt x="7042" y="20488"/>
                  </a:cubicBezTo>
                  <a:cubicBezTo>
                    <a:pt x="7886" y="20804"/>
                    <a:pt x="8802" y="21003"/>
                    <a:pt x="9706" y="21003"/>
                  </a:cubicBezTo>
                  <a:cubicBezTo>
                    <a:pt x="10601" y="21003"/>
                    <a:pt x="11485" y="20809"/>
                    <a:pt x="12280" y="20339"/>
                  </a:cubicBezTo>
                  <a:cubicBezTo>
                    <a:pt x="13024" y="19901"/>
                    <a:pt x="13554" y="19255"/>
                    <a:pt x="13910" y="18478"/>
                  </a:cubicBezTo>
                  <a:cubicBezTo>
                    <a:pt x="14406" y="17427"/>
                    <a:pt x="14770" y="16310"/>
                    <a:pt x="15267" y="15251"/>
                  </a:cubicBezTo>
                  <a:cubicBezTo>
                    <a:pt x="16144" y="13356"/>
                    <a:pt x="17650" y="11478"/>
                    <a:pt x="17517" y="9293"/>
                  </a:cubicBezTo>
                  <a:cubicBezTo>
                    <a:pt x="17368" y="6943"/>
                    <a:pt x="15780" y="4900"/>
                    <a:pt x="14208" y="3278"/>
                  </a:cubicBezTo>
                  <a:cubicBezTo>
                    <a:pt x="12602" y="1607"/>
                    <a:pt x="10514" y="493"/>
                    <a:pt x="8244" y="74"/>
                  </a:cubicBezTo>
                  <a:lnTo>
                    <a:pt x="8244" y="74"/>
                  </a:lnTo>
                  <a:cubicBezTo>
                    <a:pt x="8234" y="68"/>
                    <a:pt x="8223" y="63"/>
                    <a:pt x="8209" y="59"/>
                  </a:cubicBezTo>
                  <a:lnTo>
                    <a:pt x="8209" y="59"/>
                  </a:lnTo>
                  <a:lnTo>
                    <a:pt x="8209" y="68"/>
                  </a:lnTo>
                  <a:cubicBezTo>
                    <a:pt x="7976" y="23"/>
                    <a:pt x="7738" y="1"/>
                    <a:pt x="7499"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08" name="Google Shape;1308;p43"/>
            <p:cNvSpPr txBox="1"/>
            <p:nvPr/>
          </p:nvSpPr>
          <p:spPr>
            <a:xfrm flipH="1">
              <a:off x="1896587" y="2394341"/>
              <a:ext cx="1484400" cy="928433"/>
            </a:xfrm>
            <a:prstGeom prst="rect">
              <a:avLst/>
            </a:prstGeom>
            <a:noFill/>
            <a:ln>
              <a:noFill/>
            </a:ln>
          </p:spPr>
          <p:txBody>
            <a:bodyPr spcFirstLastPara="1" wrap="square" lIns="121900" tIns="121900" rIns="121900" bIns="121900" anchor="ctr" anchorCtr="0">
              <a:noAutofit/>
            </a:bodyPr>
            <a:lstStyle/>
            <a:p>
              <a:pPr algn="ctr" defTabSz="1219170">
                <a:lnSpc>
                  <a:spcPct val="150000"/>
                </a:lnSpc>
                <a:buClr>
                  <a:srgbClr val="000000"/>
                </a:buClr>
              </a:pPr>
              <a:r>
                <a:rPr lang="en" sz="1400" kern="0" dirty="0">
                  <a:solidFill>
                    <a:srgbClr val="FFFFFF"/>
                  </a:solidFill>
                  <a:latin typeface="Roboto"/>
                  <a:ea typeface="Roboto"/>
                  <a:cs typeface="Roboto"/>
                  <a:sym typeface="Roboto"/>
                </a:rPr>
                <a:t>1.Devoloping a mobile phone application</a:t>
              </a:r>
            </a:p>
            <a:p>
              <a:pPr algn="ctr" defTabSz="1219170">
                <a:lnSpc>
                  <a:spcPct val="150000"/>
                </a:lnSpc>
                <a:buClr>
                  <a:srgbClr val="000000"/>
                </a:buClr>
              </a:pPr>
              <a:r>
                <a:rPr lang="en" sz="1400" kern="0" dirty="0">
                  <a:solidFill>
                    <a:srgbClr val="FFFFFF"/>
                  </a:solidFill>
                  <a:latin typeface="Roboto"/>
                  <a:ea typeface="Roboto"/>
                  <a:cs typeface="Roboto"/>
                  <a:sym typeface="Roboto"/>
                </a:rPr>
                <a:t>2.</a:t>
              </a:r>
              <a:r>
                <a:rPr lang="en-US" sz="1400" kern="0" dirty="0">
                  <a:solidFill>
                    <a:srgbClr val="FFFFFF"/>
                  </a:solidFill>
                  <a:latin typeface="Roboto"/>
                  <a:ea typeface="Roboto"/>
                  <a:cs typeface="Roboto"/>
                  <a:sym typeface="Roboto"/>
                </a:rPr>
                <a:t>I</a:t>
              </a:r>
              <a:r>
                <a:rPr lang="en" sz="1400" kern="0" dirty="0">
                  <a:solidFill>
                    <a:srgbClr val="FFFFFF"/>
                  </a:solidFill>
                  <a:latin typeface="Roboto"/>
                  <a:ea typeface="Roboto"/>
                  <a:cs typeface="Roboto"/>
                  <a:sym typeface="Roboto"/>
                </a:rPr>
                <a:t>mplementing real time monitoring features by IOT</a:t>
              </a:r>
            </a:p>
            <a:p>
              <a:pPr algn="ctr" defTabSz="1219170">
                <a:lnSpc>
                  <a:spcPct val="150000"/>
                </a:lnSpc>
                <a:buClr>
                  <a:srgbClr val="000000"/>
                </a:buClr>
              </a:pPr>
              <a:r>
                <a:rPr lang="en" sz="1400" kern="0" dirty="0">
                  <a:solidFill>
                    <a:srgbClr val="FFFFFF"/>
                  </a:solidFill>
                  <a:latin typeface="Roboto"/>
                  <a:ea typeface="Roboto"/>
                  <a:cs typeface="Roboto"/>
                  <a:sym typeface="Roboto"/>
                </a:rPr>
                <a:t>3.</a:t>
              </a:r>
              <a:r>
                <a:rPr lang="en-US" sz="1400" kern="0" dirty="0">
                  <a:solidFill>
                    <a:srgbClr val="FFFFFF"/>
                  </a:solidFill>
                  <a:latin typeface="Roboto"/>
                  <a:ea typeface="Roboto"/>
                  <a:cs typeface="Roboto"/>
                  <a:sym typeface="Roboto"/>
                </a:rPr>
                <a:t>E</a:t>
              </a:r>
              <a:r>
                <a:rPr lang="en" sz="1400" kern="0" dirty="0">
                  <a:solidFill>
                    <a:srgbClr val="FFFFFF"/>
                  </a:solidFill>
                  <a:latin typeface="Roboto"/>
                  <a:ea typeface="Roboto"/>
                  <a:cs typeface="Roboto"/>
                  <a:sym typeface="Roboto"/>
                </a:rPr>
                <a:t>xpanding the areas of health-alert tracking</a:t>
              </a:r>
              <a:endParaRPr sz="1400" kern="0" dirty="0">
                <a:solidFill>
                  <a:srgbClr val="FFFFFF"/>
                </a:solidFill>
                <a:latin typeface="Roboto"/>
                <a:ea typeface="Roboto"/>
                <a:cs typeface="Roboto"/>
                <a:sym typeface="Roboto"/>
              </a:endParaRPr>
            </a:p>
          </p:txBody>
        </p:sp>
        <p:sp>
          <p:nvSpPr>
            <p:cNvPr id="1309" name="Google Shape;1309;p43"/>
            <p:cNvSpPr txBox="1"/>
            <p:nvPr/>
          </p:nvSpPr>
          <p:spPr>
            <a:xfrm flipH="1">
              <a:off x="1659828" y="2043961"/>
              <a:ext cx="1659300" cy="392753"/>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600" kern="0" dirty="0">
                  <a:solidFill>
                    <a:srgbClr val="FFFFFF"/>
                  </a:solidFill>
                  <a:latin typeface="Arial Rounded MT Bold" panose="020F0704030504030204" pitchFamily="34" charset="0"/>
                  <a:ea typeface="Fira Sans Extra Condensed Medium"/>
                  <a:cs typeface="Fira Sans Extra Condensed Medium"/>
                  <a:sym typeface="Fira Sans Extra Condensed Medium"/>
                </a:rPr>
                <a:t>Future Enhancements</a:t>
              </a:r>
              <a:endParaRPr sz="1600" kern="0" dirty="0">
                <a:solidFill>
                  <a:srgbClr val="FFFFFF"/>
                </a:solidFill>
                <a:latin typeface="Arial Rounded MT Bold" panose="020F0704030504030204" pitchFamily="34" charset="0"/>
                <a:ea typeface="Fira Sans Extra Condensed Medium"/>
                <a:cs typeface="Fira Sans Extra Condensed Medium"/>
                <a:sym typeface="Fira Sans Extra Condensed Medium"/>
              </a:endParaRPr>
            </a:p>
          </p:txBody>
        </p:sp>
      </p:grpSp>
      <p:grpSp>
        <p:nvGrpSpPr>
          <p:cNvPr id="1310" name="Google Shape;1310;p43"/>
          <p:cNvGrpSpPr/>
          <p:nvPr/>
        </p:nvGrpSpPr>
        <p:grpSpPr>
          <a:xfrm>
            <a:off x="4060648" y="267692"/>
            <a:ext cx="4098644" cy="3407599"/>
            <a:chOff x="3226563" y="1118600"/>
            <a:chExt cx="2198099" cy="1637418"/>
          </a:xfrm>
        </p:grpSpPr>
        <p:sp>
          <p:nvSpPr>
            <p:cNvPr id="1311" name="Google Shape;1311;p43"/>
            <p:cNvSpPr/>
            <p:nvPr/>
          </p:nvSpPr>
          <p:spPr>
            <a:xfrm>
              <a:off x="3376373" y="1118600"/>
              <a:ext cx="1980335" cy="1584507"/>
            </a:xfrm>
            <a:custGeom>
              <a:avLst/>
              <a:gdLst/>
              <a:ahLst/>
              <a:cxnLst/>
              <a:rect l="l" t="t" r="r" b="b"/>
              <a:pathLst>
                <a:path w="18353" h="17207" extrusionOk="0">
                  <a:moveTo>
                    <a:pt x="8972" y="0"/>
                  </a:moveTo>
                  <a:cubicBezTo>
                    <a:pt x="7793" y="0"/>
                    <a:pt x="6460" y="236"/>
                    <a:pt x="4858" y="706"/>
                  </a:cubicBezTo>
                  <a:lnTo>
                    <a:pt x="5002" y="669"/>
                  </a:lnTo>
                  <a:lnTo>
                    <a:pt x="5002" y="669"/>
                  </a:lnTo>
                  <a:cubicBezTo>
                    <a:pt x="3645" y="1033"/>
                    <a:pt x="2467" y="1996"/>
                    <a:pt x="1672" y="3205"/>
                  </a:cubicBezTo>
                  <a:cubicBezTo>
                    <a:pt x="861" y="4446"/>
                    <a:pt x="431" y="5919"/>
                    <a:pt x="265" y="7408"/>
                  </a:cubicBezTo>
                  <a:cubicBezTo>
                    <a:pt x="1" y="9816"/>
                    <a:pt x="538" y="12472"/>
                    <a:pt x="2284" y="14077"/>
                  </a:cubicBezTo>
                  <a:cubicBezTo>
                    <a:pt x="3757" y="15409"/>
                    <a:pt x="5668" y="16684"/>
                    <a:pt x="7588" y="16990"/>
                  </a:cubicBezTo>
                  <a:cubicBezTo>
                    <a:pt x="8536" y="17141"/>
                    <a:pt x="9644" y="17206"/>
                    <a:pt x="10730" y="17206"/>
                  </a:cubicBezTo>
                  <a:cubicBezTo>
                    <a:pt x="11065" y="17206"/>
                    <a:pt x="11399" y="17200"/>
                    <a:pt x="11725" y="17188"/>
                  </a:cubicBezTo>
                  <a:cubicBezTo>
                    <a:pt x="14555" y="17081"/>
                    <a:pt x="17228" y="14690"/>
                    <a:pt x="17724" y="13655"/>
                  </a:cubicBezTo>
                  <a:cubicBezTo>
                    <a:pt x="18047" y="12993"/>
                    <a:pt x="18146" y="12240"/>
                    <a:pt x="18187" y="11504"/>
                  </a:cubicBezTo>
                  <a:cubicBezTo>
                    <a:pt x="18353" y="7946"/>
                    <a:pt x="16921" y="4289"/>
                    <a:pt x="14241" y="2080"/>
                  </a:cubicBezTo>
                  <a:cubicBezTo>
                    <a:pt x="12554" y="691"/>
                    <a:pt x="10989" y="0"/>
                    <a:pt x="8972" y="0"/>
                  </a:cubicBez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12" name="Google Shape;1312;p43"/>
            <p:cNvSpPr/>
            <p:nvPr/>
          </p:nvSpPr>
          <p:spPr>
            <a:xfrm>
              <a:off x="3226563" y="1118600"/>
              <a:ext cx="2198099" cy="1637418"/>
            </a:xfrm>
            <a:custGeom>
              <a:avLst/>
              <a:gdLst/>
              <a:ahLst/>
              <a:cxnLst/>
              <a:rect l="l" t="t" r="r" b="b"/>
              <a:pathLst>
                <a:path w="18850" h="17463" extrusionOk="0">
                  <a:moveTo>
                    <a:pt x="9500" y="228"/>
                  </a:moveTo>
                  <a:cubicBezTo>
                    <a:pt x="9872" y="228"/>
                    <a:pt x="10245" y="252"/>
                    <a:pt x="10616" y="304"/>
                  </a:cubicBezTo>
                  <a:cubicBezTo>
                    <a:pt x="12106" y="520"/>
                    <a:pt x="13421" y="1248"/>
                    <a:pt x="14580" y="2191"/>
                  </a:cubicBezTo>
                  <a:cubicBezTo>
                    <a:pt x="17426" y="4483"/>
                    <a:pt x="18849" y="8289"/>
                    <a:pt x="18585" y="11897"/>
                  </a:cubicBezTo>
                  <a:cubicBezTo>
                    <a:pt x="18518" y="12774"/>
                    <a:pt x="18328" y="13618"/>
                    <a:pt x="17757" y="14304"/>
                  </a:cubicBezTo>
                  <a:cubicBezTo>
                    <a:pt x="17277" y="14850"/>
                    <a:pt x="16731" y="15339"/>
                    <a:pt x="16135" y="15752"/>
                  </a:cubicBezTo>
                  <a:cubicBezTo>
                    <a:pt x="15407" y="16257"/>
                    <a:pt x="14613" y="16654"/>
                    <a:pt x="13769" y="16927"/>
                  </a:cubicBezTo>
                  <a:cubicBezTo>
                    <a:pt x="13006" y="17156"/>
                    <a:pt x="12220" y="17205"/>
                    <a:pt x="11435" y="17205"/>
                  </a:cubicBezTo>
                  <a:cubicBezTo>
                    <a:pt x="11283" y="17205"/>
                    <a:pt x="11132" y="17203"/>
                    <a:pt x="10981" y="17200"/>
                  </a:cubicBezTo>
                  <a:cubicBezTo>
                    <a:pt x="9955" y="17192"/>
                    <a:pt x="8912" y="17151"/>
                    <a:pt x="7911" y="16952"/>
                  </a:cubicBezTo>
                  <a:cubicBezTo>
                    <a:pt x="6918" y="16754"/>
                    <a:pt x="5991" y="16323"/>
                    <a:pt x="5131" y="15802"/>
                  </a:cubicBezTo>
                  <a:cubicBezTo>
                    <a:pt x="3484" y="14793"/>
                    <a:pt x="1986" y="13510"/>
                    <a:pt x="1333" y="11648"/>
                  </a:cubicBezTo>
                  <a:cubicBezTo>
                    <a:pt x="1" y="7867"/>
                    <a:pt x="1333" y="2034"/>
                    <a:pt x="5652" y="875"/>
                  </a:cubicBezTo>
                  <a:cubicBezTo>
                    <a:pt x="5664" y="871"/>
                    <a:pt x="5674" y="865"/>
                    <a:pt x="5683" y="859"/>
                  </a:cubicBezTo>
                  <a:lnTo>
                    <a:pt x="5683" y="859"/>
                  </a:lnTo>
                  <a:cubicBezTo>
                    <a:pt x="6920" y="513"/>
                    <a:pt x="8208" y="228"/>
                    <a:pt x="9500" y="228"/>
                  </a:cubicBezTo>
                  <a:close/>
                  <a:moveTo>
                    <a:pt x="9501" y="0"/>
                  </a:moveTo>
                  <a:cubicBezTo>
                    <a:pt x="8100" y="0"/>
                    <a:pt x="6691" y="325"/>
                    <a:pt x="5354" y="710"/>
                  </a:cubicBezTo>
                  <a:cubicBezTo>
                    <a:pt x="5338" y="716"/>
                    <a:pt x="5324" y="724"/>
                    <a:pt x="5314" y="735"/>
                  </a:cubicBezTo>
                  <a:lnTo>
                    <a:pt x="5314" y="735"/>
                  </a:lnTo>
                  <a:cubicBezTo>
                    <a:pt x="1603" y="1931"/>
                    <a:pt x="228" y="6515"/>
                    <a:pt x="712" y="10051"/>
                  </a:cubicBezTo>
                  <a:cubicBezTo>
                    <a:pt x="985" y="12012"/>
                    <a:pt x="1871" y="13585"/>
                    <a:pt x="3393" y="14842"/>
                  </a:cubicBezTo>
                  <a:cubicBezTo>
                    <a:pt x="4982" y="16141"/>
                    <a:pt x="6744" y="17085"/>
                    <a:pt x="8796" y="17308"/>
                  </a:cubicBezTo>
                  <a:cubicBezTo>
                    <a:pt x="9570" y="17396"/>
                    <a:pt x="10362" y="17463"/>
                    <a:pt x="11150" y="17463"/>
                  </a:cubicBezTo>
                  <a:cubicBezTo>
                    <a:pt x="12434" y="17463"/>
                    <a:pt x="13708" y="17286"/>
                    <a:pt x="14878" y="16737"/>
                  </a:cubicBezTo>
                  <a:cubicBezTo>
                    <a:pt x="16144" y="16150"/>
                    <a:pt x="17616" y="15173"/>
                    <a:pt x="18312" y="13915"/>
                  </a:cubicBezTo>
                  <a:cubicBezTo>
                    <a:pt x="18775" y="13088"/>
                    <a:pt x="18841" y="12054"/>
                    <a:pt x="18841" y="11135"/>
                  </a:cubicBezTo>
                  <a:cubicBezTo>
                    <a:pt x="18849" y="10151"/>
                    <a:pt x="18742" y="9166"/>
                    <a:pt x="18510" y="8215"/>
                  </a:cubicBezTo>
                  <a:cubicBezTo>
                    <a:pt x="18088" y="6336"/>
                    <a:pt x="17203" y="4599"/>
                    <a:pt x="15937" y="3151"/>
                  </a:cubicBezTo>
                  <a:cubicBezTo>
                    <a:pt x="14737" y="1810"/>
                    <a:pt x="13115" y="652"/>
                    <a:pt x="11345" y="213"/>
                  </a:cubicBezTo>
                  <a:cubicBezTo>
                    <a:pt x="10736" y="64"/>
                    <a:pt x="10119" y="0"/>
                    <a:pt x="9501"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13" name="Google Shape;1313;p43"/>
            <p:cNvSpPr txBox="1"/>
            <p:nvPr/>
          </p:nvSpPr>
          <p:spPr>
            <a:xfrm flipH="1">
              <a:off x="3735095" y="1580922"/>
              <a:ext cx="1168633" cy="1054042"/>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US" sz="1400" kern="0" dirty="0">
                  <a:solidFill>
                    <a:schemeClr val="accent4"/>
                  </a:solidFill>
                  <a:latin typeface="Roboto"/>
                  <a:ea typeface="Roboto"/>
                  <a:cs typeface="Roboto"/>
                  <a:sym typeface="Roboto"/>
                </a:rPr>
                <a:t>1.Logical Regression Model</a:t>
              </a:r>
            </a:p>
            <a:p>
              <a:pPr algn="ctr" defTabSz="1219170">
                <a:buClr>
                  <a:srgbClr val="000000"/>
                </a:buClr>
              </a:pPr>
              <a:endParaRPr lang="en-US" sz="1400" kern="0" dirty="0">
                <a:solidFill>
                  <a:schemeClr val="accent4"/>
                </a:solidFill>
                <a:latin typeface="Roboto"/>
                <a:ea typeface="Roboto"/>
                <a:cs typeface="Roboto"/>
                <a:sym typeface="Roboto"/>
              </a:endParaRPr>
            </a:p>
            <a:p>
              <a:pPr algn="ctr" defTabSz="1219170">
                <a:buClr>
                  <a:srgbClr val="000000"/>
                </a:buClr>
              </a:pPr>
              <a:r>
                <a:rPr lang="en-US" sz="1400" kern="0" dirty="0">
                  <a:solidFill>
                    <a:schemeClr val="accent4"/>
                  </a:solidFill>
                  <a:latin typeface="Roboto"/>
                  <a:ea typeface="Roboto"/>
                  <a:cs typeface="Roboto"/>
                  <a:sym typeface="Roboto"/>
                </a:rPr>
                <a:t>2.Advanced models for Experimentation</a:t>
              </a:r>
            </a:p>
            <a:p>
              <a:pPr algn="ctr" defTabSz="1219170">
                <a:buClr>
                  <a:srgbClr val="000000"/>
                </a:buClr>
              </a:pPr>
              <a:endParaRPr lang="en-US" sz="1400" kern="0" dirty="0">
                <a:solidFill>
                  <a:schemeClr val="accent4"/>
                </a:solidFill>
                <a:latin typeface="Roboto"/>
                <a:ea typeface="Roboto"/>
                <a:cs typeface="Roboto"/>
                <a:sym typeface="Roboto"/>
              </a:endParaRPr>
            </a:p>
            <a:p>
              <a:pPr algn="ctr" defTabSz="1219170">
                <a:buClr>
                  <a:srgbClr val="000000"/>
                </a:buClr>
              </a:pPr>
              <a:r>
                <a:rPr lang="en-US" sz="1400" kern="0" dirty="0">
                  <a:solidFill>
                    <a:schemeClr val="accent4"/>
                  </a:solidFill>
                  <a:latin typeface="Roboto"/>
                  <a:ea typeface="Roboto"/>
                  <a:cs typeface="Roboto"/>
                  <a:sym typeface="Roboto"/>
                </a:rPr>
                <a:t>3.Age,BMI, Cholesterol levels &amp; Life Factors are considered for Engineering</a:t>
              </a:r>
              <a:endParaRPr sz="1400" kern="0" dirty="0">
                <a:solidFill>
                  <a:schemeClr val="accent4"/>
                </a:solidFill>
                <a:latin typeface="Roboto"/>
                <a:ea typeface="Roboto"/>
                <a:cs typeface="Roboto"/>
                <a:sym typeface="Roboto"/>
              </a:endParaRPr>
            </a:p>
          </p:txBody>
        </p:sp>
        <p:sp>
          <p:nvSpPr>
            <p:cNvPr id="1314" name="Google Shape;1314;p43"/>
            <p:cNvSpPr txBox="1"/>
            <p:nvPr/>
          </p:nvSpPr>
          <p:spPr>
            <a:xfrm flipH="1">
              <a:off x="3722253" y="1223960"/>
              <a:ext cx="10491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accent2">
                      <a:lumMod val="50000"/>
                    </a:schemeClr>
                  </a:solidFill>
                  <a:latin typeface="Arial Rounded MT Bold" panose="020F0704030504030204" pitchFamily="34" charset="0"/>
                  <a:ea typeface="Fira Sans Extra Condensed Medium"/>
                  <a:cs typeface="Fira Sans Extra Condensed Medium"/>
                  <a:sym typeface="Fira Sans Extra Condensed Medium"/>
                </a:rPr>
                <a:t>Machine Learning Model</a:t>
              </a:r>
              <a:endParaRPr sz="1600" kern="0" dirty="0">
                <a:solidFill>
                  <a:schemeClr val="accent2">
                    <a:lumMod val="50000"/>
                  </a:schemeClr>
                </a:solidFill>
                <a:latin typeface="Arial Rounded MT Bold" panose="020F0704030504030204" pitchFamily="34" charset="0"/>
                <a:ea typeface="Fira Sans Extra Condensed Medium"/>
                <a:cs typeface="Fira Sans Extra Condensed Medium"/>
                <a:sym typeface="Fira Sans Extra Condensed Medium"/>
              </a:endParaRPr>
            </a:p>
          </p:txBody>
        </p:sp>
      </p:grpSp>
      <p:grpSp>
        <p:nvGrpSpPr>
          <p:cNvPr id="1315" name="Google Shape;1315;p43"/>
          <p:cNvGrpSpPr/>
          <p:nvPr/>
        </p:nvGrpSpPr>
        <p:grpSpPr>
          <a:xfrm>
            <a:off x="6856539" y="2328166"/>
            <a:ext cx="4445529" cy="3111350"/>
            <a:chOff x="5125412" y="1968650"/>
            <a:chExt cx="2330721" cy="1853151"/>
          </a:xfrm>
        </p:grpSpPr>
        <p:sp>
          <p:nvSpPr>
            <p:cNvPr id="1316" name="Google Shape;1316;p43"/>
            <p:cNvSpPr/>
            <p:nvPr/>
          </p:nvSpPr>
          <p:spPr>
            <a:xfrm>
              <a:off x="5131799" y="2010020"/>
              <a:ext cx="2206327" cy="1811781"/>
            </a:xfrm>
            <a:custGeom>
              <a:avLst/>
              <a:gdLst/>
              <a:ahLst/>
              <a:cxnLst/>
              <a:rect l="l" t="t" r="r" b="b"/>
              <a:pathLst>
                <a:path w="15812" h="20287" extrusionOk="0">
                  <a:moveTo>
                    <a:pt x="13247" y="2685"/>
                  </a:moveTo>
                  <a:lnTo>
                    <a:pt x="13691" y="3565"/>
                  </a:lnTo>
                  <a:lnTo>
                    <a:pt x="13691" y="3565"/>
                  </a:lnTo>
                  <a:cubicBezTo>
                    <a:pt x="13551" y="3269"/>
                    <a:pt x="13403" y="2975"/>
                    <a:pt x="13247" y="2685"/>
                  </a:cubicBezTo>
                  <a:close/>
                  <a:moveTo>
                    <a:pt x="8694" y="1"/>
                  </a:moveTo>
                  <a:cubicBezTo>
                    <a:pt x="7898" y="1"/>
                    <a:pt x="7091" y="149"/>
                    <a:pt x="6347" y="410"/>
                  </a:cubicBezTo>
                  <a:cubicBezTo>
                    <a:pt x="5445" y="724"/>
                    <a:pt x="4576" y="1196"/>
                    <a:pt x="3906" y="1866"/>
                  </a:cubicBezTo>
                  <a:cubicBezTo>
                    <a:pt x="3417" y="2354"/>
                    <a:pt x="3037" y="2933"/>
                    <a:pt x="2664" y="3513"/>
                  </a:cubicBezTo>
                  <a:cubicBezTo>
                    <a:pt x="2226" y="4199"/>
                    <a:pt x="1796" y="4886"/>
                    <a:pt x="1374" y="5573"/>
                  </a:cubicBezTo>
                  <a:cubicBezTo>
                    <a:pt x="1084" y="6028"/>
                    <a:pt x="828" y="6499"/>
                    <a:pt x="604" y="6988"/>
                  </a:cubicBezTo>
                  <a:cubicBezTo>
                    <a:pt x="8" y="8386"/>
                    <a:pt x="0" y="9966"/>
                    <a:pt x="306" y="11456"/>
                  </a:cubicBezTo>
                  <a:cubicBezTo>
                    <a:pt x="612" y="12937"/>
                    <a:pt x="1233" y="14335"/>
                    <a:pt x="1870" y="15709"/>
                  </a:cubicBezTo>
                  <a:cubicBezTo>
                    <a:pt x="2292" y="16611"/>
                    <a:pt x="2722" y="17512"/>
                    <a:pt x="3326" y="18299"/>
                  </a:cubicBezTo>
                  <a:cubicBezTo>
                    <a:pt x="3939" y="19085"/>
                    <a:pt x="4733" y="19763"/>
                    <a:pt x="5676" y="20061"/>
                  </a:cubicBezTo>
                  <a:cubicBezTo>
                    <a:pt x="6226" y="20240"/>
                    <a:pt x="6804" y="20286"/>
                    <a:pt x="7383" y="20286"/>
                  </a:cubicBezTo>
                  <a:cubicBezTo>
                    <a:pt x="7631" y="20286"/>
                    <a:pt x="7879" y="20278"/>
                    <a:pt x="8125" y="20268"/>
                  </a:cubicBezTo>
                  <a:cubicBezTo>
                    <a:pt x="9102" y="20243"/>
                    <a:pt x="10086" y="20193"/>
                    <a:pt x="11021" y="19904"/>
                  </a:cubicBezTo>
                  <a:cubicBezTo>
                    <a:pt x="12461" y="19449"/>
                    <a:pt x="13661" y="18447"/>
                    <a:pt x="14372" y="17124"/>
                  </a:cubicBezTo>
                  <a:cubicBezTo>
                    <a:pt x="14811" y="16296"/>
                    <a:pt x="15043" y="15378"/>
                    <a:pt x="15200" y="14459"/>
                  </a:cubicBezTo>
                  <a:cubicBezTo>
                    <a:pt x="15812" y="10780"/>
                    <a:pt x="15293" y="7005"/>
                    <a:pt x="13724" y="3637"/>
                  </a:cubicBezTo>
                  <a:lnTo>
                    <a:pt x="13724" y="3637"/>
                  </a:lnTo>
                  <a:cubicBezTo>
                    <a:pt x="13742" y="3670"/>
                    <a:pt x="13759" y="3703"/>
                    <a:pt x="13777" y="3736"/>
                  </a:cubicBezTo>
                  <a:lnTo>
                    <a:pt x="13691" y="3565"/>
                  </a:lnTo>
                  <a:lnTo>
                    <a:pt x="13691" y="3565"/>
                  </a:lnTo>
                  <a:cubicBezTo>
                    <a:pt x="13702" y="3589"/>
                    <a:pt x="13713" y="3613"/>
                    <a:pt x="13724" y="3637"/>
                  </a:cubicBezTo>
                  <a:lnTo>
                    <a:pt x="13724" y="3637"/>
                  </a:lnTo>
                  <a:cubicBezTo>
                    <a:pt x="13210" y="2667"/>
                    <a:pt x="12655" y="1677"/>
                    <a:pt x="11791" y="989"/>
                  </a:cubicBezTo>
                  <a:cubicBezTo>
                    <a:pt x="10919" y="296"/>
                    <a:pt x="9818" y="1"/>
                    <a:pt x="8694"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17" name="Google Shape;1317;p43"/>
            <p:cNvSpPr/>
            <p:nvPr/>
          </p:nvSpPr>
          <p:spPr>
            <a:xfrm>
              <a:off x="5125412" y="1968650"/>
              <a:ext cx="2330721" cy="1832373"/>
            </a:xfrm>
            <a:custGeom>
              <a:avLst/>
              <a:gdLst/>
              <a:ahLst/>
              <a:cxnLst/>
              <a:rect l="l" t="t" r="r" b="b"/>
              <a:pathLst>
                <a:path w="16185" h="20540" extrusionOk="0">
                  <a:moveTo>
                    <a:pt x="8710" y="239"/>
                  </a:moveTo>
                  <a:cubicBezTo>
                    <a:pt x="8917" y="239"/>
                    <a:pt x="9123" y="249"/>
                    <a:pt x="9325" y="269"/>
                  </a:cubicBezTo>
                  <a:cubicBezTo>
                    <a:pt x="10326" y="360"/>
                    <a:pt x="11286" y="724"/>
                    <a:pt x="12031" y="1411"/>
                  </a:cubicBezTo>
                  <a:cubicBezTo>
                    <a:pt x="12760" y="2099"/>
                    <a:pt x="13254" y="3006"/>
                    <a:pt x="13721" y="3891"/>
                  </a:cubicBezTo>
                  <a:lnTo>
                    <a:pt x="13721" y="3891"/>
                  </a:lnTo>
                  <a:cubicBezTo>
                    <a:pt x="15082" y="6867"/>
                    <a:pt x="15626" y="10156"/>
                    <a:pt x="15308" y="13425"/>
                  </a:cubicBezTo>
                  <a:cubicBezTo>
                    <a:pt x="15117" y="15262"/>
                    <a:pt x="14704" y="17165"/>
                    <a:pt x="13355" y="18514"/>
                  </a:cubicBezTo>
                  <a:cubicBezTo>
                    <a:pt x="11965" y="19896"/>
                    <a:pt x="10178" y="20210"/>
                    <a:pt x="8283" y="20276"/>
                  </a:cubicBezTo>
                  <a:cubicBezTo>
                    <a:pt x="8032" y="20284"/>
                    <a:pt x="7780" y="20292"/>
                    <a:pt x="7527" y="20292"/>
                  </a:cubicBezTo>
                  <a:cubicBezTo>
                    <a:pt x="6751" y="20292"/>
                    <a:pt x="5974" y="20220"/>
                    <a:pt x="5263" y="19871"/>
                  </a:cubicBezTo>
                  <a:cubicBezTo>
                    <a:pt x="4444" y="19465"/>
                    <a:pt x="3790" y="18803"/>
                    <a:pt x="3277" y="18067"/>
                  </a:cubicBezTo>
                  <a:cubicBezTo>
                    <a:pt x="2739" y="17298"/>
                    <a:pt x="2342" y="16445"/>
                    <a:pt x="1953" y="15601"/>
                  </a:cubicBezTo>
                  <a:cubicBezTo>
                    <a:pt x="1523" y="14699"/>
                    <a:pt x="1142" y="13764"/>
                    <a:pt x="819" y="12821"/>
                  </a:cubicBezTo>
                  <a:cubicBezTo>
                    <a:pt x="240" y="11001"/>
                    <a:pt x="9" y="8965"/>
                    <a:pt x="778" y="7162"/>
                  </a:cubicBezTo>
                  <a:cubicBezTo>
                    <a:pt x="1150" y="6268"/>
                    <a:pt x="1721" y="5449"/>
                    <a:pt x="2234" y="4638"/>
                  </a:cubicBezTo>
                  <a:cubicBezTo>
                    <a:pt x="2739" y="3819"/>
                    <a:pt x="3244" y="2925"/>
                    <a:pt x="3914" y="2205"/>
                  </a:cubicBezTo>
                  <a:cubicBezTo>
                    <a:pt x="5098" y="948"/>
                    <a:pt x="6963" y="239"/>
                    <a:pt x="8710" y="239"/>
                  </a:cubicBezTo>
                  <a:close/>
                  <a:moveTo>
                    <a:pt x="8734" y="1"/>
                  </a:moveTo>
                  <a:cubicBezTo>
                    <a:pt x="7529" y="1"/>
                    <a:pt x="6312" y="339"/>
                    <a:pt x="5263" y="898"/>
                  </a:cubicBezTo>
                  <a:cubicBezTo>
                    <a:pt x="3442" y="1866"/>
                    <a:pt x="2483" y="3769"/>
                    <a:pt x="1440" y="5465"/>
                  </a:cubicBezTo>
                  <a:cubicBezTo>
                    <a:pt x="919" y="6301"/>
                    <a:pt x="439" y="7145"/>
                    <a:pt x="224" y="8113"/>
                  </a:cubicBezTo>
                  <a:cubicBezTo>
                    <a:pt x="25" y="9056"/>
                    <a:pt x="0" y="10024"/>
                    <a:pt x="149" y="10976"/>
                  </a:cubicBezTo>
                  <a:cubicBezTo>
                    <a:pt x="439" y="13045"/>
                    <a:pt x="1374" y="15047"/>
                    <a:pt x="2317" y="16892"/>
                  </a:cubicBezTo>
                  <a:cubicBezTo>
                    <a:pt x="3144" y="18514"/>
                    <a:pt x="4369" y="20102"/>
                    <a:pt x="6264" y="20433"/>
                  </a:cubicBezTo>
                  <a:cubicBezTo>
                    <a:pt x="6711" y="20511"/>
                    <a:pt x="7174" y="20539"/>
                    <a:pt x="7640" y="20539"/>
                  </a:cubicBezTo>
                  <a:cubicBezTo>
                    <a:pt x="8219" y="20539"/>
                    <a:pt x="8803" y="20496"/>
                    <a:pt x="9367" y="20450"/>
                  </a:cubicBezTo>
                  <a:cubicBezTo>
                    <a:pt x="10277" y="20367"/>
                    <a:pt x="11179" y="20193"/>
                    <a:pt x="12006" y="19780"/>
                  </a:cubicBezTo>
                  <a:cubicBezTo>
                    <a:pt x="13603" y="18969"/>
                    <a:pt x="14654" y="17504"/>
                    <a:pt x="15126" y="15800"/>
                  </a:cubicBezTo>
                  <a:cubicBezTo>
                    <a:pt x="16184" y="11888"/>
                    <a:pt x="15621" y="7532"/>
                    <a:pt x="13956" y="3854"/>
                  </a:cubicBezTo>
                  <a:lnTo>
                    <a:pt x="13956" y="3854"/>
                  </a:lnTo>
                  <a:cubicBezTo>
                    <a:pt x="13955" y="3837"/>
                    <a:pt x="13951" y="3820"/>
                    <a:pt x="13942" y="3802"/>
                  </a:cubicBezTo>
                  <a:lnTo>
                    <a:pt x="13934" y="3802"/>
                  </a:lnTo>
                  <a:cubicBezTo>
                    <a:pt x="13930" y="3794"/>
                    <a:pt x="13925" y="3786"/>
                    <a:pt x="13921" y="3778"/>
                  </a:cubicBezTo>
                  <a:lnTo>
                    <a:pt x="13921" y="3778"/>
                  </a:lnTo>
                  <a:cubicBezTo>
                    <a:pt x="13761" y="3429"/>
                    <a:pt x="13592" y="3087"/>
                    <a:pt x="13413" y="2751"/>
                  </a:cubicBezTo>
                  <a:cubicBezTo>
                    <a:pt x="13392" y="2710"/>
                    <a:pt x="13358" y="2693"/>
                    <a:pt x="13323" y="2693"/>
                  </a:cubicBezTo>
                  <a:cubicBezTo>
                    <a:pt x="13316" y="2693"/>
                    <a:pt x="13309" y="2694"/>
                    <a:pt x="13303" y="2695"/>
                  </a:cubicBezTo>
                  <a:lnTo>
                    <a:pt x="13303" y="2695"/>
                  </a:lnTo>
                  <a:cubicBezTo>
                    <a:pt x="12582" y="1551"/>
                    <a:pt x="11686" y="588"/>
                    <a:pt x="10285" y="203"/>
                  </a:cubicBezTo>
                  <a:cubicBezTo>
                    <a:pt x="9780" y="65"/>
                    <a:pt x="9258" y="1"/>
                    <a:pt x="8734"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18" name="Google Shape;1318;p43"/>
            <p:cNvSpPr txBox="1"/>
            <p:nvPr/>
          </p:nvSpPr>
          <p:spPr>
            <a:xfrm flipH="1">
              <a:off x="5680410" y="2437581"/>
              <a:ext cx="1354200" cy="1135940"/>
            </a:xfrm>
            <a:prstGeom prst="rect">
              <a:avLst/>
            </a:prstGeom>
            <a:noFill/>
            <a:ln>
              <a:noFill/>
            </a:ln>
          </p:spPr>
          <p:txBody>
            <a:bodyPr spcFirstLastPara="1" wrap="square" lIns="121900" tIns="121900" rIns="121900" bIns="121900" anchor="ctr" anchorCtr="0">
              <a:noAutofit/>
            </a:bodyPr>
            <a:lstStyle/>
            <a:p>
              <a:pPr algn="ctr" defTabSz="1219170">
                <a:lnSpc>
                  <a:spcPct val="150000"/>
                </a:lnSpc>
                <a:buClr>
                  <a:srgbClr val="000000"/>
                </a:buClr>
              </a:pPr>
              <a:r>
                <a:rPr lang="en-US" sz="1400" kern="0" dirty="0">
                  <a:solidFill>
                    <a:schemeClr val="accent6">
                      <a:lumMod val="75000"/>
                    </a:schemeClr>
                  </a:solidFill>
                  <a:latin typeface="Roboto"/>
                  <a:ea typeface="Roboto"/>
                  <a:cs typeface="Roboto"/>
                  <a:sym typeface="Roboto"/>
                </a:rPr>
                <a:t>1.Front-End</a:t>
              </a:r>
            </a:p>
            <a:p>
              <a:pPr algn="ctr" defTabSz="1219170">
                <a:lnSpc>
                  <a:spcPct val="150000"/>
                </a:lnSpc>
                <a:buClr>
                  <a:srgbClr val="000000"/>
                </a:buClr>
              </a:pPr>
              <a:r>
                <a:rPr lang="en-US" sz="1400" kern="0" dirty="0">
                  <a:solidFill>
                    <a:schemeClr val="accent6">
                      <a:lumMod val="75000"/>
                    </a:schemeClr>
                  </a:solidFill>
                  <a:latin typeface="Roboto"/>
                  <a:ea typeface="Roboto"/>
                  <a:cs typeface="Roboto"/>
                  <a:sym typeface="Roboto"/>
                </a:rPr>
                <a:t>2.Back-End API</a:t>
              </a:r>
            </a:p>
            <a:p>
              <a:pPr algn="ctr" defTabSz="1219170">
                <a:lnSpc>
                  <a:spcPct val="150000"/>
                </a:lnSpc>
                <a:buClr>
                  <a:srgbClr val="000000"/>
                </a:buClr>
              </a:pPr>
              <a:r>
                <a:rPr lang="en-US" sz="1400" kern="0" dirty="0">
                  <a:solidFill>
                    <a:schemeClr val="accent6">
                      <a:lumMod val="75000"/>
                    </a:schemeClr>
                  </a:solidFill>
                  <a:latin typeface="Roboto"/>
                  <a:ea typeface="Roboto"/>
                  <a:cs typeface="Roboto"/>
                  <a:sym typeface="Roboto"/>
                </a:rPr>
                <a:t>3.Database</a:t>
              </a:r>
            </a:p>
            <a:p>
              <a:pPr algn="ctr" defTabSz="1219170">
                <a:lnSpc>
                  <a:spcPct val="150000"/>
                </a:lnSpc>
                <a:buClr>
                  <a:srgbClr val="000000"/>
                </a:buClr>
              </a:pPr>
              <a:r>
                <a:rPr lang="en-US" sz="1400" kern="0" dirty="0">
                  <a:solidFill>
                    <a:schemeClr val="accent6">
                      <a:lumMod val="75000"/>
                    </a:schemeClr>
                  </a:solidFill>
                  <a:latin typeface="Roboto"/>
                  <a:ea typeface="Roboto"/>
                  <a:cs typeface="Roboto"/>
                  <a:sym typeface="Roboto"/>
                </a:rPr>
                <a:t>4.Security</a:t>
              </a:r>
              <a:endParaRPr sz="1400" kern="0" dirty="0">
                <a:solidFill>
                  <a:schemeClr val="accent6">
                    <a:lumMod val="75000"/>
                  </a:schemeClr>
                </a:solidFill>
                <a:latin typeface="Roboto"/>
                <a:ea typeface="Roboto"/>
                <a:cs typeface="Roboto"/>
                <a:sym typeface="Roboto"/>
              </a:endParaRPr>
            </a:p>
          </p:txBody>
        </p:sp>
        <p:sp>
          <p:nvSpPr>
            <p:cNvPr id="1319" name="Google Shape;1319;p43"/>
            <p:cNvSpPr txBox="1"/>
            <p:nvPr/>
          </p:nvSpPr>
          <p:spPr>
            <a:xfrm flipH="1">
              <a:off x="5390775" y="2206051"/>
              <a:ext cx="17469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chemeClr val="accent4">
                      <a:lumMod val="50000"/>
                    </a:schemeClr>
                  </a:solidFill>
                  <a:latin typeface="Arial Rounded MT Bold" panose="020F0704030504030204" pitchFamily="34" charset="0"/>
                  <a:ea typeface="Fira Sans Extra Condensed Medium"/>
                  <a:cs typeface="Fira Sans Extra Condensed Medium"/>
                  <a:sym typeface="Fira Sans Extra Condensed Medium"/>
                </a:rPr>
                <a:t>System Architecture</a:t>
              </a:r>
              <a:endParaRPr sz="1600" kern="0" dirty="0">
                <a:solidFill>
                  <a:schemeClr val="accent4">
                    <a:lumMod val="50000"/>
                  </a:schemeClr>
                </a:solidFill>
                <a:latin typeface="Arial Rounded MT Bold" panose="020F0704030504030204" pitchFamily="34" charset="0"/>
                <a:ea typeface="Fira Sans Extra Condensed Medium"/>
                <a:cs typeface="Fira Sans Extra Condensed Medium"/>
                <a:sym typeface="Fira Sans Extra Condensed Medium"/>
              </a:endParaRPr>
            </a:p>
          </p:txBody>
        </p:sp>
      </p:grpSp>
      <p:grpSp>
        <p:nvGrpSpPr>
          <p:cNvPr id="1320" name="Google Shape;1320;p43"/>
          <p:cNvGrpSpPr/>
          <p:nvPr/>
        </p:nvGrpSpPr>
        <p:grpSpPr>
          <a:xfrm>
            <a:off x="4425696" y="3675290"/>
            <a:ext cx="3056095" cy="2981541"/>
            <a:chOff x="3317738" y="2853586"/>
            <a:chExt cx="1928496" cy="1752476"/>
          </a:xfrm>
        </p:grpSpPr>
        <p:sp>
          <p:nvSpPr>
            <p:cNvPr id="1321" name="Google Shape;1321;p43"/>
            <p:cNvSpPr/>
            <p:nvPr/>
          </p:nvSpPr>
          <p:spPr>
            <a:xfrm>
              <a:off x="3322207" y="2918802"/>
              <a:ext cx="1863635" cy="1687260"/>
            </a:xfrm>
            <a:custGeom>
              <a:avLst/>
              <a:gdLst/>
              <a:ahLst/>
              <a:cxnLst/>
              <a:rect l="l" t="t" r="r" b="b"/>
              <a:pathLst>
                <a:path w="17096" h="20282" extrusionOk="0">
                  <a:moveTo>
                    <a:pt x="8431" y="1"/>
                  </a:moveTo>
                  <a:cubicBezTo>
                    <a:pt x="6933" y="1"/>
                    <a:pt x="5496" y="575"/>
                    <a:pt x="4419" y="1612"/>
                  </a:cubicBezTo>
                  <a:cubicBezTo>
                    <a:pt x="3815" y="2208"/>
                    <a:pt x="3344" y="2928"/>
                    <a:pt x="2913" y="3656"/>
                  </a:cubicBezTo>
                  <a:cubicBezTo>
                    <a:pt x="1201" y="6577"/>
                    <a:pt x="1" y="9878"/>
                    <a:pt x="1" y="13262"/>
                  </a:cubicBezTo>
                  <a:cubicBezTo>
                    <a:pt x="1" y="14023"/>
                    <a:pt x="59" y="14801"/>
                    <a:pt x="332" y="15513"/>
                  </a:cubicBezTo>
                  <a:cubicBezTo>
                    <a:pt x="729" y="16564"/>
                    <a:pt x="1556" y="17416"/>
                    <a:pt x="2508" y="18020"/>
                  </a:cubicBezTo>
                  <a:cubicBezTo>
                    <a:pt x="3460" y="18624"/>
                    <a:pt x="4527" y="19013"/>
                    <a:pt x="5603" y="19369"/>
                  </a:cubicBezTo>
                  <a:cubicBezTo>
                    <a:pt x="7119" y="19863"/>
                    <a:pt x="8757" y="20281"/>
                    <a:pt x="10333" y="20281"/>
                  </a:cubicBezTo>
                  <a:cubicBezTo>
                    <a:pt x="11423" y="20281"/>
                    <a:pt x="12484" y="20081"/>
                    <a:pt x="13455" y="19567"/>
                  </a:cubicBezTo>
                  <a:cubicBezTo>
                    <a:pt x="14737" y="18889"/>
                    <a:pt x="15714" y="17705"/>
                    <a:pt x="16301" y="16373"/>
                  </a:cubicBezTo>
                  <a:cubicBezTo>
                    <a:pt x="16880" y="15049"/>
                    <a:pt x="17095" y="13577"/>
                    <a:pt x="17079" y="12129"/>
                  </a:cubicBezTo>
                  <a:cubicBezTo>
                    <a:pt x="17029" y="8116"/>
                    <a:pt x="15391" y="5311"/>
                    <a:pt x="12578" y="1827"/>
                  </a:cubicBezTo>
                  <a:cubicBezTo>
                    <a:pt x="11411" y="603"/>
                    <a:pt x="10269" y="90"/>
                    <a:pt x="8705" y="7"/>
                  </a:cubicBezTo>
                  <a:cubicBezTo>
                    <a:pt x="8614" y="3"/>
                    <a:pt x="8523" y="1"/>
                    <a:pt x="8431" y="1"/>
                  </a:cubicBez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22" name="Google Shape;1322;p43"/>
            <p:cNvSpPr/>
            <p:nvPr/>
          </p:nvSpPr>
          <p:spPr>
            <a:xfrm>
              <a:off x="3317738" y="2853586"/>
              <a:ext cx="1928496" cy="1706809"/>
            </a:xfrm>
            <a:custGeom>
              <a:avLst/>
              <a:gdLst/>
              <a:ahLst/>
              <a:cxnLst/>
              <a:rect l="l" t="t" r="r" b="b"/>
              <a:pathLst>
                <a:path w="17691" h="20517" extrusionOk="0">
                  <a:moveTo>
                    <a:pt x="8773" y="232"/>
                  </a:moveTo>
                  <a:cubicBezTo>
                    <a:pt x="10298" y="232"/>
                    <a:pt x="11726" y="875"/>
                    <a:pt x="12835" y="2014"/>
                  </a:cubicBezTo>
                  <a:lnTo>
                    <a:pt x="12835" y="2014"/>
                  </a:lnTo>
                  <a:cubicBezTo>
                    <a:pt x="12839" y="2022"/>
                    <a:pt x="12844" y="2030"/>
                    <a:pt x="12850" y="2038"/>
                  </a:cubicBezTo>
                  <a:cubicBezTo>
                    <a:pt x="15043" y="4752"/>
                    <a:pt x="16988" y="7697"/>
                    <a:pt x="17269" y="11272"/>
                  </a:cubicBezTo>
                  <a:cubicBezTo>
                    <a:pt x="17434" y="13274"/>
                    <a:pt x="17211" y="15392"/>
                    <a:pt x="16193" y="17163"/>
                  </a:cubicBezTo>
                  <a:cubicBezTo>
                    <a:pt x="15233" y="18834"/>
                    <a:pt x="13636" y="19960"/>
                    <a:pt x="11717" y="20216"/>
                  </a:cubicBezTo>
                  <a:cubicBezTo>
                    <a:pt x="11364" y="20263"/>
                    <a:pt x="11010" y="20284"/>
                    <a:pt x="10657" y="20284"/>
                  </a:cubicBezTo>
                  <a:cubicBezTo>
                    <a:pt x="9128" y="20284"/>
                    <a:pt x="7601" y="19887"/>
                    <a:pt x="6157" y="19430"/>
                  </a:cubicBezTo>
                  <a:cubicBezTo>
                    <a:pt x="4303" y="18834"/>
                    <a:pt x="2284" y="18082"/>
                    <a:pt x="1192" y="16360"/>
                  </a:cubicBezTo>
                  <a:cubicBezTo>
                    <a:pt x="108" y="14664"/>
                    <a:pt x="406" y="12248"/>
                    <a:pt x="787" y="10362"/>
                  </a:cubicBezTo>
                  <a:cubicBezTo>
                    <a:pt x="1184" y="8409"/>
                    <a:pt x="1912" y="6539"/>
                    <a:pt x="2847" y="4785"/>
                  </a:cubicBezTo>
                  <a:cubicBezTo>
                    <a:pt x="3873" y="2857"/>
                    <a:pt x="5097" y="1020"/>
                    <a:pt x="7323" y="424"/>
                  </a:cubicBezTo>
                  <a:cubicBezTo>
                    <a:pt x="7811" y="295"/>
                    <a:pt x="8297" y="232"/>
                    <a:pt x="8773" y="232"/>
                  </a:cubicBezTo>
                  <a:close/>
                  <a:moveTo>
                    <a:pt x="8789" y="1"/>
                  </a:moveTo>
                  <a:cubicBezTo>
                    <a:pt x="8636" y="1"/>
                    <a:pt x="8481" y="7"/>
                    <a:pt x="8324" y="19"/>
                  </a:cubicBezTo>
                  <a:cubicBezTo>
                    <a:pt x="6405" y="176"/>
                    <a:pt x="4816" y="1235"/>
                    <a:pt x="3749" y="2799"/>
                  </a:cubicBezTo>
                  <a:cubicBezTo>
                    <a:pt x="2549" y="4561"/>
                    <a:pt x="1622" y="6506"/>
                    <a:pt x="1002" y="8550"/>
                  </a:cubicBezTo>
                  <a:cubicBezTo>
                    <a:pt x="406" y="10494"/>
                    <a:pt x="1" y="12720"/>
                    <a:pt x="332" y="14747"/>
                  </a:cubicBezTo>
                  <a:cubicBezTo>
                    <a:pt x="663" y="16774"/>
                    <a:pt x="2251" y="18106"/>
                    <a:pt x="4047" y="18901"/>
                  </a:cubicBezTo>
                  <a:cubicBezTo>
                    <a:pt x="5900" y="19720"/>
                    <a:pt x="8002" y="20357"/>
                    <a:pt x="10037" y="20498"/>
                  </a:cubicBezTo>
                  <a:cubicBezTo>
                    <a:pt x="10232" y="20510"/>
                    <a:pt x="10426" y="20517"/>
                    <a:pt x="10620" y="20517"/>
                  </a:cubicBezTo>
                  <a:cubicBezTo>
                    <a:pt x="12304" y="20517"/>
                    <a:pt x="13937" y="20021"/>
                    <a:pt x="15184" y="18826"/>
                  </a:cubicBezTo>
                  <a:cubicBezTo>
                    <a:pt x="16615" y="17453"/>
                    <a:pt x="17310" y="15516"/>
                    <a:pt x="17492" y="13572"/>
                  </a:cubicBezTo>
                  <a:cubicBezTo>
                    <a:pt x="17691" y="11470"/>
                    <a:pt x="17376" y="9344"/>
                    <a:pt x="16566" y="7391"/>
                  </a:cubicBezTo>
                  <a:cubicBezTo>
                    <a:pt x="15719" y="5377"/>
                    <a:pt x="14407" y="3600"/>
                    <a:pt x="13043" y="1906"/>
                  </a:cubicBezTo>
                  <a:lnTo>
                    <a:pt x="13043" y="1906"/>
                  </a:lnTo>
                  <a:cubicBezTo>
                    <a:pt x="13037" y="1892"/>
                    <a:pt x="13029" y="1878"/>
                    <a:pt x="13016" y="1864"/>
                  </a:cubicBezTo>
                  <a:lnTo>
                    <a:pt x="13016" y="1864"/>
                  </a:lnTo>
                  <a:lnTo>
                    <a:pt x="13012" y="1868"/>
                  </a:lnTo>
                  <a:lnTo>
                    <a:pt x="13012" y="1868"/>
                  </a:lnTo>
                  <a:cubicBezTo>
                    <a:pt x="13001" y="1857"/>
                    <a:pt x="12990" y="1848"/>
                    <a:pt x="12979" y="1842"/>
                  </a:cubicBezTo>
                  <a:lnTo>
                    <a:pt x="12979" y="1842"/>
                  </a:lnTo>
                  <a:cubicBezTo>
                    <a:pt x="11834" y="666"/>
                    <a:pt x="10404" y="1"/>
                    <a:pt x="8789"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23" name="Google Shape;1323;p43"/>
            <p:cNvSpPr txBox="1"/>
            <p:nvPr/>
          </p:nvSpPr>
          <p:spPr>
            <a:xfrm flipH="1">
              <a:off x="3796135" y="3452577"/>
              <a:ext cx="1095600" cy="900966"/>
            </a:xfrm>
            <a:prstGeom prst="rect">
              <a:avLst/>
            </a:prstGeom>
            <a:noFill/>
            <a:ln>
              <a:noFill/>
            </a:ln>
          </p:spPr>
          <p:txBody>
            <a:bodyPr spcFirstLastPara="1" wrap="square" lIns="121900" tIns="121900" rIns="121900" bIns="121900" anchor="ctr" anchorCtr="0">
              <a:noAutofit/>
            </a:bodyPr>
            <a:lstStyle/>
            <a:p>
              <a:pPr algn="ctr" defTabSz="1219170">
                <a:lnSpc>
                  <a:spcPct val="150000"/>
                </a:lnSpc>
                <a:buClr>
                  <a:srgbClr val="000000"/>
                </a:buClr>
              </a:pPr>
              <a:r>
                <a:rPr lang="en" sz="1400" kern="0" dirty="0">
                  <a:solidFill>
                    <a:srgbClr val="002060"/>
                  </a:solidFill>
                  <a:latin typeface="Roboto"/>
                  <a:ea typeface="Roboto"/>
                  <a:cs typeface="Roboto"/>
                  <a:sym typeface="Roboto"/>
                </a:rPr>
                <a:t>1.Cloud Computing</a:t>
              </a:r>
            </a:p>
            <a:p>
              <a:pPr algn="ctr" defTabSz="1219170">
                <a:lnSpc>
                  <a:spcPct val="150000"/>
                </a:lnSpc>
                <a:buClr>
                  <a:srgbClr val="000000"/>
                </a:buClr>
              </a:pPr>
              <a:r>
                <a:rPr lang="en" sz="1400" kern="0" dirty="0">
                  <a:solidFill>
                    <a:srgbClr val="002060"/>
                  </a:solidFill>
                  <a:latin typeface="Roboto"/>
                  <a:ea typeface="Roboto"/>
                  <a:cs typeface="Roboto"/>
                  <a:sym typeface="Roboto"/>
                </a:rPr>
                <a:t>2.API Devolopment</a:t>
              </a:r>
            </a:p>
            <a:p>
              <a:pPr algn="ctr" defTabSz="1219170">
                <a:lnSpc>
                  <a:spcPct val="150000"/>
                </a:lnSpc>
                <a:buClr>
                  <a:srgbClr val="000000"/>
                </a:buClr>
              </a:pPr>
              <a:r>
                <a:rPr lang="en" sz="1400" kern="0" dirty="0">
                  <a:solidFill>
                    <a:srgbClr val="002060"/>
                  </a:solidFill>
                  <a:latin typeface="Roboto"/>
                  <a:ea typeface="Roboto"/>
                  <a:cs typeface="Roboto"/>
                  <a:sym typeface="Roboto"/>
                </a:rPr>
                <a:t>3.Real-Time Alerts</a:t>
              </a:r>
              <a:endParaRPr sz="1400" kern="0" dirty="0">
                <a:solidFill>
                  <a:srgbClr val="002060"/>
                </a:solidFill>
                <a:latin typeface="Roboto"/>
                <a:ea typeface="Roboto"/>
                <a:cs typeface="Roboto"/>
                <a:sym typeface="Roboto"/>
              </a:endParaRPr>
            </a:p>
          </p:txBody>
        </p:sp>
        <p:sp>
          <p:nvSpPr>
            <p:cNvPr id="1324" name="Google Shape;1324;p43"/>
            <p:cNvSpPr txBox="1"/>
            <p:nvPr/>
          </p:nvSpPr>
          <p:spPr>
            <a:xfrm flipH="1">
              <a:off x="3727476" y="2863448"/>
              <a:ext cx="1095600" cy="621059"/>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1600" kern="0" dirty="0">
                  <a:solidFill>
                    <a:srgbClr val="FF0000"/>
                  </a:solidFill>
                  <a:latin typeface="Arial Rounded MT Bold" panose="020F0704030504030204" pitchFamily="34" charset="0"/>
                  <a:ea typeface="Fira Sans Extra Condensed Medium"/>
                  <a:cs typeface="Fira Sans Extra Condensed Medium"/>
                  <a:sym typeface="Fira Sans Extra Condensed Medium"/>
                </a:rPr>
                <a:t>Deployment &amp; Integration</a:t>
              </a:r>
              <a:endParaRPr sz="1600" kern="0" dirty="0">
                <a:solidFill>
                  <a:srgbClr val="FF0000"/>
                </a:solidFill>
                <a:latin typeface="Arial Rounded MT Bold" panose="020F0704030504030204" pitchFamily="34" charset="0"/>
                <a:ea typeface="Fira Sans Extra Condensed Medium"/>
                <a:cs typeface="Fira Sans Extra Condensed Medium"/>
                <a:sym typeface="Fira Sans Extra Condensed Medium"/>
              </a:endParaRPr>
            </a:p>
          </p:txBody>
        </p:sp>
      </p:grpSp>
      <p:grpSp>
        <p:nvGrpSpPr>
          <p:cNvPr id="1325" name="Google Shape;1325;p43"/>
          <p:cNvGrpSpPr/>
          <p:nvPr/>
        </p:nvGrpSpPr>
        <p:grpSpPr>
          <a:xfrm>
            <a:off x="6956431" y="1839261"/>
            <a:ext cx="1078645" cy="1147780"/>
            <a:chOff x="5029023" y="1379445"/>
            <a:chExt cx="808984" cy="860835"/>
          </a:xfrm>
        </p:grpSpPr>
        <p:grpSp>
          <p:nvGrpSpPr>
            <p:cNvPr id="1326" name="Google Shape;1326;p43"/>
            <p:cNvGrpSpPr/>
            <p:nvPr/>
          </p:nvGrpSpPr>
          <p:grpSpPr>
            <a:xfrm>
              <a:off x="5029023" y="1379445"/>
              <a:ext cx="808984" cy="860835"/>
              <a:chOff x="5029023" y="1379445"/>
              <a:chExt cx="808984" cy="860835"/>
            </a:xfrm>
          </p:grpSpPr>
          <p:sp>
            <p:nvSpPr>
              <p:cNvPr id="1327" name="Google Shape;1327;p43"/>
              <p:cNvSpPr/>
              <p:nvPr/>
            </p:nvSpPr>
            <p:spPr>
              <a:xfrm>
                <a:off x="5067383" y="1746588"/>
                <a:ext cx="744044" cy="453057"/>
              </a:xfrm>
              <a:custGeom>
                <a:avLst/>
                <a:gdLst/>
                <a:ahLst/>
                <a:cxnLst/>
                <a:rect l="l" t="t" r="r" b="b"/>
                <a:pathLst>
                  <a:path w="7390" h="5073" extrusionOk="0">
                    <a:moveTo>
                      <a:pt x="6860" y="3651"/>
                    </a:moveTo>
                    <a:lnTo>
                      <a:pt x="6868" y="3676"/>
                    </a:lnTo>
                    <a:lnTo>
                      <a:pt x="6851" y="3676"/>
                    </a:lnTo>
                    <a:lnTo>
                      <a:pt x="6835" y="3659"/>
                    </a:lnTo>
                    <a:cubicBezTo>
                      <a:pt x="6843" y="3659"/>
                      <a:pt x="6851" y="3651"/>
                      <a:pt x="6860" y="3651"/>
                    </a:cubicBezTo>
                    <a:close/>
                    <a:moveTo>
                      <a:pt x="6876" y="3758"/>
                    </a:moveTo>
                    <a:lnTo>
                      <a:pt x="6884" y="3803"/>
                    </a:lnTo>
                    <a:lnTo>
                      <a:pt x="6884" y="3803"/>
                    </a:lnTo>
                    <a:cubicBezTo>
                      <a:pt x="6882" y="3797"/>
                      <a:pt x="6876" y="3791"/>
                      <a:pt x="6876" y="3791"/>
                    </a:cubicBezTo>
                    <a:cubicBezTo>
                      <a:pt x="6876" y="3775"/>
                      <a:pt x="6876" y="3767"/>
                      <a:pt x="6876" y="3758"/>
                    </a:cubicBezTo>
                    <a:close/>
                    <a:moveTo>
                      <a:pt x="176" y="1"/>
                    </a:moveTo>
                    <a:cubicBezTo>
                      <a:pt x="113" y="1"/>
                      <a:pt x="54" y="34"/>
                      <a:pt x="42" y="109"/>
                    </a:cubicBezTo>
                    <a:cubicBezTo>
                      <a:pt x="0" y="341"/>
                      <a:pt x="33" y="581"/>
                      <a:pt x="141" y="788"/>
                    </a:cubicBezTo>
                    <a:cubicBezTo>
                      <a:pt x="100" y="1169"/>
                      <a:pt x="141" y="1549"/>
                      <a:pt x="257" y="1905"/>
                    </a:cubicBezTo>
                    <a:cubicBezTo>
                      <a:pt x="323" y="2269"/>
                      <a:pt x="513" y="2600"/>
                      <a:pt x="795" y="2840"/>
                    </a:cubicBezTo>
                    <a:cubicBezTo>
                      <a:pt x="1142" y="3204"/>
                      <a:pt x="1605" y="3444"/>
                      <a:pt x="2110" y="3510"/>
                    </a:cubicBezTo>
                    <a:cubicBezTo>
                      <a:pt x="3682" y="3734"/>
                      <a:pt x="5743" y="3692"/>
                      <a:pt x="6868" y="5024"/>
                    </a:cubicBezTo>
                    <a:cubicBezTo>
                      <a:pt x="6896" y="5058"/>
                      <a:pt x="6932" y="5072"/>
                      <a:pt x="6968" y="5072"/>
                    </a:cubicBezTo>
                    <a:cubicBezTo>
                      <a:pt x="7047" y="5072"/>
                      <a:pt x="7127" y="5002"/>
                      <a:pt x="7133" y="4917"/>
                    </a:cubicBezTo>
                    <a:cubicBezTo>
                      <a:pt x="7157" y="4420"/>
                      <a:pt x="7389" y="3643"/>
                      <a:pt x="7042" y="3212"/>
                    </a:cubicBezTo>
                    <a:cubicBezTo>
                      <a:pt x="6694" y="2782"/>
                      <a:pt x="6007" y="2674"/>
                      <a:pt x="5503" y="2608"/>
                    </a:cubicBezTo>
                    <a:cubicBezTo>
                      <a:pt x="3955" y="2410"/>
                      <a:pt x="2226" y="2534"/>
                      <a:pt x="977" y="1442"/>
                    </a:cubicBezTo>
                    <a:cubicBezTo>
                      <a:pt x="968" y="1433"/>
                      <a:pt x="960" y="1425"/>
                      <a:pt x="952" y="1417"/>
                    </a:cubicBezTo>
                    <a:cubicBezTo>
                      <a:pt x="968" y="1384"/>
                      <a:pt x="960" y="1342"/>
                      <a:pt x="935" y="1309"/>
                    </a:cubicBezTo>
                    <a:cubicBezTo>
                      <a:pt x="654" y="953"/>
                      <a:pt x="455" y="548"/>
                      <a:pt x="340" y="109"/>
                    </a:cubicBezTo>
                    <a:cubicBezTo>
                      <a:pt x="318" y="40"/>
                      <a:pt x="245" y="1"/>
                      <a:pt x="176"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4343"/>
                  </a:solidFill>
                  <a:latin typeface="Arial"/>
                  <a:cs typeface="Arial"/>
                  <a:sym typeface="Arial"/>
                </a:endParaRPr>
              </a:p>
            </p:txBody>
          </p:sp>
          <p:grpSp>
            <p:nvGrpSpPr>
              <p:cNvPr id="1328" name="Google Shape;1328;p43"/>
              <p:cNvGrpSpPr/>
              <p:nvPr/>
            </p:nvGrpSpPr>
            <p:grpSpPr>
              <a:xfrm>
                <a:off x="5029023" y="1379445"/>
                <a:ext cx="808984" cy="860835"/>
                <a:chOff x="5029023" y="1379445"/>
                <a:chExt cx="808984" cy="860835"/>
              </a:xfrm>
            </p:grpSpPr>
            <p:sp>
              <p:nvSpPr>
                <p:cNvPr id="1329" name="Google Shape;1329;p43"/>
                <p:cNvSpPr/>
                <p:nvPr/>
              </p:nvSpPr>
              <p:spPr>
                <a:xfrm>
                  <a:off x="5054899" y="1389894"/>
                  <a:ext cx="771530" cy="676147"/>
                </a:xfrm>
                <a:custGeom>
                  <a:avLst/>
                  <a:gdLst/>
                  <a:ahLst/>
                  <a:cxnLst/>
                  <a:rect l="l" t="t" r="r" b="b"/>
                  <a:pathLst>
                    <a:path w="7663" h="7571" extrusionOk="0">
                      <a:moveTo>
                        <a:pt x="3470" y="0"/>
                      </a:moveTo>
                      <a:cubicBezTo>
                        <a:pt x="2157" y="0"/>
                        <a:pt x="872" y="900"/>
                        <a:pt x="447" y="2151"/>
                      </a:cubicBezTo>
                      <a:cubicBezTo>
                        <a:pt x="0" y="3466"/>
                        <a:pt x="555" y="5047"/>
                        <a:pt x="1713" y="5808"/>
                      </a:cubicBezTo>
                      <a:cubicBezTo>
                        <a:pt x="2830" y="6528"/>
                        <a:pt x="4245" y="6495"/>
                        <a:pt x="5569" y="6619"/>
                      </a:cubicBezTo>
                      <a:cubicBezTo>
                        <a:pt x="6305" y="6693"/>
                        <a:pt x="7141" y="6900"/>
                        <a:pt x="7464" y="7570"/>
                      </a:cubicBezTo>
                      <a:lnTo>
                        <a:pt x="7538" y="7471"/>
                      </a:lnTo>
                      <a:cubicBezTo>
                        <a:pt x="7662" y="5676"/>
                        <a:pt x="7373" y="3872"/>
                        <a:pt x="6711" y="2209"/>
                      </a:cubicBezTo>
                      <a:cubicBezTo>
                        <a:pt x="6562" y="1812"/>
                        <a:pt x="6355" y="1447"/>
                        <a:pt x="6090" y="1125"/>
                      </a:cubicBezTo>
                      <a:cubicBezTo>
                        <a:pt x="5825" y="835"/>
                        <a:pt x="5511" y="612"/>
                        <a:pt x="5155" y="446"/>
                      </a:cubicBezTo>
                      <a:cubicBezTo>
                        <a:pt x="4700" y="206"/>
                        <a:pt x="4195" y="57"/>
                        <a:pt x="3674" y="8"/>
                      </a:cubicBezTo>
                      <a:cubicBezTo>
                        <a:pt x="3606" y="3"/>
                        <a:pt x="3538" y="0"/>
                        <a:pt x="3470"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4343"/>
                    </a:solidFill>
                    <a:latin typeface="Arial"/>
                    <a:cs typeface="Arial"/>
                    <a:sym typeface="Arial"/>
                  </a:endParaRPr>
                </a:p>
              </p:txBody>
            </p:sp>
            <p:grpSp>
              <p:nvGrpSpPr>
                <p:cNvPr id="1330" name="Google Shape;1330;p43"/>
                <p:cNvGrpSpPr/>
                <p:nvPr/>
              </p:nvGrpSpPr>
              <p:grpSpPr>
                <a:xfrm>
                  <a:off x="5029023" y="1379445"/>
                  <a:ext cx="808984" cy="860835"/>
                  <a:chOff x="5029023" y="1379445"/>
                  <a:chExt cx="808984" cy="860835"/>
                </a:xfrm>
              </p:grpSpPr>
              <p:sp>
                <p:nvSpPr>
                  <p:cNvPr id="1331" name="Google Shape;1331;p43"/>
                  <p:cNvSpPr/>
                  <p:nvPr/>
                </p:nvSpPr>
                <p:spPr>
                  <a:xfrm>
                    <a:off x="5029023" y="1648082"/>
                    <a:ext cx="788042" cy="592198"/>
                  </a:xfrm>
                  <a:custGeom>
                    <a:avLst/>
                    <a:gdLst/>
                    <a:ahLst/>
                    <a:cxnLst/>
                    <a:rect l="l" t="t" r="r" b="b"/>
                    <a:pathLst>
                      <a:path w="7827" h="6631" extrusionOk="0">
                        <a:moveTo>
                          <a:pt x="523" y="0"/>
                        </a:moveTo>
                        <a:cubicBezTo>
                          <a:pt x="464" y="0"/>
                          <a:pt x="402" y="38"/>
                          <a:pt x="398" y="112"/>
                        </a:cubicBezTo>
                        <a:cubicBezTo>
                          <a:pt x="257" y="1560"/>
                          <a:pt x="1" y="3852"/>
                          <a:pt x="1656" y="4564"/>
                        </a:cubicBezTo>
                        <a:cubicBezTo>
                          <a:pt x="2483" y="4919"/>
                          <a:pt x="3426" y="4812"/>
                          <a:pt x="4295" y="4952"/>
                        </a:cubicBezTo>
                        <a:cubicBezTo>
                          <a:pt x="5255" y="5110"/>
                          <a:pt x="6843" y="5548"/>
                          <a:pt x="7257" y="6549"/>
                        </a:cubicBezTo>
                        <a:cubicBezTo>
                          <a:pt x="7275" y="6598"/>
                          <a:pt x="7333" y="6630"/>
                          <a:pt x="7386" y="6630"/>
                        </a:cubicBezTo>
                        <a:cubicBezTo>
                          <a:pt x="7432" y="6630"/>
                          <a:pt x="7473" y="6607"/>
                          <a:pt x="7481" y="6549"/>
                        </a:cubicBezTo>
                        <a:cubicBezTo>
                          <a:pt x="7588" y="5904"/>
                          <a:pt x="7704" y="5250"/>
                          <a:pt x="7812" y="4605"/>
                        </a:cubicBezTo>
                        <a:cubicBezTo>
                          <a:pt x="7826" y="4520"/>
                          <a:pt x="7751" y="4463"/>
                          <a:pt x="7684" y="4463"/>
                        </a:cubicBezTo>
                        <a:cubicBezTo>
                          <a:pt x="7639" y="4463"/>
                          <a:pt x="7598" y="4488"/>
                          <a:pt x="7588" y="4547"/>
                        </a:cubicBezTo>
                        <a:cubicBezTo>
                          <a:pt x="7498" y="5088"/>
                          <a:pt x="7402" y="5629"/>
                          <a:pt x="7310" y="6170"/>
                        </a:cubicBezTo>
                        <a:lnTo>
                          <a:pt x="7310" y="6170"/>
                        </a:lnTo>
                        <a:cubicBezTo>
                          <a:pt x="6971" y="5681"/>
                          <a:pt x="6397" y="5396"/>
                          <a:pt x="5851" y="5168"/>
                        </a:cubicBezTo>
                        <a:cubicBezTo>
                          <a:pt x="4982" y="4803"/>
                          <a:pt x="4088" y="4679"/>
                          <a:pt x="3161" y="4613"/>
                        </a:cubicBezTo>
                        <a:cubicBezTo>
                          <a:pt x="2061" y="4539"/>
                          <a:pt x="1043" y="4274"/>
                          <a:pt x="696" y="3099"/>
                        </a:cubicBezTo>
                        <a:cubicBezTo>
                          <a:pt x="423" y="2156"/>
                          <a:pt x="538" y="1072"/>
                          <a:pt x="630" y="112"/>
                        </a:cubicBezTo>
                        <a:cubicBezTo>
                          <a:pt x="638" y="38"/>
                          <a:pt x="582" y="0"/>
                          <a:pt x="52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4343"/>
                      </a:solidFill>
                      <a:latin typeface="Arial"/>
                      <a:cs typeface="Arial"/>
                      <a:sym typeface="Arial"/>
                    </a:endParaRPr>
                  </a:p>
                </p:txBody>
              </p:sp>
              <p:sp>
                <p:nvSpPr>
                  <p:cNvPr id="1332" name="Google Shape;1332;p43"/>
                  <p:cNvSpPr/>
                  <p:nvPr/>
                </p:nvSpPr>
                <p:spPr>
                  <a:xfrm>
                    <a:off x="5059832" y="1379445"/>
                    <a:ext cx="778175" cy="797695"/>
                  </a:xfrm>
                  <a:custGeom>
                    <a:avLst/>
                    <a:gdLst/>
                    <a:ahLst/>
                    <a:cxnLst/>
                    <a:rect l="l" t="t" r="r" b="b"/>
                    <a:pathLst>
                      <a:path w="7729" h="8932" extrusionOk="0">
                        <a:moveTo>
                          <a:pt x="3454" y="257"/>
                        </a:moveTo>
                        <a:cubicBezTo>
                          <a:pt x="4617" y="257"/>
                          <a:pt x="5800" y="843"/>
                          <a:pt x="6339" y="1887"/>
                        </a:cubicBezTo>
                        <a:cubicBezTo>
                          <a:pt x="7199" y="3550"/>
                          <a:pt x="7472" y="5561"/>
                          <a:pt x="7373" y="7414"/>
                        </a:cubicBezTo>
                        <a:cubicBezTo>
                          <a:pt x="6728" y="6570"/>
                          <a:pt x="5412" y="6612"/>
                          <a:pt x="4436" y="6537"/>
                        </a:cubicBezTo>
                        <a:cubicBezTo>
                          <a:pt x="2880" y="6413"/>
                          <a:pt x="1283" y="6041"/>
                          <a:pt x="621" y="4460"/>
                        </a:cubicBezTo>
                        <a:cubicBezTo>
                          <a:pt x="1" y="3021"/>
                          <a:pt x="588" y="1341"/>
                          <a:pt x="1978" y="613"/>
                        </a:cubicBezTo>
                        <a:cubicBezTo>
                          <a:pt x="2428" y="372"/>
                          <a:pt x="2939" y="257"/>
                          <a:pt x="3454" y="257"/>
                        </a:cubicBezTo>
                        <a:close/>
                        <a:moveTo>
                          <a:pt x="3454" y="0"/>
                        </a:moveTo>
                        <a:cubicBezTo>
                          <a:pt x="3280" y="0"/>
                          <a:pt x="3104" y="14"/>
                          <a:pt x="2930" y="42"/>
                        </a:cubicBezTo>
                        <a:cubicBezTo>
                          <a:pt x="1548" y="257"/>
                          <a:pt x="348" y="1391"/>
                          <a:pt x="158" y="2789"/>
                        </a:cubicBezTo>
                        <a:cubicBezTo>
                          <a:pt x="67" y="3501"/>
                          <a:pt x="199" y="4220"/>
                          <a:pt x="547" y="4849"/>
                        </a:cubicBezTo>
                        <a:cubicBezTo>
                          <a:pt x="745" y="5668"/>
                          <a:pt x="977" y="6479"/>
                          <a:pt x="1242" y="7282"/>
                        </a:cubicBezTo>
                        <a:cubicBezTo>
                          <a:pt x="1248" y="7301"/>
                          <a:pt x="1264" y="7309"/>
                          <a:pt x="1279" y="7309"/>
                        </a:cubicBezTo>
                        <a:cubicBezTo>
                          <a:pt x="1303" y="7309"/>
                          <a:pt x="1326" y="7290"/>
                          <a:pt x="1316" y="7265"/>
                        </a:cubicBezTo>
                        <a:cubicBezTo>
                          <a:pt x="1076" y="6546"/>
                          <a:pt x="870" y="5817"/>
                          <a:pt x="688" y="5081"/>
                        </a:cubicBezTo>
                        <a:lnTo>
                          <a:pt x="688" y="5081"/>
                        </a:lnTo>
                        <a:cubicBezTo>
                          <a:pt x="870" y="5362"/>
                          <a:pt x="1085" y="5611"/>
                          <a:pt x="1341" y="5826"/>
                        </a:cubicBezTo>
                        <a:cubicBezTo>
                          <a:pt x="1424" y="6372"/>
                          <a:pt x="1565" y="6918"/>
                          <a:pt x="1772" y="7431"/>
                        </a:cubicBezTo>
                        <a:cubicBezTo>
                          <a:pt x="1778" y="7452"/>
                          <a:pt x="1796" y="7461"/>
                          <a:pt x="1812" y="7461"/>
                        </a:cubicBezTo>
                        <a:cubicBezTo>
                          <a:pt x="1834" y="7461"/>
                          <a:pt x="1856" y="7443"/>
                          <a:pt x="1846" y="7414"/>
                        </a:cubicBezTo>
                        <a:cubicBezTo>
                          <a:pt x="1656" y="6926"/>
                          <a:pt x="1515" y="6413"/>
                          <a:pt x="1432" y="5892"/>
                        </a:cubicBezTo>
                        <a:lnTo>
                          <a:pt x="1432" y="5892"/>
                        </a:lnTo>
                        <a:cubicBezTo>
                          <a:pt x="1565" y="5999"/>
                          <a:pt x="1714" y="6090"/>
                          <a:pt x="1863" y="6173"/>
                        </a:cubicBezTo>
                        <a:cubicBezTo>
                          <a:pt x="2045" y="6703"/>
                          <a:pt x="2276" y="7216"/>
                          <a:pt x="2558" y="7704"/>
                        </a:cubicBezTo>
                        <a:cubicBezTo>
                          <a:pt x="2565" y="7716"/>
                          <a:pt x="2576" y="7721"/>
                          <a:pt x="2587" y="7721"/>
                        </a:cubicBezTo>
                        <a:cubicBezTo>
                          <a:pt x="2613" y="7721"/>
                          <a:pt x="2641" y="7692"/>
                          <a:pt x="2624" y="7663"/>
                        </a:cubicBezTo>
                        <a:cubicBezTo>
                          <a:pt x="2359" y="7207"/>
                          <a:pt x="2136" y="6728"/>
                          <a:pt x="1962" y="6223"/>
                        </a:cubicBezTo>
                        <a:lnTo>
                          <a:pt x="1962" y="6223"/>
                        </a:lnTo>
                        <a:cubicBezTo>
                          <a:pt x="2210" y="6347"/>
                          <a:pt x="2467" y="6438"/>
                          <a:pt x="2723" y="6512"/>
                        </a:cubicBezTo>
                        <a:cubicBezTo>
                          <a:pt x="2864" y="6926"/>
                          <a:pt x="3021" y="7332"/>
                          <a:pt x="3186" y="7729"/>
                        </a:cubicBezTo>
                        <a:cubicBezTo>
                          <a:pt x="3194" y="7745"/>
                          <a:pt x="3207" y="7751"/>
                          <a:pt x="3219" y="7751"/>
                        </a:cubicBezTo>
                        <a:cubicBezTo>
                          <a:pt x="3245" y="7751"/>
                          <a:pt x="3269" y="7724"/>
                          <a:pt x="3253" y="7696"/>
                        </a:cubicBezTo>
                        <a:cubicBezTo>
                          <a:pt x="3095" y="7315"/>
                          <a:pt x="2946" y="6926"/>
                          <a:pt x="2814" y="6537"/>
                        </a:cubicBezTo>
                        <a:lnTo>
                          <a:pt x="2814" y="6537"/>
                        </a:lnTo>
                        <a:cubicBezTo>
                          <a:pt x="3013" y="6587"/>
                          <a:pt x="3211" y="6620"/>
                          <a:pt x="3410" y="6653"/>
                        </a:cubicBezTo>
                        <a:cubicBezTo>
                          <a:pt x="3509" y="7050"/>
                          <a:pt x="3617" y="7439"/>
                          <a:pt x="3741" y="7820"/>
                        </a:cubicBezTo>
                        <a:cubicBezTo>
                          <a:pt x="3744" y="7841"/>
                          <a:pt x="3761" y="7850"/>
                          <a:pt x="3778" y="7850"/>
                        </a:cubicBezTo>
                        <a:cubicBezTo>
                          <a:pt x="3801" y="7850"/>
                          <a:pt x="3825" y="7832"/>
                          <a:pt x="3815" y="7803"/>
                        </a:cubicBezTo>
                        <a:cubicBezTo>
                          <a:pt x="3691" y="7431"/>
                          <a:pt x="3592" y="7050"/>
                          <a:pt x="3493" y="6661"/>
                        </a:cubicBezTo>
                        <a:lnTo>
                          <a:pt x="3493" y="6661"/>
                        </a:lnTo>
                        <a:cubicBezTo>
                          <a:pt x="3675" y="6694"/>
                          <a:pt x="3857" y="6711"/>
                          <a:pt x="4039" y="6728"/>
                        </a:cubicBezTo>
                        <a:cubicBezTo>
                          <a:pt x="4154" y="7133"/>
                          <a:pt x="4287" y="7530"/>
                          <a:pt x="4436" y="7927"/>
                        </a:cubicBezTo>
                        <a:cubicBezTo>
                          <a:pt x="4442" y="7943"/>
                          <a:pt x="4459" y="7951"/>
                          <a:pt x="4475" y="7951"/>
                        </a:cubicBezTo>
                        <a:cubicBezTo>
                          <a:pt x="4501" y="7951"/>
                          <a:pt x="4525" y="7933"/>
                          <a:pt x="4510" y="7902"/>
                        </a:cubicBezTo>
                        <a:cubicBezTo>
                          <a:pt x="4370" y="7522"/>
                          <a:pt x="4237" y="7133"/>
                          <a:pt x="4121" y="6736"/>
                        </a:cubicBezTo>
                        <a:lnTo>
                          <a:pt x="4121" y="6736"/>
                        </a:lnTo>
                        <a:cubicBezTo>
                          <a:pt x="4254" y="6752"/>
                          <a:pt x="4386" y="6761"/>
                          <a:pt x="4519" y="6769"/>
                        </a:cubicBezTo>
                        <a:lnTo>
                          <a:pt x="4634" y="6777"/>
                        </a:lnTo>
                        <a:lnTo>
                          <a:pt x="5205" y="8184"/>
                        </a:lnTo>
                        <a:cubicBezTo>
                          <a:pt x="5212" y="8203"/>
                          <a:pt x="5227" y="8211"/>
                          <a:pt x="5243" y="8211"/>
                        </a:cubicBezTo>
                        <a:cubicBezTo>
                          <a:pt x="5266" y="8211"/>
                          <a:pt x="5290" y="8192"/>
                          <a:pt x="5280" y="8167"/>
                        </a:cubicBezTo>
                        <a:cubicBezTo>
                          <a:pt x="5089" y="7704"/>
                          <a:pt x="4899" y="7249"/>
                          <a:pt x="4717" y="6785"/>
                        </a:cubicBezTo>
                        <a:lnTo>
                          <a:pt x="4717" y="6785"/>
                        </a:lnTo>
                        <a:cubicBezTo>
                          <a:pt x="4866" y="6794"/>
                          <a:pt x="5023" y="6802"/>
                          <a:pt x="5180" y="6810"/>
                        </a:cubicBezTo>
                        <a:cubicBezTo>
                          <a:pt x="5412" y="7356"/>
                          <a:pt x="5644" y="7894"/>
                          <a:pt x="5867" y="8432"/>
                        </a:cubicBezTo>
                        <a:cubicBezTo>
                          <a:pt x="5875" y="8448"/>
                          <a:pt x="5887" y="8454"/>
                          <a:pt x="5899" y="8454"/>
                        </a:cubicBezTo>
                        <a:cubicBezTo>
                          <a:pt x="5925" y="8454"/>
                          <a:pt x="5950" y="8424"/>
                          <a:pt x="5933" y="8391"/>
                        </a:cubicBezTo>
                        <a:cubicBezTo>
                          <a:pt x="5710" y="7869"/>
                          <a:pt x="5487" y="7348"/>
                          <a:pt x="5271" y="6819"/>
                        </a:cubicBezTo>
                        <a:lnTo>
                          <a:pt x="5271" y="6819"/>
                        </a:lnTo>
                        <a:cubicBezTo>
                          <a:pt x="5454" y="6835"/>
                          <a:pt x="5652" y="6852"/>
                          <a:pt x="5834" y="6885"/>
                        </a:cubicBezTo>
                        <a:lnTo>
                          <a:pt x="6562" y="8879"/>
                        </a:lnTo>
                        <a:cubicBezTo>
                          <a:pt x="6569" y="8898"/>
                          <a:pt x="6584" y="8906"/>
                          <a:pt x="6600" y="8906"/>
                        </a:cubicBezTo>
                        <a:cubicBezTo>
                          <a:pt x="6623" y="8906"/>
                          <a:pt x="6647" y="8887"/>
                          <a:pt x="6637" y="8862"/>
                        </a:cubicBezTo>
                        <a:lnTo>
                          <a:pt x="5925" y="6893"/>
                        </a:lnTo>
                        <a:lnTo>
                          <a:pt x="5925" y="6893"/>
                        </a:lnTo>
                        <a:cubicBezTo>
                          <a:pt x="6115" y="6926"/>
                          <a:pt x="6297" y="6976"/>
                          <a:pt x="6480" y="7042"/>
                        </a:cubicBezTo>
                        <a:cubicBezTo>
                          <a:pt x="6695" y="7663"/>
                          <a:pt x="6910" y="8283"/>
                          <a:pt x="7125" y="8904"/>
                        </a:cubicBezTo>
                        <a:cubicBezTo>
                          <a:pt x="7131" y="8923"/>
                          <a:pt x="7147" y="8931"/>
                          <a:pt x="7162" y="8931"/>
                        </a:cubicBezTo>
                        <a:cubicBezTo>
                          <a:pt x="7186" y="8931"/>
                          <a:pt x="7209" y="8912"/>
                          <a:pt x="7199" y="8887"/>
                        </a:cubicBezTo>
                        <a:cubicBezTo>
                          <a:pt x="6993" y="8283"/>
                          <a:pt x="6786" y="7687"/>
                          <a:pt x="6571" y="7083"/>
                        </a:cubicBezTo>
                        <a:lnTo>
                          <a:pt x="6571" y="7083"/>
                        </a:lnTo>
                        <a:cubicBezTo>
                          <a:pt x="6885" y="7216"/>
                          <a:pt x="7150" y="7447"/>
                          <a:pt x="7315" y="7737"/>
                        </a:cubicBezTo>
                        <a:cubicBezTo>
                          <a:pt x="7338" y="7776"/>
                          <a:pt x="7374" y="7793"/>
                          <a:pt x="7410" y="7793"/>
                        </a:cubicBezTo>
                        <a:cubicBezTo>
                          <a:pt x="7468" y="7793"/>
                          <a:pt x="7525" y="7750"/>
                          <a:pt x="7530" y="7679"/>
                        </a:cubicBezTo>
                        <a:cubicBezTo>
                          <a:pt x="7572" y="7663"/>
                          <a:pt x="7605" y="7621"/>
                          <a:pt x="7605" y="7580"/>
                        </a:cubicBezTo>
                        <a:cubicBezTo>
                          <a:pt x="7729" y="5710"/>
                          <a:pt x="7415" y="3832"/>
                          <a:pt x="6686" y="2102"/>
                        </a:cubicBezTo>
                        <a:cubicBezTo>
                          <a:pt x="6143" y="840"/>
                          <a:pt x="4825" y="0"/>
                          <a:pt x="3454"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434343"/>
                      </a:solidFill>
                      <a:latin typeface="Arial"/>
                      <a:cs typeface="Arial"/>
                      <a:sym typeface="Arial"/>
                    </a:endParaRPr>
                  </a:p>
                </p:txBody>
              </p:sp>
            </p:grpSp>
          </p:grpSp>
        </p:grpSp>
        <p:sp>
          <p:nvSpPr>
            <p:cNvPr id="1333" name="Google Shape;1333;p43"/>
            <p:cNvSpPr txBox="1"/>
            <p:nvPr/>
          </p:nvSpPr>
          <p:spPr>
            <a:xfrm flipH="1">
              <a:off x="5100663" y="1462838"/>
              <a:ext cx="6657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467" kern="0" dirty="0">
                  <a:solidFill>
                    <a:srgbClr val="5EB2FC"/>
                  </a:solidFill>
                  <a:latin typeface="Fira Sans Extra Condensed Medium"/>
                  <a:ea typeface="Fira Sans Extra Condensed Medium"/>
                  <a:cs typeface="Fira Sans Extra Condensed Medium"/>
                  <a:sym typeface="Fira Sans Extra Condensed Medium"/>
                </a:rPr>
                <a:t>01</a:t>
              </a:r>
              <a:endParaRPr sz="3467" kern="0" dirty="0">
                <a:solidFill>
                  <a:srgbClr val="5EB2FC"/>
                </a:solidFill>
                <a:latin typeface="Fira Sans Extra Condensed Medium"/>
                <a:ea typeface="Fira Sans Extra Condensed Medium"/>
                <a:cs typeface="Fira Sans Extra Condensed Medium"/>
                <a:sym typeface="Fira Sans Extra Condensed Medium"/>
              </a:endParaRPr>
            </a:p>
          </p:txBody>
        </p:sp>
      </p:grpSp>
      <p:grpSp>
        <p:nvGrpSpPr>
          <p:cNvPr id="1334" name="Google Shape;1334;p43"/>
          <p:cNvGrpSpPr/>
          <p:nvPr/>
        </p:nvGrpSpPr>
        <p:grpSpPr>
          <a:xfrm>
            <a:off x="7008175" y="4529834"/>
            <a:ext cx="1136504" cy="973452"/>
            <a:chOff x="5067831" y="3397375"/>
            <a:chExt cx="852378" cy="730089"/>
          </a:xfrm>
        </p:grpSpPr>
        <p:grpSp>
          <p:nvGrpSpPr>
            <p:cNvPr id="1335" name="Google Shape;1335;p43"/>
            <p:cNvGrpSpPr/>
            <p:nvPr/>
          </p:nvGrpSpPr>
          <p:grpSpPr>
            <a:xfrm>
              <a:off x="5067831" y="3397375"/>
              <a:ext cx="852378" cy="730089"/>
              <a:chOff x="5067831" y="3397375"/>
              <a:chExt cx="852378" cy="730089"/>
            </a:xfrm>
          </p:grpSpPr>
          <p:sp>
            <p:nvSpPr>
              <p:cNvPr id="1336" name="Google Shape;1336;p43"/>
              <p:cNvSpPr/>
              <p:nvPr/>
            </p:nvSpPr>
            <p:spPr>
              <a:xfrm>
                <a:off x="5082027" y="3408271"/>
                <a:ext cx="828214" cy="582553"/>
              </a:xfrm>
              <a:custGeom>
                <a:avLst/>
                <a:gdLst/>
                <a:ahLst/>
                <a:cxnLst/>
                <a:rect l="l" t="t" r="r" b="b"/>
                <a:pathLst>
                  <a:path w="8226" h="6523" extrusionOk="0">
                    <a:moveTo>
                      <a:pt x="4743" y="1"/>
                    </a:moveTo>
                    <a:cubicBezTo>
                      <a:pt x="4487" y="1"/>
                      <a:pt x="4237" y="25"/>
                      <a:pt x="4005" y="74"/>
                    </a:cubicBezTo>
                    <a:cubicBezTo>
                      <a:pt x="2814" y="322"/>
                      <a:pt x="2069" y="1472"/>
                      <a:pt x="1622" y="2581"/>
                    </a:cubicBezTo>
                    <a:cubicBezTo>
                      <a:pt x="1175" y="3690"/>
                      <a:pt x="861" y="4914"/>
                      <a:pt x="1" y="5750"/>
                    </a:cubicBezTo>
                    <a:lnTo>
                      <a:pt x="166" y="5676"/>
                    </a:lnTo>
                    <a:cubicBezTo>
                      <a:pt x="491" y="5638"/>
                      <a:pt x="817" y="5620"/>
                      <a:pt x="1143" y="5620"/>
                    </a:cubicBezTo>
                    <a:cubicBezTo>
                      <a:pt x="1902" y="5620"/>
                      <a:pt x="2660" y="5721"/>
                      <a:pt x="3401" y="5924"/>
                    </a:cubicBezTo>
                    <a:cubicBezTo>
                      <a:pt x="4207" y="6139"/>
                      <a:pt x="4806" y="6523"/>
                      <a:pt x="5533" y="6523"/>
                    </a:cubicBezTo>
                    <a:cubicBezTo>
                      <a:pt x="5702" y="6523"/>
                      <a:pt x="5878" y="6502"/>
                      <a:pt x="6066" y="6453"/>
                    </a:cubicBezTo>
                    <a:cubicBezTo>
                      <a:pt x="7166" y="6172"/>
                      <a:pt x="8225" y="4972"/>
                      <a:pt x="8209" y="3864"/>
                    </a:cubicBezTo>
                    <a:cubicBezTo>
                      <a:pt x="8192" y="2763"/>
                      <a:pt x="7861" y="1489"/>
                      <a:pt x="7017" y="744"/>
                    </a:cubicBezTo>
                    <a:cubicBezTo>
                      <a:pt x="6456" y="252"/>
                      <a:pt x="5567" y="1"/>
                      <a:pt x="474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37" name="Google Shape;1337;p43"/>
              <p:cNvSpPr/>
              <p:nvPr/>
            </p:nvSpPr>
            <p:spPr>
              <a:xfrm>
                <a:off x="5082732" y="3867936"/>
                <a:ext cx="809689" cy="236486"/>
              </a:xfrm>
              <a:custGeom>
                <a:avLst/>
                <a:gdLst/>
                <a:ahLst/>
                <a:cxnLst/>
                <a:rect l="l" t="t" r="r" b="b"/>
                <a:pathLst>
                  <a:path w="8042" h="2648" extrusionOk="0">
                    <a:moveTo>
                      <a:pt x="7382" y="901"/>
                    </a:moveTo>
                    <a:lnTo>
                      <a:pt x="7374" y="934"/>
                    </a:lnTo>
                    <a:cubicBezTo>
                      <a:pt x="7366" y="926"/>
                      <a:pt x="7366" y="926"/>
                      <a:pt x="7358" y="918"/>
                    </a:cubicBezTo>
                    <a:lnTo>
                      <a:pt x="7382" y="901"/>
                    </a:lnTo>
                    <a:close/>
                    <a:moveTo>
                      <a:pt x="2459" y="942"/>
                    </a:moveTo>
                    <a:lnTo>
                      <a:pt x="2451" y="951"/>
                    </a:lnTo>
                    <a:lnTo>
                      <a:pt x="2451" y="942"/>
                    </a:lnTo>
                    <a:close/>
                    <a:moveTo>
                      <a:pt x="829" y="1563"/>
                    </a:moveTo>
                    <a:lnTo>
                      <a:pt x="1011" y="1580"/>
                    </a:lnTo>
                    <a:cubicBezTo>
                      <a:pt x="1020" y="1580"/>
                      <a:pt x="1028" y="1588"/>
                      <a:pt x="1036" y="1596"/>
                    </a:cubicBezTo>
                    <a:cubicBezTo>
                      <a:pt x="970" y="1588"/>
                      <a:pt x="895" y="1580"/>
                      <a:pt x="829" y="1563"/>
                    </a:cubicBezTo>
                    <a:close/>
                    <a:moveTo>
                      <a:pt x="4983" y="1662"/>
                    </a:moveTo>
                    <a:lnTo>
                      <a:pt x="4983" y="1662"/>
                    </a:lnTo>
                    <a:cubicBezTo>
                      <a:pt x="5033" y="1671"/>
                      <a:pt x="5082" y="1679"/>
                      <a:pt x="5132" y="1687"/>
                    </a:cubicBezTo>
                    <a:cubicBezTo>
                      <a:pt x="5148" y="1687"/>
                      <a:pt x="5165" y="1687"/>
                      <a:pt x="5181" y="1695"/>
                    </a:cubicBezTo>
                    <a:lnTo>
                      <a:pt x="5115" y="1704"/>
                    </a:lnTo>
                    <a:lnTo>
                      <a:pt x="4983" y="1662"/>
                    </a:lnTo>
                    <a:close/>
                    <a:moveTo>
                      <a:pt x="407" y="1819"/>
                    </a:moveTo>
                    <a:lnTo>
                      <a:pt x="432" y="1836"/>
                    </a:lnTo>
                    <a:lnTo>
                      <a:pt x="407" y="1836"/>
                    </a:lnTo>
                    <a:cubicBezTo>
                      <a:pt x="407" y="1828"/>
                      <a:pt x="407" y="1819"/>
                      <a:pt x="407" y="1819"/>
                    </a:cubicBezTo>
                    <a:close/>
                    <a:moveTo>
                      <a:pt x="3965" y="1803"/>
                    </a:moveTo>
                    <a:cubicBezTo>
                      <a:pt x="4064" y="1836"/>
                      <a:pt x="4172" y="1877"/>
                      <a:pt x="4271" y="1910"/>
                    </a:cubicBezTo>
                    <a:cubicBezTo>
                      <a:pt x="4155" y="1886"/>
                      <a:pt x="4040" y="1869"/>
                      <a:pt x="3932" y="1844"/>
                    </a:cubicBezTo>
                    <a:cubicBezTo>
                      <a:pt x="3940" y="1828"/>
                      <a:pt x="3949" y="1811"/>
                      <a:pt x="3949" y="1803"/>
                    </a:cubicBezTo>
                    <a:close/>
                    <a:moveTo>
                      <a:pt x="7002" y="1439"/>
                    </a:moveTo>
                    <a:lnTo>
                      <a:pt x="7002" y="1439"/>
                    </a:lnTo>
                    <a:cubicBezTo>
                      <a:pt x="6869" y="1662"/>
                      <a:pt x="6671" y="1828"/>
                      <a:pt x="6431" y="1919"/>
                    </a:cubicBezTo>
                    <a:cubicBezTo>
                      <a:pt x="6605" y="1828"/>
                      <a:pt x="6754" y="1687"/>
                      <a:pt x="6861" y="1522"/>
                    </a:cubicBezTo>
                    <a:cubicBezTo>
                      <a:pt x="6903" y="1497"/>
                      <a:pt x="6952" y="1472"/>
                      <a:pt x="7002" y="1439"/>
                    </a:cubicBezTo>
                    <a:close/>
                    <a:moveTo>
                      <a:pt x="3609" y="2101"/>
                    </a:moveTo>
                    <a:lnTo>
                      <a:pt x="3742" y="2126"/>
                    </a:lnTo>
                    <a:lnTo>
                      <a:pt x="3849" y="2159"/>
                    </a:lnTo>
                    <a:lnTo>
                      <a:pt x="3609" y="2101"/>
                    </a:lnTo>
                    <a:close/>
                    <a:moveTo>
                      <a:pt x="6514" y="2208"/>
                    </a:moveTo>
                    <a:lnTo>
                      <a:pt x="6514" y="2208"/>
                    </a:lnTo>
                    <a:cubicBezTo>
                      <a:pt x="6265" y="2308"/>
                      <a:pt x="6009" y="2366"/>
                      <a:pt x="5744" y="2374"/>
                    </a:cubicBezTo>
                    <a:cubicBezTo>
                      <a:pt x="5785" y="2357"/>
                      <a:pt x="5827" y="2349"/>
                      <a:pt x="5868" y="2332"/>
                    </a:cubicBezTo>
                    <a:cubicBezTo>
                      <a:pt x="6092" y="2316"/>
                      <a:pt x="6307" y="2275"/>
                      <a:pt x="6514" y="2208"/>
                    </a:cubicBezTo>
                    <a:close/>
                    <a:moveTo>
                      <a:pt x="7821" y="0"/>
                    </a:moveTo>
                    <a:cubicBezTo>
                      <a:pt x="7773" y="0"/>
                      <a:pt x="7725" y="19"/>
                      <a:pt x="7689" y="65"/>
                    </a:cubicBezTo>
                    <a:cubicBezTo>
                      <a:pt x="7325" y="578"/>
                      <a:pt x="6861" y="1075"/>
                      <a:pt x="6265" y="1298"/>
                    </a:cubicBezTo>
                    <a:cubicBezTo>
                      <a:pt x="6041" y="1382"/>
                      <a:pt x="5814" y="1416"/>
                      <a:pt x="5587" y="1416"/>
                    </a:cubicBezTo>
                    <a:cubicBezTo>
                      <a:pt x="5095" y="1416"/>
                      <a:pt x="4603" y="1256"/>
                      <a:pt x="4139" y="1091"/>
                    </a:cubicBezTo>
                    <a:cubicBezTo>
                      <a:pt x="3585" y="893"/>
                      <a:pt x="3047" y="694"/>
                      <a:pt x="2459" y="636"/>
                    </a:cubicBezTo>
                    <a:cubicBezTo>
                      <a:pt x="1781" y="570"/>
                      <a:pt x="1086" y="587"/>
                      <a:pt x="407" y="578"/>
                    </a:cubicBezTo>
                    <a:cubicBezTo>
                      <a:pt x="366" y="578"/>
                      <a:pt x="333" y="587"/>
                      <a:pt x="300" y="611"/>
                    </a:cubicBezTo>
                    <a:cubicBezTo>
                      <a:pt x="272" y="559"/>
                      <a:pt x="213" y="533"/>
                      <a:pt x="156" y="533"/>
                    </a:cubicBezTo>
                    <a:cubicBezTo>
                      <a:pt x="77" y="533"/>
                      <a:pt x="1" y="582"/>
                      <a:pt x="10" y="678"/>
                    </a:cubicBezTo>
                    <a:cubicBezTo>
                      <a:pt x="51" y="1124"/>
                      <a:pt x="85" y="1563"/>
                      <a:pt x="101" y="2010"/>
                    </a:cubicBezTo>
                    <a:cubicBezTo>
                      <a:pt x="101" y="2078"/>
                      <a:pt x="157" y="2161"/>
                      <a:pt x="237" y="2161"/>
                    </a:cubicBezTo>
                    <a:cubicBezTo>
                      <a:pt x="244" y="2161"/>
                      <a:pt x="251" y="2160"/>
                      <a:pt x="258" y="2159"/>
                    </a:cubicBezTo>
                    <a:cubicBezTo>
                      <a:pt x="597" y="2116"/>
                      <a:pt x="937" y="2095"/>
                      <a:pt x="1278" y="2095"/>
                    </a:cubicBezTo>
                    <a:cubicBezTo>
                      <a:pt x="1862" y="2095"/>
                      <a:pt x="2447" y="2157"/>
                      <a:pt x="3022" y="2283"/>
                    </a:cubicBezTo>
                    <a:cubicBezTo>
                      <a:pt x="3775" y="2448"/>
                      <a:pt x="4503" y="2647"/>
                      <a:pt x="5289" y="2647"/>
                    </a:cubicBezTo>
                    <a:cubicBezTo>
                      <a:pt x="5352" y="2647"/>
                      <a:pt x="5415" y="2647"/>
                      <a:pt x="5479" y="2647"/>
                    </a:cubicBezTo>
                    <a:cubicBezTo>
                      <a:pt x="6019" y="2647"/>
                      <a:pt x="6579" y="2627"/>
                      <a:pt x="6994" y="2250"/>
                    </a:cubicBezTo>
                    <a:cubicBezTo>
                      <a:pt x="7515" y="1786"/>
                      <a:pt x="7647" y="1075"/>
                      <a:pt x="7813" y="438"/>
                    </a:cubicBezTo>
                    <a:cubicBezTo>
                      <a:pt x="7813" y="429"/>
                      <a:pt x="7813" y="421"/>
                      <a:pt x="7813" y="413"/>
                    </a:cubicBezTo>
                    <a:cubicBezTo>
                      <a:pt x="7854" y="347"/>
                      <a:pt x="7904" y="289"/>
                      <a:pt x="7953" y="223"/>
                    </a:cubicBezTo>
                    <a:cubicBezTo>
                      <a:pt x="8041" y="111"/>
                      <a:pt x="7934" y="0"/>
                      <a:pt x="782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38" name="Google Shape;1338;p43"/>
              <p:cNvSpPr/>
              <p:nvPr/>
            </p:nvSpPr>
            <p:spPr>
              <a:xfrm>
                <a:off x="5067831" y="3397375"/>
                <a:ext cx="852378" cy="730089"/>
              </a:xfrm>
              <a:custGeom>
                <a:avLst/>
                <a:gdLst/>
                <a:ahLst/>
                <a:cxnLst/>
                <a:rect l="l" t="t" r="r" b="b"/>
                <a:pathLst>
                  <a:path w="8466" h="8175" extrusionOk="0">
                    <a:moveTo>
                      <a:pt x="8010" y="5392"/>
                    </a:moveTo>
                    <a:lnTo>
                      <a:pt x="8010" y="5392"/>
                    </a:lnTo>
                    <a:cubicBezTo>
                      <a:pt x="7962" y="5596"/>
                      <a:pt x="7921" y="5799"/>
                      <a:pt x="7864" y="5995"/>
                    </a:cubicBezTo>
                    <a:lnTo>
                      <a:pt x="7864" y="5995"/>
                    </a:lnTo>
                    <a:lnTo>
                      <a:pt x="7729" y="5748"/>
                    </a:lnTo>
                    <a:cubicBezTo>
                      <a:pt x="7828" y="5632"/>
                      <a:pt x="7919" y="5516"/>
                      <a:pt x="8010" y="5392"/>
                    </a:cubicBezTo>
                    <a:close/>
                    <a:moveTo>
                      <a:pt x="4865" y="238"/>
                    </a:moveTo>
                    <a:cubicBezTo>
                      <a:pt x="5053" y="238"/>
                      <a:pt x="5242" y="253"/>
                      <a:pt x="5429" y="279"/>
                    </a:cubicBezTo>
                    <a:cubicBezTo>
                      <a:pt x="7108" y="510"/>
                      <a:pt x="8019" y="1785"/>
                      <a:pt x="8201" y="3398"/>
                    </a:cubicBezTo>
                    <a:cubicBezTo>
                      <a:pt x="8217" y="3564"/>
                      <a:pt x="8225" y="3729"/>
                      <a:pt x="8225" y="3895"/>
                    </a:cubicBezTo>
                    <a:cubicBezTo>
                      <a:pt x="8209" y="3911"/>
                      <a:pt x="8201" y="3936"/>
                      <a:pt x="8201" y="3953"/>
                    </a:cubicBezTo>
                    <a:cubicBezTo>
                      <a:pt x="8176" y="4151"/>
                      <a:pt x="8159" y="4341"/>
                      <a:pt x="8134" y="4548"/>
                    </a:cubicBezTo>
                    <a:cubicBezTo>
                      <a:pt x="8035" y="4904"/>
                      <a:pt x="7853" y="5227"/>
                      <a:pt x="7613" y="5508"/>
                    </a:cubicBezTo>
                    <a:cubicBezTo>
                      <a:pt x="7130" y="6087"/>
                      <a:pt x="6426" y="6528"/>
                      <a:pt x="5655" y="6528"/>
                    </a:cubicBezTo>
                    <a:cubicBezTo>
                      <a:pt x="5621" y="6528"/>
                      <a:pt x="5587" y="6528"/>
                      <a:pt x="5553" y="6526"/>
                    </a:cubicBezTo>
                    <a:cubicBezTo>
                      <a:pt x="4684" y="6484"/>
                      <a:pt x="3857" y="5971"/>
                      <a:pt x="3013" y="5806"/>
                    </a:cubicBezTo>
                    <a:cubicBezTo>
                      <a:pt x="2443" y="5693"/>
                      <a:pt x="1863" y="5634"/>
                      <a:pt x="1284" y="5634"/>
                    </a:cubicBezTo>
                    <a:cubicBezTo>
                      <a:pt x="1012" y="5634"/>
                      <a:pt x="742" y="5647"/>
                      <a:pt x="473" y="5674"/>
                    </a:cubicBezTo>
                    <a:cubicBezTo>
                      <a:pt x="1267" y="4689"/>
                      <a:pt x="1523" y="3431"/>
                      <a:pt x="2069" y="2298"/>
                    </a:cubicBezTo>
                    <a:cubicBezTo>
                      <a:pt x="2367" y="1669"/>
                      <a:pt x="2781" y="1057"/>
                      <a:pt x="3360" y="659"/>
                    </a:cubicBezTo>
                    <a:cubicBezTo>
                      <a:pt x="3812" y="354"/>
                      <a:pt x="4336" y="238"/>
                      <a:pt x="4865" y="238"/>
                    </a:cubicBezTo>
                    <a:close/>
                    <a:moveTo>
                      <a:pt x="7671" y="5814"/>
                    </a:moveTo>
                    <a:lnTo>
                      <a:pt x="7837" y="6120"/>
                    </a:lnTo>
                    <a:cubicBezTo>
                      <a:pt x="7787" y="6286"/>
                      <a:pt x="7729" y="6451"/>
                      <a:pt x="7663" y="6609"/>
                    </a:cubicBezTo>
                    <a:lnTo>
                      <a:pt x="7406" y="6071"/>
                    </a:lnTo>
                    <a:cubicBezTo>
                      <a:pt x="7497" y="5988"/>
                      <a:pt x="7588" y="5897"/>
                      <a:pt x="7671" y="5814"/>
                    </a:cubicBezTo>
                    <a:close/>
                    <a:moveTo>
                      <a:pt x="7348" y="6120"/>
                    </a:moveTo>
                    <a:lnTo>
                      <a:pt x="7621" y="6700"/>
                    </a:lnTo>
                    <a:cubicBezTo>
                      <a:pt x="7613" y="6724"/>
                      <a:pt x="7605" y="6741"/>
                      <a:pt x="7597" y="6758"/>
                    </a:cubicBezTo>
                    <a:cubicBezTo>
                      <a:pt x="7532" y="6912"/>
                      <a:pt x="7442" y="7051"/>
                      <a:pt x="7337" y="7181"/>
                    </a:cubicBezTo>
                    <a:lnTo>
                      <a:pt x="7337" y="7181"/>
                    </a:lnTo>
                    <a:cubicBezTo>
                      <a:pt x="7222" y="6919"/>
                      <a:pt x="7082" y="6656"/>
                      <a:pt x="6935" y="6410"/>
                    </a:cubicBezTo>
                    <a:cubicBezTo>
                      <a:pt x="7075" y="6319"/>
                      <a:pt x="7216" y="6228"/>
                      <a:pt x="7348" y="6120"/>
                    </a:cubicBezTo>
                    <a:close/>
                    <a:moveTo>
                      <a:pt x="1168" y="5864"/>
                    </a:moveTo>
                    <a:cubicBezTo>
                      <a:pt x="1333" y="6352"/>
                      <a:pt x="1523" y="6840"/>
                      <a:pt x="1730" y="7312"/>
                    </a:cubicBezTo>
                    <a:cubicBezTo>
                      <a:pt x="1609" y="7302"/>
                      <a:pt x="1485" y="7298"/>
                      <a:pt x="1361" y="7298"/>
                    </a:cubicBezTo>
                    <a:cubicBezTo>
                      <a:pt x="1274" y="7298"/>
                      <a:pt x="1187" y="7300"/>
                      <a:pt x="1101" y="7304"/>
                    </a:cubicBezTo>
                    <a:cubicBezTo>
                      <a:pt x="919" y="6824"/>
                      <a:pt x="721" y="6360"/>
                      <a:pt x="497" y="5897"/>
                    </a:cubicBezTo>
                    <a:cubicBezTo>
                      <a:pt x="721" y="5880"/>
                      <a:pt x="944" y="5872"/>
                      <a:pt x="1168" y="5864"/>
                    </a:cubicBezTo>
                    <a:close/>
                    <a:moveTo>
                      <a:pt x="423" y="5905"/>
                    </a:moveTo>
                    <a:cubicBezTo>
                      <a:pt x="423" y="5914"/>
                      <a:pt x="423" y="5922"/>
                      <a:pt x="423" y="5930"/>
                    </a:cubicBezTo>
                    <a:cubicBezTo>
                      <a:pt x="646" y="6377"/>
                      <a:pt x="845" y="6840"/>
                      <a:pt x="1019" y="7304"/>
                    </a:cubicBezTo>
                    <a:cubicBezTo>
                      <a:pt x="878" y="7312"/>
                      <a:pt x="737" y="7328"/>
                      <a:pt x="597" y="7353"/>
                    </a:cubicBezTo>
                    <a:cubicBezTo>
                      <a:pt x="473" y="7179"/>
                      <a:pt x="365" y="6989"/>
                      <a:pt x="282" y="6799"/>
                    </a:cubicBezTo>
                    <a:cubicBezTo>
                      <a:pt x="266" y="6509"/>
                      <a:pt x="249" y="6220"/>
                      <a:pt x="233" y="5938"/>
                    </a:cubicBezTo>
                    <a:lnTo>
                      <a:pt x="257" y="5914"/>
                    </a:lnTo>
                    <a:lnTo>
                      <a:pt x="307" y="5914"/>
                    </a:lnTo>
                    <a:lnTo>
                      <a:pt x="423" y="5905"/>
                    </a:lnTo>
                    <a:close/>
                    <a:moveTo>
                      <a:pt x="299" y="6997"/>
                    </a:moveTo>
                    <a:cubicBezTo>
                      <a:pt x="357" y="7122"/>
                      <a:pt x="431" y="7246"/>
                      <a:pt x="514" y="7362"/>
                    </a:cubicBezTo>
                    <a:lnTo>
                      <a:pt x="315" y="7403"/>
                    </a:lnTo>
                    <a:cubicBezTo>
                      <a:pt x="307" y="7271"/>
                      <a:pt x="307" y="7138"/>
                      <a:pt x="299" y="6997"/>
                    </a:cubicBezTo>
                    <a:close/>
                    <a:moveTo>
                      <a:pt x="1242" y="5872"/>
                    </a:moveTo>
                    <a:cubicBezTo>
                      <a:pt x="1441" y="5872"/>
                      <a:pt x="1631" y="5880"/>
                      <a:pt x="1829" y="5889"/>
                    </a:cubicBezTo>
                    <a:cubicBezTo>
                      <a:pt x="2078" y="6385"/>
                      <a:pt x="2301" y="6898"/>
                      <a:pt x="2508" y="7419"/>
                    </a:cubicBezTo>
                    <a:cubicBezTo>
                      <a:pt x="2276" y="7370"/>
                      <a:pt x="2053" y="7337"/>
                      <a:pt x="1813" y="7320"/>
                    </a:cubicBezTo>
                    <a:cubicBezTo>
                      <a:pt x="1606" y="6849"/>
                      <a:pt x="1416" y="6360"/>
                      <a:pt x="1242" y="5872"/>
                    </a:cubicBezTo>
                    <a:close/>
                    <a:moveTo>
                      <a:pt x="1921" y="5889"/>
                    </a:moveTo>
                    <a:lnTo>
                      <a:pt x="1921" y="5889"/>
                    </a:lnTo>
                    <a:cubicBezTo>
                      <a:pt x="2136" y="5905"/>
                      <a:pt x="2351" y="5930"/>
                      <a:pt x="2566" y="5963"/>
                    </a:cubicBezTo>
                    <a:cubicBezTo>
                      <a:pt x="2723" y="6501"/>
                      <a:pt x="2930" y="7031"/>
                      <a:pt x="3186" y="7544"/>
                    </a:cubicBezTo>
                    <a:cubicBezTo>
                      <a:pt x="2988" y="7502"/>
                      <a:pt x="2789" y="7461"/>
                      <a:pt x="2599" y="7428"/>
                    </a:cubicBezTo>
                    <a:cubicBezTo>
                      <a:pt x="2392" y="6906"/>
                      <a:pt x="2160" y="6393"/>
                      <a:pt x="1921" y="5889"/>
                    </a:cubicBezTo>
                    <a:close/>
                    <a:moveTo>
                      <a:pt x="6860" y="6443"/>
                    </a:moveTo>
                    <a:cubicBezTo>
                      <a:pt x="7017" y="6708"/>
                      <a:pt x="7158" y="6981"/>
                      <a:pt x="7274" y="7262"/>
                    </a:cubicBezTo>
                    <a:cubicBezTo>
                      <a:pt x="7150" y="7411"/>
                      <a:pt x="6993" y="7544"/>
                      <a:pt x="6819" y="7643"/>
                    </a:cubicBezTo>
                    <a:lnTo>
                      <a:pt x="6372" y="6650"/>
                    </a:lnTo>
                    <a:cubicBezTo>
                      <a:pt x="6538" y="6600"/>
                      <a:pt x="6703" y="6534"/>
                      <a:pt x="6860" y="6443"/>
                    </a:cubicBezTo>
                    <a:close/>
                    <a:moveTo>
                      <a:pt x="2649" y="5971"/>
                    </a:moveTo>
                    <a:lnTo>
                      <a:pt x="2649" y="5971"/>
                    </a:lnTo>
                    <a:cubicBezTo>
                      <a:pt x="2864" y="6005"/>
                      <a:pt x="3079" y="6054"/>
                      <a:pt x="3286" y="6104"/>
                    </a:cubicBezTo>
                    <a:cubicBezTo>
                      <a:pt x="3517" y="6633"/>
                      <a:pt x="3724" y="7163"/>
                      <a:pt x="3923" y="7701"/>
                    </a:cubicBezTo>
                    <a:lnTo>
                      <a:pt x="3277" y="7560"/>
                    </a:lnTo>
                    <a:cubicBezTo>
                      <a:pt x="3021" y="7047"/>
                      <a:pt x="2806" y="6518"/>
                      <a:pt x="2649" y="5971"/>
                    </a:cubicBezTo>
                    <a:close/>
                    <a:moveTo>
                      <a:pt x="3385" y="6129"/>
                    </a:moveTo>
                    <a:lnTo>
                      <a:pt x="3509" y="6162"/>
                    </a:lnTo>
                    <a:cubicBezTo>
                      <a:pt x="3691" y="6211"/>
                      <a:pt x="3873" y="6278"/>
                      <a:pt x="4047" y="6344"/>
                    </a:cubicBezTo>
                    <a:cubicBezTo>
                      <a:pt x="4237" y="6849"/>
                      <a:pt x="4436" y="7345"/>
                      <a:pt x="4651" y="7841"/>
                    </a:cubicBezTo>
                    <a:cubicBezTo>
                      <a:pt x="4436" y="7808"/>
                      <a:pt x="4229" y="7767"/>
                      <a:pt x="4014" y="7726"/>
                    </a:cubicBezTo>
                    <a:cubicBezTo>
                      <a:pt x="3824" y="7188"/>
                      <a:pt x="3608" y="6650"/>
                      <a:pt x="3385" y="6129"/>
                    </a:cubicBezTo>
                    <a:close/>
                    <a:moveTo>
                      <a:pt x="6298" y="6675"/>
                    </a:moveTo>
                    <a:cubicBezTo>
                      <a:pt x="6446" y="7006"/>
                      <a:pt x="6604" y="7345"/>
                      <a:pt x="6753" y="7684"/>
                    </a:cubicBezTo>
                    <a:cubicBezTo>
                      <a:pt x="6579" y="7775"/>
                      <a:pt x="6380" y="7841"/>
                      <a:pt x="6190" y="7883"/>
                    </a:cubicBezTo>
                    <a:cubicBezTo>
                      <a:pt x="6016" y="7519"/>
                      <a:pt x="5859" y="7138"/>
                      <a:pt x="5710" y="6758"/>
                    </a:cubicBezTo>
                    <a:lnTo>
                      <a:pt x="5867" y="6758"/>
                    </a:lnTo>
                    <a:cubicBezTo>
                      <a:pt x="6016" y="6741"/>
                      <a:pt x="6157" y="6716"/>
                      <a:pt x="6298" y="6675"/>
                    </a:cubicBezTo>
                    <a:close/>
                    <a:moveTo>
                      <a:pt x="4146" y="6377"/>
                    </a:moveTo>
                    <a:lnTo>
                      <a:pt x="4146" y="6377"/>
                    </a:lnTo>
                    <a:cubicBezTo>
                      <a:pt x="4378" y="6460"/>
                      <a:pt x="4610" y="6551"/>
                      <a:pt x="4841" y="6625"/>
                    </a:cubicBezTo>
                    <a:cubicBezTo>
                      <a:pt x="5048" y="7055"/>
                      <a:pt x="5255" y="7494"/>
                      <a:pt x="5462" y="7932"/>
                    </a:cubicBezTo>
                    <a:lnTo>
                      <a:pt x="5346" y="7932"/>
                    </a:lnTo>
                    <a:cubicBezTo>
                      <a:pt x="5139" y="7916"/>
                      <a:pt x="4941" y="7891"/>
                      <a:pt x="4742" y="7858"/>
                    </a:cubicBezTo>
                    <a:cubicBezTo>
                      <a:pt x="4527" y="7370"/>
                      <a:pt x="4328" y="6873"/>
                      <a:pt x="4146" y="6377"/>
                    </a:cubicBezTo>
                    <a:close/>
                    <a:moveTo>
                      <a:pt x="4941" y="6650"/>
                    </a:moveTo>
                    <a:lnTo>
                      <a:pt x="4941" y="6650"/>
                    </a:lnTo>
                    <a:cubicBezTo>
                      <a:pt x="5164" y="6716"/>
                      <a:pt x="5396" y="6749"/>
                      <a:pt x="5627" y="6758"/>
                    </a:cubicBezTo>
                    <a:cubicBezTo>
                      <a:pt x="5776" y="7146"/>
                      <a:pt x="5933" y="7527"/>
                      <a:pt x="6107" y="7899"/>
                    </a:cubicBezTo>
                    <a:cubicBezTo>
                      <a:pt x="5925" y="7932"/>
                      <a:pt x="5735" y="7941"/>
                      <a:pt x="5545" y="7941"/>
                    </a:cubicBezTo>
                    <a:cubicBezTo>
                      <a:pt x="5346" y="7510"/>
                      <a:pt x="5147" y="7080"/>
                      <a:pt x="4941" y="6650"/>
                    </a:cubicBezTo>
                    <a:close/>
                    <a:moveTo>
                      <a:pt x="4939" y="0"/>
                    </a:moveTo>
                    <a:cubicBezTo>
                      <a:pt x="4148" y="0"/>
                      <a:pt x="3371" y="256"/>
                      <a:pt x="2789" y="833"/>
                    </a:cubicBezTo>
                    <a:cubicBezTo>
                      <a:pt x="1408" y="2207"/>
                      <a:pt x="1424" y="4366"/>
                      <a:pt x="84" y="5756"/>
                    </a:cubicBezTo>
                    <a:cubicBezTo>
                      <a:pt x="34" y="5765"/>
                      <a:pt x="1" y="5814"/>
                      <a:pt x="1" y="5864"/>
                    </a:cubicBezTo>
                    <a:cubicBezTo>
                      <a:pt x="34" y="6427"/>
                      <a:pt x="59" y="6989"/>
                      <a:pt x="92" y="7544"/>
                    </a:cubicBezTo>
                    <a:cubicBezTo>
                      <a:pt x="92" y="7616"/>
                      <a:pt x="148" y="7663"/>
                      <a:pt x="212" y="7663"/>
                    </a:cubicBezTo>
                    <a:cubicBezTo>
                      <a:pt x="222" y="7663"/>
                      <a:pt x="231" y="7662"/>
                      <a:pt x="241" y="7659"/>
                    </a:cubicBezTo>
                    <a:cubicBezTo>
                      <a:pt x="619" y="7558"/>
                      <a:pt x="994" y="7518"/>
                      <a:pt x="1367" y="7518"/>
                    </a:cubicBezTo>
                    <a:cubicBezTo>
                      <a:pt x="2122" y="7518"/>
                      <a:pt x="2869" y="7684"/>
                      <a:pt x="3617" y="7850"/>
                    </a:cubicBezTo>
                    <a:cubicBezTo>
                      <a:pt x="4270" y="7996"/>
                      <a:pt x="4965" y="8174"/>
                      <a:pt x="5643" y="8174"/>
                    </a:cubicBezTo>
                    <a:cubicBezTo>
                      <a:pt x="5883" y="8174"/>
                      <a:pt x="6122" y="8152"/>
                      <a:pt x="6355" y="8098"/>
                    </a:cubicBezTo>
                    <a:cubicBezTo>
                      <a:pt x="7845" y="7759"/>
                      <a:pt x="8176" y="6062"/>
                      <a:pt x="8350" y="4672"/>
                    </a:cubicBezTo>
                    <a:cubicBezTo>
                      <a:pt x="8424" y="4424"/>
                      <a:pt x="8465" y="4168"/>
                      <a:pt x="8465" y="3919"/>
                    </a:cubicBezTo>
                    <a:cubicBezTo>
                      <a:pt x="8441" y="2529"/>
                      <a:pt x="7911" y="974"/>
                      <a:pt x="6571" y="362"/>
                    </a:cubicBezTo>
                    <a:cubicBezTo>
                      <a:pt x="6063" y="128"/>
                      <a:pt x="5498" y="0"/>
                      <a:pt x="4939"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1339" name="Google Shape;1339;p43"/>
            <p:cNvSpPr txBox="1"/>
            <p:nvPr/>
          </p:nvSpPr>
          <p:spPr>
            <a:xfrm flipH="1">
              <a:off x="5215651" y="3482125"/>
              <a:ext cx="6657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467" kern="0">
                  <a:solidFill>
                    <a:srgbClr val="69E781"/>
                  </a:solidFill>
                  <a:latin typeface="Fira Sans Extra Condensed Medium"/>
                  <a:ea typeface="Fira Sans Extra Condensed Medium"/>
                  <a:cs typeface="Fira Sans Extra Condensed Medium"/>
                  <a:sym typeface="Fira Sans Extra Condensed Medium"/>
                </a:rPr>
                <a:t>02</a:t>
              </a:r>
              <a:endParaRPr sz="3467" kern="0" dirty="0">
                <a:solidFill>
                  <a:srgbClr val="69E781"/>
                </a:solidFill>
                <a:latin typeface="Fira Sans Extra Condensed Medium"/>
                <a:ea typeface="Fira Sans Extra Condensed Medium"/>
                <a:cs typeface="Fira Sans Extra Condensed Medium"/>
                <a:sym typeface="Fira Sans Extra Condensed Medium"/>
              </a:endParaRPr>
            </a:p>
          </p:txBody>
        </p:sp>
      </p:grpSp>
      <p:grpSp>
        <p:nvGrpSpPr>
          <p:cNvPr id="1340" name="Google Shape;1340;p43"/>
          <p:cNvGrpSpPr/>
          <p:nvPr/>
        </p:nvGrpSpPr>
        <p:grpSpPr>
          <a:xfrm>
            <a:off x="4142062" y="4586701"/>
            <a:ext cx="891439" cy="1091576"/>
            <a:chOff x="2918246" y="3440026"/>
            <a:chExt cx="668579" cy="818682"/>
          </a:xfrm>
        </p:grpSpPr>
        <p:grpSp>
          <p:nvGrpSpPr>
            <p:cNvPr id="1341" name="Google Shape;1341;p43"/>
            <p:cNvGrpSpPr/>
            <p:nvPr/>
          </p:nvGrpSpPr>
          <p:grpSpPr>
            <a:xfrm>
              <a:off x="2918246" y="3440026"/>
              <a:ext cx="665713" cy="818682"/>
              <a:chOff x="2918246" y="3440026"/>
              <a:chExt cx="665713" cy="818682"/>
            </a:xfrm>
          </p:grpSpPr>
          <p:sp>
            <p:nvSpPr>
              <p:cNvPr id="1342" name="Google Shape;1342;p43"/>
              <p:cNvSpPr/>
              <p:nvPr/>
            </p:nvSpPr>
            <p:spPr>
              <a:xfrm>
                <a:off x="2931311" y="3953373"/>
                <a:ext cx="628762" cy="284444"/>
              </a:xfrm>
              <a:custGeom>
                <a:avLst/>
                <a:gdLst/>
                <a:ahLst/>
                <a:cxnLst/>
                <a:rect l="l" t="t" r="r" b="b"/>
                <a:pathLst>
                  <a:path w="6245" h="3185" extrusionOk="0">
                    <a:moveTo>
                      <a:pt x="571" y="1336"/>
                    </a:moveTo>
                    <a:cubicBezTo>
                      <a:pt x="596" y="1369"/>
                      <a:pt x="621" y="1394"/>
                      <a:pt x="654" y="1419"/>
                    </a:cubicBezTo>
                    <a:lnTo>
                      <a:pt x="645" y="1427"/>
                    </a:lnTo>
                    <a:cubicBezTo>
                      <a:pt x="637" y="1423"/>
                      <a:pt x="629" y="1421"/>
                      <a:pt x="621" y="1421"/>
                    </a:cubicBezTo>
                    <a:cubicBezTo>
                      <a:pt x="612" y="1421"/>
                      <a:pt x="604" y="1423"/>
                      <a:pt x="596" y="1427"/>
                    </a:cubicBezTo>
                    <a:cubicBezTo>
                      <a:pt x="587" y="1394"/>
                      <a:pt x="579" y="1369"/>
                      <a:pt x="571" y="1336"/>
                    </a:cubicBezTo>
                    <a:close/>
                    <a:moveTo>
                      <a:pt x="263" y="1"/>
                    </a:moveTo>
                    <a:cubicBezTo>
                      <a:pt x="184" y="1"/>
                      <a:pt x="99" y="52"/>
                      <a:pt x="91" y="153"/>
                    </a:cubicBezTo>
                    <a:cubicBezTo>
                      <a:pt x="33" y="955"/>
                      <a:pt x="0" y="1890"/>
                      <a:pt x="654" y="2478"/>
                    </a:cubicBezTo>
                    <a:cubicBezTo>
                      <a:pt x="1274" y="3032"/>
                      <a:pt x="2242" y="3156"/>
                      <a:pt x="3045" y="3173"/>
                    </a:cubicBezTo>
                    <a:cubicBezTo>
                      <a:pt x="3238" y="3177"/>
                      <a:pt x="3445" y="3185"/>
                      <a:pt x="3656" y="3185"/>
                    </a:cubicBezTo>
                    <a:cubicBezTo>
                      <a:pt x="4260" y="3185"/>
                      <a:pt x="4898" y="3122"/>
                      <a:pt x="5345" y="2742"/>
                    </a:cubicBezTo>
                    <a:cubicBezTo>
                      <a:pt x="5560" y="2560"/>
                      <a:pt x="5718" y="2329"/>
                      <a:pt x="5809" y="2064"/>
                    </a:cubicBezTo>
                    <a:cubicBezTo>
                      <a:pt x="5817" y="2039"/>
                      <a:pt x="5825" y="2014"/>
                      <a:pt x="5825" y="1989"/>
                    </a:cubicBezTo>
                    <a:cubicBezTo>
                      <a:pt x="5991" y="1452"/>
                      <a:pt x="5957" y="839"/>
                      <a:pt x="6189" y="302"/>
                    </a:cubicBezTo>
                    <a:cubicBezTo>
                      <a:pt x="6189" y="293"/>
                      <a:pt x="6197" y="277"/>
                      <a:pt x="6206" y="268"/>
                    </a:cubicBezTo>
                    <a:cubicBezTo>
                      <a:pt x="6244" y="158"/>
                      <a:pt x="6136" y="70"/>
                      <a:pt x="6037" y="70"/>
                    </a:cubicBezTo>
                    <a:cubicBezTo>
                      <a:pt x="5988" y="70"/>
                      <a:pt x="5941" y="92"/>
                      <a:pt x="5916" y="144"/>
                    </a:cubicBezTo>
                    <a:lnTo>
                      <a:pt x="5908" y="186"/>
                    </a:lnTo>
                    <a:cubicBezTo>
                      <a:pt x="5718" y="666"/>
                      <a:pt x="5329" y="1013"/>
                      <a:pt x="4898" y="1278"/>
                    </a:cubicBezTo>
                    <a:cubicBezTo>
                      <a:pt x="4361" y="1617"/>
                      <a:pt x="3864" y="1692"/>
                      <a:pt x="3235" y="1708"/>
                    </a:cubicBezTo>
                    <a:cubicBezTo>
                      <a:pt x="3104" y="1712"/>
                      <a:pt x="2967" y="1716"/>
                      <a:pt x="2827" y="1716"/>
                    </a:cubicBezTo>
                    <a:cubicBezTo>
                      <a:pt x="1869" y="1716"/>
                      <a:pt x="763" y="1562"/>
                      <a:pt x="439" y="508"/>
                    </a:cubicBezTo>
                    <a:cubicBezTo>
                      <a:pt x="430" y="484"/>
                      <a:pt x="405" y="459"/>
                      <a:pt x="389" y="442"/>
                    </a:cubicBezTo>
                    <a:cubicBezTo>
                      <a:pt x="389" y="343"/>
                      <a:pt x="397" y="244"/>
                      <a:pt x="405" y="153"/>
                    </a:cubicBezTo>
                    <a:cubicBezTo>
                      <a:pt x="414" y="50"/>
                      <a:pt x="341" y="1"/>
                      <a:pt x="263"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43" name="Google Shape;1343;p43"/>
              <p:cNvSpPr/>
              <p:nvPr/>
            </p:nvSpPr>
            <p:spPr>
              <a:xfrm>
                <a:off x="2936244" y="3446731"/>
                <a:ext cx="639032" cy="659357"/>
              </a:xfrm>
              <a:custGeom>
                <a:avLst/>
                <a:gdLst/>
                <a:ahLst/>
                <a:cxnLst/>
                <a:rect l="l" t="t" r="r" b="b"/>
                <a:pathLst>
                  <a:path w="6347" h="7383" extrusionOk="0">
                    <a:moveTo>
                      <a:pt x="348" y="1"/>
                    </a:moveTo>
                    <a:cubicBezTo>
                      <a:pt x="348" y="1"/>
                      <a:pt x="348" y="1"/>
                      <a:pt x="348" y="1"/>
                    </a:cubicBezTo>
                    <a:lnTo>
                      <a:pt x="348" y="1"/>
                    </a:lnTo>
                    <a:lnTo>
                      <a:pt x="299" y="919"/>
                    </a:lnTo>
                    <a:cubicBezTo>
                      <a:pt x="318" y="661"/>
                      <a:pt x="335" y="552"/>
                      <a:pt x="346" y="504"/>
                    </a:cubicBezTo>
                    <a:lnTo>
                      <a:pt x="346" y="504"/>
                    </a:lnTo>
                    <a:cubicBezTo>
                      <a:pt x="348" y="348"/>
                      <a:pt x="348" y="181"/>
                      <a:pt x="348" y="1"/>
                    </a:cubicBezTo>
                    <a:lnTo>
                      <a:pt x="348" y="1"/>
                    </a:lnTo>
                    <a:cubicBezTo>
                      <a:pt x="377" y="603"/>
                      <a:pt x="374" y="390"/>
                      <a:pt x="346" y="504"/>
                    </a:cubicBezTo>
                    <a:lnTo>
                      <a:pt x="346" y="504"/>
                    </a:lnTo>
                    <a:cubicBezTo>
                      <a:pt x="331" y="2346"/>
                      <a:pt x="231" y="2596"/>
                      <a:pt x="117" y="3641"/>
                    </a:cubicBezTo>
                    <a:cubicBezTo>
                      <a:pt x="1" y="4775"/>
                      <a:pt x="92" y="6090"/>
                      <a:pt x="869" y="6810"/>
                    </a:cubicBezTo>
                    <a:cubicBezTo>
                      <a:pt x="1353" y="7266"/>
                      <a:pt x="2003" y="7383"/>
                      <a:pt x="2638" y="7383"/>
                    </a:cubicBezTo>
                    <a:cubicBezTo>
                      <a:pt x="2753" y="7383"/>
                      <a:pt x="2867" y="7379"/>
                      <a:pt x="2979" y="7373"/>
                    </a:cubicBezTo>
                    <a:cubicBezTo>
                      <a:pt x="4072" y="7323"/>
                      <a:pt x="5280" y="6992"/>
                      <a:pt x="5859" y="5941"/>
                    </a:cubicBezTo>
                    <a:cubicBezTo>
                      <a:pt x="6231" y="5279"/>
                      <a:pt x="6322" y="4973"/>
                      <a:pt x="6248" y="4196"/>
                    </a:cubicBezTo>
                    <a:cubicBezTo>
                      <a:pt x="6206" y="3782"/>
                      <a:pt x="6347" y="3616"/>
                      <a:pt x="6157" y="3252"/>
                    </a:cubicBezTo>
                    <a:cubicBezTo>
                      <a:pt x="5718" y="2400"/>
                      <a:pt x="4568" y="1953"/>
                      <a:pt x="3741" y="1631"/>
                    </a:cubicBezTo>
                    <a:cubicBezTo>
                      <a:pt x="2425" y="1126"/>
                      <a:pt x="1051" y="1366"/>
                      <a:pt x="34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44" name="Google Shape;1344;p43"/>
              <p:cNvSpPr/>
              <p:nvPr/>
            </p:nvSpPr>
            <p:spPr>
              <a:xfrm>
                <a:off x="2918246" y="3440026"/>
                <a:ext cx="665713" cy="818682"/>
              </a:xfrm>
              <a:custGeom>
                <a:avLst/>
                <a:gdLst/>
                <a:ahLst/>
                <a:cxnLst/>
                <a:rect l="l" t="t" r="r" b="b"/>
                <a:pathLst>
                  <a:path w="6612" h="9167" extrusionOk="0">
                    <a:moveTo>
                      <a:pt x="6272" y="5942"/>
                    </a:moveTo>
                    <a:lnTo>
                      <a:pt x="6272" y="5942"/>
                    </a:lnTo>
                    <a:cubicBezTo>
                      <a:pt x="6248" y="6115"/>
                      <a:pt x="6223" y="6281"/>
                      <a:pt x="6190" y="6455"/>
                    </a:cubicBezTo>
                    <a:cubicBezTo>
                      <a:pt x="6157" y="6604"/>
                      <a:pt x="6132" y="6761"/>
                      <a:pt x="6107" y="6910"/>
                    </a:cubicBezTo>
                    <a:cubicBezTo>
                      <a:pt x="6049" y="6769"/>
                      <a:pt x="5983" y="6628"/>
                      <a:pt x="5908" y="6496"/>
                    </a:cubicBezTo>
                    <a:cubicBezTo>
                      <a:pt x="5983" y="6413"/>
                      <a:pt x="6041" y="6330"/>
                      <a:pt x="6099" y="6239"/>
                    </a:cubicBezTo>
                    <a:cubicBezTo>
                      <a:pt x="6165" y="6148"/>
                      <a:pt x="6223" y="6049"/>
                      <a:pt x="6272" y="5942"/>
                    </a:cubicBezTo>
                    <a:close/>
                    <a:moveTo>
                      <a:pt x="679" y="505"/>
                    </a:moveTo>
                    <a:cubicBezTo>
                      <a:pt x="1399" y="1407"/>
                      <a:pt x="2549" y="1416"/>
                      <a:pt x="3641" y="1763"/>
                    </a:cubicBezTo>
                    <a:cubicBezTo>
                      <a:pt x="4378" y="1995"/>
                      <a:pt x="5172" y="2309"/>
                      <a:pt x="5768" y="2814"/>
                    </a:cubicBezTo>
                    <a:cubicBezTo>
                      <a:pt x="6107" y="3095"/>
                      <a:pt x="6339" y="3418"/>
                      <a:pt x="6355" y="3873"/>
                    </a:cubicBezTo>
                    <a:cubicBezTo>
                      <a:pt x="6355" y="4130"/>
                      <a:pt x="6380" y="4403"/>
                      <a:pt x="6372" y="4676"/>
                    </a:cubicBezTo>
                    <a:cubicBezTo>
                      <a:pt x="6372" y="4684"/>
                      <a:pt x="6372" y="4692"/>
                      <a:pt x="6372" y="4692"/>
                    </a:cubicBezTo>
                    <a:lnTo>
                      <a:pt x="6372" y="4833"/>
                    </a:lnTo>
                    <a:cubicBezTo>
                      <a:pt x="6372" y="4899"/>
                      <a:pt x="6363" y="4965"/>
                      <a:pt x="6355" y="5023"/>
                    </a:cubicBezTo>
                    <a:cubicBezTo>
                      <a:pt x="6136" y="6744"/>
                      <a:pt x="4403" y="7382"/>
                      <a:pt x="2885" y="7382"/>
                    </a:cubicBezTo>
                    <a:cubicBezTo>
                      <a:pt x="2855" y="7382"/>
                      <a:pt x="2826" y="7382"/>
                      <a:pt x="2797" y="7381"/>
                    </a:cubicBezTo>
                    <a:cubicBezTo>
                      <a:pt x="1804" y="7365"/>
                      <a:pt x="960" y="6934"/>
                      <a:pt x="621" y="5958"/>
                    </a:cubicBezTo>
                    <a:cubicBezTo>
                      <a:pt x="489" y="5553"/>
                      <a:pt x="414" y="5139"/>
                      <a:pt x="414" y="4717"/>
                    </a:cubicBezTo>
                    <a:cubicBezTo>
                      <a:pt x="423" y="4403"/>
                      <a:pt x="439" y="4088"/>
                      <a:pt x="456" y="3774"/>
                    </a:cubicBezTo>
                    <a:cubicBezTo>
                      <a:pt x="456" y="3732"/>
                      <a:pt x="464" y="3699"/>
                      <a:pt x="464" y="3666"/>
                    </a:cubicBezTo>
                    <a:cubicBezTo>
                      <a:pt x="580" y="2615"/>
                      <a:pt x="662" y="1589"/>
                      <a:pt x="679" y="530"/>
                    </a:cubicBezTo>
                    <a:cubicBezTo>
                      <a:pt x="679" y="522"/>
                      <a:pt x="679" y="514"/>
                      <a:pt x="679" y="505"/>
                    </a:cubicBezTo>
                    <a:close/>
                    <a:moveTo>
                      <a:pt x="5859" y="6562"/>
                    </a:moveTo>
                    <a:cubicBezTo>
                      <a:pt x="5925" y="6686"/>
                      <a:pt x="5983" y="6802"/>
                      <a:pt x="6032" y="6934"/>
                    </a:cubicBezTo>
                    <a:cubicBezTo>
                      <a:pt x="6043" y="6951"/>
                      <a:pt x="6061" y="6960"/>
                      <a:pt x="6076" y="6960"/>
                    </a:cubicBezTo>
                    <a:cubicBezTo>
                      <a:pt x="6085" y="6960"/>
                      <a:pt x="6093" y="6957"/>
                      <a:pt x="6099" y="6951"/>
                    </a:cubicBezTo>
                    <a:lnTo>
                      <a:pt x="6099" y="6951"/>
                    </a:lnTo>
                    <a:cubicBezTo>
                      <a:pt x="6066" y="7174"/>
                      <a:pt x="6024" y="7398"/>
                      <a:pt x="5966" y="7621"/>
                    </a:cubicBezTo>
                    <a:cubicBezTo>
                      <a:pt x="5842" y="7356"/>
                      <a:pt x="5710" y="7092"/>
                      <a:pt x="5577" y="6827"/>
                    </a:cubicBezTo>
                    <a:cubicBezTo>
                      <a:pt x="5677" y="6744"/>
                      <a:pt x="5768" y="6653"/>
                      <a:pt x="5859" y="6562"/>
                    </a:cubicBezTo>
                    <a:close/>
                    <a:moveTo>
                      <a:pt x="5511" y="6877"/>
                    </a:moveTo>
                    <a:cubicBezTo>
                      <a:pt x="5660" y="7158"/>
                      <a:pt x="5801" y="7447"/>
                      <a:pt x="5933" y="7737"/>
                    </a:cubicBezTo>
                    <a:cubicBezTo>
                      <a:pt x="5908" y="7820"/>
                      <a:pt x="5884" y="7903"/>
                      <a:pt x="5850" y="7985"/>
                    </a:cubicBezTo>
                    <a:cubicBezTo>
                      <a:pt x="5809" y="8109"/>
                      <a:pt x="5743" y="8225"/>
                      <a:pt x="5660" y="8325"/>
                    </a:cubicBezTo>
                    <a:lnTo>
                      <a:pt x="5139" y="7117"/>
                    </a:lnTo>
                    <a:cubicBezTo>
                      <a:pt x="5271" y="7042"/>
                      <a:pt x="5395" y="6959"/>
                      <a:pt x="5511" y="6877"/>
                    </a:cubicBezTo>
                    <a:close/>
                    <a:moveTo>
                      <a:pt x="356" y="5842"/>
                    </a:moveTo>
                    <a:cubicBezTo>
                      <a:pt x="389" y="5975"/>
                      <a:pt x="439" y="6099"/>
                      <a:pt x="497" y="6223"/>
                    </a:cubicBezTo>
                    <a:cubicBezTo>
                      <a:pt x="687" y="6951"/>
                      <a:pt x="886" y="7679"/>
                      <a:pt x="1093" y="8399"/>
                    </a:cubicBezTo>
                    <a:cubicBezTo>
                      <a:pt x="1018" y="8349"/>
                      <a:pt x="944" y="8300"/>
                      <a:pt x="869" y="8242"/>
                    </a:cubicBezTo>
                    <a:cubicBezTo>
                      <a:pt x="348" y="7828"/>
                      <a:pt x="307" y="7216"/>
                      <a:pt x="323" y="6587"/>
                    </a:cubicBezTo>
                    <a:cubicBezTo>
                      <a:pt x="332" y="6339"/>
                      <a:pt x="340" y="6091"/>
                      <a:pt x="356" y="5842"/>
                    </a:cubicBezTo>
                    <a:close/>
                    <a:moveTo>
                      <a:pt x="662" y="6554"/>
                    </a:moveTo>
                    <a:cubicBezTo>
                      <a:pt x="811" y="6802"/>
                      <a:pt x="1010" y="7017"/>
                      <a:pt x="1250" y="7191"/>
                    </a:cubicBezTo>
                    <a:cubicBezTo>
                      <a:pt x="1358" y="7671"/>
                      <a:pt x="1482" y="8159"/>
                      <a:pt x="1622" y="8639"/>
                    </a:cubicBezTo>
                    <a:cubicBezTo>
                      <a:pt x="1622" y="8639"/>
                      <a:pt x="1631" y="8639"/>
                      <a:pt x="1631" y="8647"/>
                    </a:cubicBezTo>
                    <a:cubicBezTo>
                      <a:pt x="1482" y="8598"/>
                      <a:pt x="1333" y="8531"/>
                      <a:pt x="1192" y="8457"/>
                    </a:cubicBezTo>
                    <a:cubicBezTo>
                      <a:pt x="1002" y="7820"/>
                      <a:pt x="828" y="7191"/>
                      <a:pt x="662" y="6554"/>
                    </a:cubicBezTo>
                    <a:close/>
                    <a:moveTo>
                      <a:pt x="5081" y="7158"/>
                    </a:moveTo>
                    <a:cubicBezTo>
                      <a:pt x="5255" y="7572"/>
                      <a:pt x="5428" y="7977"/>
                      <a:pt x="5602" y="8382"/>
                    </a:cubicBezTo>
                    <a:cubicBezTo>
                      <a:pt x="5478" y="8515"/>
                      <a:pt x="5329" y="8614"/>
                      <a:pt x="5172" y="8689"/>
                    </a:cubicBezTo>
                    <a:lnTo>
                      <a:pt x="5172" y="8680"/>
                    </a:lnTo>
                    <a:lnTo>
                      <a:pt x="4551" y="7381"/>
                    </a:lnTo>
                    <a:cubicBezTo>
                      <a:pt x="4733" y="7315"/>
                      <a:pt x="4907" y="7241"/>
                      <a:pt x="5081" y="7158"/>
                    </a:cubicBezTo>
                    <a:close/>
                    <a:moveTo>
                      <a:pt x="1341" y="7249"/>
                    </a:moveTo>
                    <a:lnTo>
                      <a:pt x="1341" y="7249"/>
                    </a:lnTo>
                    <a:cubicBezTo>
                      <a:pt x="1515" y="7356"/>
                      <a:pt x="1705" y="7439"/>
                      <a:pt x="1904" y="7497"/>
                    </a:cubicBezTo>
                    <a:lnTo>
                      <a:pt x="2466" y="8829"/>
                    </a:lnTo>
                    <a:lnTo>
                      <a:pt x="2475" y="8838"/>
                    </a:lnTo>
                    <a:cubicBezTo>
                      <a:pt x="2201" y="8804"/>
                      <a:pt x="1937" y="8738"/>
                      <a:pt x="1672" y="8656"/>
                    </a:cubicBezTo>
                    <a:cubicBezTo>
                      <a:pt x="1697" y="8656"/>
                      <a:pt x="1705" y="8631"/>
                      <a:pt x="1697" y="8614"/>
                    </a:cubicBezTo>
                    <a:cubicBezTo>
                      <a:pt x="1564" y="8159"/>
                      <a:pt x="1449" y="7712"/>
                      <a:pt x="1341" y="7249"/>
                    </a:cubicBezTo>
                    <a:close/>
                    <a:moveTo>
                      <a:pt x="4477" y="7406"/>
                    </a:moveTo>
                    <a:lnTo>
                      <a:pt x="5097" y="8713"/>
                    </a:lnTo>
                    <a:cubicBezTo>
                      <a:pt x="4924" y="8788"/>
                      <a:pt x="4742" y="8838"/>
                      <a:pt x="4560" y="8871"/>
                    </a:cubicBezTo>
                    <a:lnTo>
                      <a:pt x="3989" y="7538"/>
                    </a:lnTo>
                    <a:cubicBezTo>
                      <a:pt x="4154" y="7505"/>
                      <a:pt x="4320" y="7456"/>
                      <a:pt x="4477" y="7406"/>
                    </a:cubicBezTo>
                    <a:close/>
                    <a:moveTo>
                      <a:pt x="1995" y="7522"/>
                    </a:moveTo>
                    <a:lnTo>
                      <a:pt x="1995" y="7522"/>
                    </a:lnTo>
                    <a:cubicBezTo>
                      <a:pt x="2036" y="7530"/>
                      <a:pt x="2077" y="7538"/>
                      <a:pt x="2127" y="7547"/>
                    </a:cubicBezTo>
                    <a:cubicBezTo>
                      <a:pt x="2284" y="7580"/>
                      <a:pt x="2441" y="7596"/>
                      <a:pt x="2607" y="7613"/>
                    </a:cubicBezTo>
                    <a:cubicBezTo>
                      <a:pt x="2839" y="8027"/>
                      <a:pt x="3029" y="8465"/>
                      <a:pt x="3186" y="8920"/>
                    </a:cubicBezTo>
                    <a:cubicBezTo>
                      <a:pt x="2971" y="8904"/>
                      <a:pt x="2764" y="8879"/>
                      <a:pt x="2599" y="8854"/>
                    </a:cubicBezTo>
                    <a:lnTo>
                      <a:pt x="2516" y="8846"/>
                    </a:lnTo>
                    <a:cubicBezTo>
                      <a:pt x="2532" y="8838"/>
                      <a:pt x="2541" y="8813"/>
                      <a:pt x="2532" y="8788"/>
                    </a:cubicBezTo>
                    <a:lnTo>
                      <a:pt x="1995" y="7522"/>
                    </a:lnTo>
                    <a:close/>
                    <a:moveTo>
                      <a:pt x="3285" y="7621"/>
                    </a:moveTo>
                    <a:cubicBezTo>
                      <a:pt x="3476" y="8060"/>
                      <a:pt x="3666" y="8498"/>
                      <a:pt x="3856" y="8929"/>
                    </a:cubicBezTo>
                    <a:cubicBezTo>
                      <a:pt x="3774" y="8932"/>
                      <a:pt x="3692" y="8934"/>
                      <a:pt x="3610" y="8934"/>
                    </a:cubicBezTo>
                    <a:cubicBezTo>
                      <a:pt x="3495" y="8934"/>
                      <a:pt x="3380" y="8930"/>
                      <a:pt x="3269" y="8920"/>
                    </a:cubicBezTo>
                    <a:cubicBezTo>
                      <a:pt x="3120" y="8473"/>
                      <a:pt x="2930" y="8035"/>
                      <a:pt x="2698" y="7621"/>
                    </a:cubicBezTo>
                    <a:lnTo>
                      <a:pt x="2698" y="7621"/>
                    </a:lnTo>
                    <a:cubicBezTo>
                      <a:pt x="2797" y="7625"/>
                      <a:pt x="2894" y="7627"/>
                      <a:pt x="2992" y="7627"/>
                    </a:cubicBezTo>
                    <a:cubicBezTo>
                      <a:pt x="3089" y="7627"/>
                      <a:pt x="3186" y="7625"/>
                      <a:pt x="3285" y="7621"/>
                    </a:cubicBezTo>
                    <a:close/>
                    <a:moveTo>
                      <a:pt x="3906" y="7547"/>
                    </a:moveTo>
                    <a:lnTo>
                      <a:pt x="4477" y="8879"/>
                    </a:lnTo>
                    <a:cubicBezTo>
                      <a:pt x="4303" y="8912"/>
                      <a:pt x="4121" y="8929"/>
                      <a:pt x="3939" y="8937"/>
                    </a:cubicBezTo>
                    <a:lnTo>
                      <a:pt x="3368" y="7621"/>
                    </a:lnTo>
                    <a:cubicBezTo>
                      <a:pt x="3550" y="7605"/>
                      <a:pt x="3732" y="7580"/>
                      <a:pt x="3906" y="7547"/>
                    </a:cubicBezTo>
                    <a:close/>
                    <a:moveTo>
                      <a:pt x="570" y="0"/>
                    </a:moveTo>
                    <a:cubicBezTo>
                      <a:pt x="556" y="0"/>
                      <a:pt x="542" y="3"/>
                      <a:pt x="530" y="9"/>
                    </a:cubicBezTo>
                    <a:cubicBezTo>
                      <a:pt x="514" y="17"/>
                      <a:pt x="505" y="17"/>
                      <a:pt x="497" y="26"/>
                    </a:cubicBezTo>
                    <a:lnTo>
                      <a:pt x="489" y="34"/>
                    </a:lnTo>
                    <a:cubicBezTo>
                      <a:pt x="480" y="42"/>
                      <a:pt x="472" y="50"/>
                      <a:pt x="472" y="59"/>
                    </a:cubicBezTo>
                    <a:lnTo>
                      <a:pt x="472" y="67"/>
                    </a:lnTo>
                    <a:cubicBezTo>
                      <a:pt x="464" y="83"/>
                      <a:pt x="456" y="100"/>
                      <a:pt x="456" y="117"/>
                    </a:cubicBezTo>
                    <a:cubicBezTo>
                      <a:pt x="456" y="265"/>
                      <a:pt x="456" y="414"/>
                      <a:pt x="447" y="572"/>
                    </a:cubicBezTo>
                    <a:cubicBezTo>
                      <a:pt x="439" y="704"/>
                      <a:pt x="423" y="836"/>
                      <a:pt x="406" y="1027"/>
                    </a:cubicBezTo>
                    <a:cubicBezTo>
                      <a:pt x="406" y="1052"/>
                      <a:pt x="414" y="1085"/>
                      <a:pt x="431" y="1101"/>
                    </a:cubicBezTo>
                    <a:cubicBezTo>
                      <a:pt x="381" y="2036"/>
                      <a:pt x="290" y="2963"/>
                      <a:pt x="216" y="3906"/>
                    </a:cubicBezTo>
                    <a:cubicBezTo>
                      <a:pt x="199" y="4072"/>
                      <a:pt x="191" y="4245"/>
                      <a:pt x="191" y="4419"/>
                    </a:cubicBezTo>
                    <a:cubicBezTo>
                      <a:pt x="116" y="5379"/>
                      <a:pt x="1" y="6380"/>
                      <a:pt x="125" y="7307"/>
                    </a:cubicBezTo>
                    <a:cubicBezTo>
                      <a:pt x="290" y="8564"/>
                      <a:pt x="1564" y="8978"/>
                      <a:pt x="2673" y="9102"/>
                    </a:cubicBezTo>
                    <a:cubicBezTo>
                      <a:pt x="2970" y="9135"/>
                      <a:pt x="3340" y="9166"/>
                      <a:pt x="3727" y="9166"/>
                    </a:cubicBezTo>
                    <a:cubicBezTo>
                      <a:pt x="4529" y="9166"/>
                      <a:pt x="5404" y="9031"/>
                      <a:pt x="5850" y="8490"/>
                    </a:cubicBezTo>
                    <a:cubicBezTo>
                      <a:pt x="6223" y="8035"/>
                      <a:pt x="6256" y="7332"/>
                      <a:pt x="6372" y="6786"/>
                    </a:cubicBezTo>
                    <a:cubicBezTo>
                      <a:pt x="6521" y="6099"/>
                      <a:pt x="6603" y="5395"/>
                      <a:pt x="6612" y="4692"/>
                    </a:cubicBezTo>
                    <a:cubicBezTo>
                      <a:pt x="6603" y="4676"/>
                      <a:pt x="6603" y="4659"/>
                      <a:pt x="6587" y="4643"/>
                    </a:cubicBezTo>
                    <a:cubicBezTo>
                      <a:pt x="6579" y="4452"/>
                      <a:pt x="6570" y="4262"/>
                      <a:pt x="6570" y="4072"/>
                    </a:cubicBezTo>
                    <a:cubicBezTo>
                      <a:pt x="6587" y="3343"/>
                      <a:pt x="6281" y="2880"/>
                      <a:pt x="5677" y="2450"/>
                    </a:cubicBezTo>
                    <a:cubicBezTo>
                      <a:pt x="4982" y="1962"/>
                      <a:pt x="4105" y="1622"/>
                      <a:pt x="3285" y="1416"/>
                    </a:cubicBezTo>
                    <a:cubicBezTo>
                      <a:pt x="2259" y="1167"/>
                      <a:pt x="1242" y="1076"/>
                      <a:pt x="671" y="67"/>
                    </a:cubicBezTo>
                    <a:cubicBezTo>
                      <a:pt x="671" y="59"/>
                      <a:pt x="671" y="59"/>
                      <a:pt x="671" y="59"/>
                    </a:cubicBezTo>
                    <a:cubicBezTo>
                      <a:pt x="662" y="50"/>
                      <a:pt x="662" y="50"/>
                      <a:pt x="654" y="42"/>
                    </a:cubicBezTo>
                    <a:cubicBezTo>
                      <a:pt x="654" y="42"/>
                      <a:pt x="646" y="34"/>
                      <a:pt x="646" y="26"/>
                    </a:cubicBezTo>
                    <a:cubicBezTo>
                      <a:pt x="625" y="9"/>
                      <a:pt x="596" y="0"/>
                      <a:pt x="570"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1345" name="Google Shape;1345;p43"/>
            <p:cNvSpPr txBox="1"/>
            <p:nvPr/>
          </p:nvSpPr>
          <p:spPr>
            <a:xfrm flipH="1">
              <a:off x="2921126" y="3623650"/>
              <a:ext cx="6657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467" kern="0">
                  <a:solidFill>
                    <a:srgbClr val="FCBD24"/>
                  </a:solidFill>
                  <a:latin typeface="Fira Sans Extra Condensed Medium"/>
                  <a:ea typeface="Fira Sans Extra Condensed Medium"/>
                  <a:cs typeface="Fira Sans Extra Condensed Medium"/>
                  <a:sym typeface="Fira Sans Extra Condensed Medium"/>
                </a:rPr>
                <a:t>03</a:t>
              </a:r>
              <a:endParaRPr sz="3467" kern="0" dirty="0">
                <a:solidFill>
                  <a:srgbClr val="FCBD24"/>
                </a:solidFill>
                <a:latin typeface="Fira Sans Extra Condensed Medium"/>
                <a:ea typeface="Fira Sans Extra Condensed Medium"/>
                <a:cs typeface="Fira Sans Extra Condensed Medium"/>
                <a:sym typeface="Fira Sans Extra Condensed Medium"/>
              </a:endParaRPr>
            </a:p>
          </p:txBody>
        </p:sp>
      </p:grpSp>
      <p:grpSp>
        <p:nvGrpSpPr>
          <p:cNvPr id="1346" name="Google Shape;1346;p43"/>
          <p:cNvGrpSpPr/>
          <p:nvPr/>
        </p:nvGrpSpPr>
        <p:grpSpPr>
          <a:xfrm>
            <a:off x="3662563" y="2200211"/>
            <a:ext cx="1096500" cy="990599"/>
            <a:chOff x="2558622" y="1650158"/>
            <a:chExt cx="822375" cy="742949"/>
          </a:xfrm>
        </p:grpSpPr>
        <p:grpSp>
          <p:nvGrpSpPr>
            <p:cNvPr id="1347" name="Google Shape;1347;p43"/>
            <p:cNvGrpSpPr/>
            <p:nvPr/>
          </p:nvGrpSpPr>
          <p:grpSpPr>
            <a:xfrm>
              <a:off x="2558622" y="1650158"/>
              <a:ext cx="822375" cy="742949"/>
              <a:chOff x="2558622" y="1650158"/>
              <a:chExt cx="822375" cy="742949"/>
            </a:xfrm>
          </p:grpSpPr>
          <p:sp>
            <p:nvSpPr>
              <p:cNvPr id="1348" name="Google Shape;1348;p43"/>
              <p:cNvSpPr/>
              <p:nvPr/>
            </p:nvSpPr>
            <p:spPr>
              <a:xfrm>
                <a:off x="2621952" y="1892895"/>
                <a:ext cx="739513" cy="481993"/>
              </a:xfrm>
              <a:custGeom>
                <a:avLst/>
                <a:gdLst/>
                <a:ahLst/>
                <a:cxnLst/>
                <a:rect l="l" t="t" r="r" b="b"/>
                <a:pathLst>
                  <a:path w="7345" h="5397" extrusionOk="0">
                    <a:moveTo>
                      <a:pt x="2971" y="4347"/>
                    </a:moveTo>
                    <a:lnTo>
                      <a:pt x="2971" y="4356"/>
                    </a:lnTo>
                    <a:cubicBezTo>
                      <a:pt x="2847" y="4372"/>
                      <a:pt x="2723" y="4397"/>
                      <a:pt x="2607" y="4414"/>
                    </a:cubicBezTo>
                    <a:lnTo>
                      <a:pt x="2656" y="4389"/>
                    </a:lnTo>
                    <a:lnTo>
                      <a:pt x="2673" y="4380"/>
                    </a:lnTo>
                    <a:cubicBezTo>
                      <a:pt x="2772" y="4372"/>
                      <a:pt x="2871" y="4364"/>
                      <a:pt x="2971" y="4347"/>
                    </a:cubicBezTo>
                    <a:close/>
                    <a:moveTo>
                      <a:pt x="7171" y="0"/>
                    </a:moveTo>
                    <a:cubicBezTo>
                      <a:pt x="7146" y="0"/>
                      <a:pt x="7119" y="9"/>
                      <a:pt x="7091" y="28"/>
                    </a:cubicBezTo>
                    <a:cubicBezTo>
                      <a:pt x="6934" y="144"/>
                      <a:pt x="6785" y="268"/>
                      <a:pt x="6661" y="409"/>
                    </a:cubicBezTo>
                    <a:cubicBezTo>
                      <a:pt x="6628" y="442"/>
                      <a:pt x="6611" y="483"/>
                      <a:pt x="6611" y="525"/>
                    </a:cubicBezTo>
                    <a:cubicBezTo>
                      <a:pt x="6413" y="607"/>
                      <a:pt x="6264" y="831"/>
                      <a:pt x="6140" y="1005"/>
                    </a:cubicBezTo>
                    <a:cubicBezTo>
                      <a:pt x="6115" y="1029"/>
                      <a:pt x="6107" y="1063"/>
                      <a:pt x="6115" y="1096"/>
                    </a:cubicBezTo>
                    <a:lnTo>
                      <a:pt x="5503" y="1691"/>
                    </a:lnTo>
                    <a:cubicBezTo>
                      <a:pt x="5453" y="1733"/>
                      <a:pt x="5445" y="1815"/>
                      <a:pt x="5486" y="1873"/>
                    </a:cubicBezTo>
                    <a:cubicBezTo>
                      <a:pt x="5312" y="2031"/>
                      <a:pt x="5155" y="2221"/>
                      <a:pt x="5031" y="2419"/>
                    </a:cubicBezTo>
                    <a:cubicBezTo>
                      <a:pt x="5014" y="2453"/>
                      <a:pt x="5006" y="2486"/>
                      <a:pt x="5014" y="2519"/>
                    </a:cubicBezTo>
                    <a:cubicBezTo>
                      <a:pt x="4915" y="2626"/>
                      <a:pt x="4849" y="2759"/>
                      <a:pt x="4808" y="2891"/>
                    </a:cubicBezTo>
                    <a:cubicBezTo>
                      <a:pt x="4799" y="2899"/>
                      <a:pt x="4791" y="2908"/>
                      <a:pt x="4783" y="2924"/>
                    </a:cubicBezTo>
                    <a:cubicBezTo>
                      <a:pt x="4212" y="3636"/>
                      <a:pt x="3360" y="4066"/>
                      <a:pt x="2441" y="4083"/>
                    </a:cubicBezTo>
                    <a:lnTo>
                      <a:pt x="2185" y="4083"/>
                    </a:lnTo>
                    <a:cubicBezTo>
                      <a:pt x="2127" y="4083"/>
                      <a:pt x="2069" y="4107"/>
                      <a:pt x="2052" y="4165"/>
                    </a:cubicBezTo>
                    <a:cubicBezTo>
                      <a:pt x="1374" y="4157"/>
                      <a:pt x="728" y="3843"/>
                      <a:pt x="323" y="3305"/>
                    </a:cubicBezTo>
                    <a:cubicBezTo>
                      <a:pt x="296" y="3270"/>
                      <a:pt x="262" y="3255"/>
                      <a:pt x="226" y="3255"/>
                    </a:cubicBezTo>
                    <a:cubicBezTo>
                      <a:pt x="117" y="3255"/>
                      <a:pt x="0" y="3389"/>
                      <a:pt x="75" y="3495"/>
                    </a:cubicBezTo>
                    <a:cubicBezTo>
                      <a:pt x="232" y="3710"/>
                      <a:pt x="406" y="3917"/>
                      <a:pt x="596" y="4116"/>
                    </a:cubicBezTo>
                    <a:cubicBezTo>
                      <a:pt x="588" y="4157"/>
                      <a:pt x="604" y="4207"/>
                      <a:pt x="637" y="4240"/>
                    </a:cubicBezTo>
                    <a:cubicBezTo>
                      <a:pt x="853" y="4447"/>
                      <a:pt x="1093" y="4637"/>
                      <a:pt x="1349" y="4811"/>
                    </a:cubicBezTo>
                    <a:cubicBezTo>
                      <a:pt x="1349" y="4852"/>
                      <a:pt x="1382" y="4885"/>
                      <a:pt x="1415" y="4910"/>
                    </a:cubicBezTo>
                    <a:cubicBezTo>
                      <a:pt x="1713" y="5100"/>
                      <a:pt x="2036" y="5233"/>
                      <a:pt x="2375" y="5324"/>
                    </a:cubicBezTo>
                    <a:lnTo>
                      <a:pt x="2400" y="5324"/>
                    </a:lnTo>
                    <a:cubicBezTo>
                      <a:pt x="2425" y="5349"/>
                      <a:pt x="2466" y="5373"/>
                      <a:pt x="2507" y="5373"/>
                    </a:cubicBezTo>
                    <a:cubicBezTo>
                      <a:pt x="2665" y="5388"/>
                      <a:pt x="2819" y="5396"/>
                      <a:pt x="2970" y="5396"/>
                    </a:cubicBezTo>
                    <a:cubicBezTo>
                      <a:pt x="3612" y="5396"/>
                      <a:pt x="4191" y="5242"/>
                      <a:pt x="4667" y="4720"/>
                    </a:cubicBezTo>
                    <a:cubicBezTo>
                      <a:pt x="5246" y="4066"/>
                      <a:pt x="5561" y="3263"/>
                      <a:pt x="5850" y="2461"/>
                    </a:cubicBezTo>
                    <a:cubicBezTo>
                      <a:pt x="5892" y="2461"/>
                      <a:pt x="5933" y="2436"/>
                      <a:pt x="5958" y="2395"/>
                    </a:cubicBezTo>
                    <a:cubicBezTo>
                      <a:pt x="6123" y="2138"/>
                      <a:pt x="6297" y="1882"/>
                      <a:pt x="6462" y="1625"/>
                    </a:cubicBezTo>
                    <a:lnTo>
                      <a:pt x="6479" y="1617"/>
                    </a:lnTo>
                    <a:cubicBezTo>
                      <a:pt x="6653" y="1493"/>
                      <a:pt x="6827" y="1360"/>
                      <a:pt x="6992" y="1220"/>
                    </a:cubicBezTo>
                    <a:cubicBezTo>
                      <a:pt x="7017" y="1195"/>
                      <a:pt x="7033" y="1154"/>
                      <a:pt x="7033" y="1120"/>
                    </a:cubicBezTo>
                    <a:cubicBezTo>
                      <a:pt x="7058" y="1087"/>
                      <a:pt x="7083" y="1054"/>
                      <a:pt x="7108" y="1021"/>
                    </a:cubicBezTo>
                    <a:cubicBezTo>
                      <a:pt x="7265" y="765"/>
                      <a:pt x="7191" y="492"/>
                      <a:pt x="7298" y="235"/>
                    </a:cubicBezTo>
                    <a:cubicBezTo>
                      <a:pt x="7345" y="142"/>
                      <a:pt x="7274" y="0"/>
                      <a:pt x="7171"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349" name="Google Shape;1349;p43"/>
              <p:cNvGrpSpPr/>
              <p:nvPr/>
            </p:nvGrpSpPr>
            <p:grpSpPr>
              <a:xfrm>
                <a:off x="2558622" y="1650158"/>
                <a:ext cx="822375" cy="742949"/>
                <a:chOff x="2558622" y="1650158"/>
                <a:chExt cx="822375" cy="742949"/>
              </a:xfrm>
            </p:grpSpPr>
            <p:sp>
              <p:nvSpPr>
                <p:cNvPr id="1350" name="Google Shape;1350;p43"/>
                <p:cNvSpPr/>
                <p:nvPr/>
              </p:nvSpPr>
              <p:spPr>
                <a:xfrm>
                  <a:off x="2577752" y="1661857"/>
                  <a:ext cx="777370" cy="597914"/>
                </a:xfrm>
                <a:custGeom>
                  <a:avLst/>
                  <a:gdLst/>
                  <a:ahLst/>
                  <a:cxnLst/>
                  <a:rect l="l" t="t" r="r" b="b"/>
                  <a:pathLst>
                    <a:path w="7721" h="6695" extrusionOk="0">
                      <a:moveTo>
                        <a:pt x="7721" y="2475"/>
                      </a:moveTo>
                      <a:cubicBezTo>
                        <a:pt x="7719" y="2476"/>
                        <a:pt x="7717" y="2477"/>
                        <a:pt x="7715" y="2478"/>
                      </a:cubicBezTo>
                      <a:lnTo>
                        <a:pt x="7715" y="2478"/>
                      </a:lnTo>
                      <a:cubicBezTo>
                        <a:pt x="7717" y="2480"/>
                        <a:pt x="7719" y="2481"/>
                        <a:pt x="7721" y="2483"/>
                      </a:cubicBezTo>
                      <a:lnTo>
                        <a:pt x="7721" y="2475"/>
                      </a:lnTo>
                      <a:close/>
                      <a:moveTo>
                        <a:pt x="2268" y="1"/>
                      </a:moveTo>
                      <a:cubicBezTo>
                        <a:pt x="1862" y="1"/>
                        <a:pt x="1432" y="42"/>
                        <a:pt x="1101" y="274"/>
                      </a:cubicBezTo>
                      <a:cubicBezTo>
                        <a:pt x="927" y="406"/>
                        <a:pt x="779" y="572"/>
                        <a:pt x="663" y="762"/>
                      </a:cubicBezTo>
                      <a:cubicBezTo>
                        <a:pt x="224" y="1457"/>
                        <a:pt x="100" y="2301"/>
                        <a:pt x="59" y="3120"/>
                      </a:cubicBezTo>
                      <a:cubicBezTo>
                        <a:pt x="1" y="4204"/>
                        <a:pt x="141" y="5420"/>
                        <a:pt x="961" y="6132"/>
                      </a:cubicBezTo>
                      <a:cubicBezTo>
                        <a:pt x="1414" y="6526"/>
                        <a:pt x="2005" y="6694"/>
                        <a:pt x="2610" y="6694"/>
                      </a:cubicBezTo>
                      <a:cubicBezTo>
                        <a:pt x="3021" y="6694"/>
                        <a:pt x="3439" y="6617"/>
                        <a:pt x="3823" y="6479"/>
                      </a:cubicBezTo>
                      <a:cubicBezTo>
                        <a:pt x="4163" y="6363"/>
                        <a:pt x="4477" y="6190"/>
                        <a:pt x="4742" y="5958"/>
                      </a:cubicBezTo>
                      <a:cubicBezTo>
                        <a:pt x="5123" y="5627"/>
                        <a:pt x="5362" y="5155"/>
                        <a:pt x="5644" y="4733"/>
                      </a:cubicBezTo>
                      <a:cubicBezTo>
                        <a:pt x="6180" y="3891"/>
                        <a:pt x="6882" y="3033"/>
                        <a:pt x="7715" y="2478"/>
                      </a:cubicBezTo>
                      <a:lnTo>
                        <a:pt x="7715" y="2478"/>
                      </a:lnTo>
                      <a:cubicBezTo>
                        <a:pt x="6202" y="1115"/>
                        <a:pt x="4301" y="25"/>
                        <a:pt x="2268"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351" name="Google Shape;1351;p43"/>
                <p:cNvSpPr/>
                <p:nvPr/>
              </p:nvSpPr>
              <p:spPr>
                <a:xfrm>
                  <a:off x="2558622" y="1650158"/>
                  <a:ext cx="822375" cy="742949"/>
                </a:xfrm>
                <a:custGeom>
                  <a:avLst/>
                  <a:gdLst/>
                  <a:ahLst/>
                  <a:cxnLst/>
                  <a:rect l="l" t="t" r="r" b="b"/>
                  <a:pathLst>
                    <a:path w="8168" h="8319" extrusionOk="0">
                      <a:moveTo>
                        <a:pt x="7853" y="2796"/>
                      </a:moveTo>
                      <a:cubicBezTo>
                        <a:pt x="7853" y="3143"/>
                        <a:pt x="7869" y="3532"/>
                        <a:pt x="7671" y="3830"/>
                      </a:cubicBezTo>
                      <a:cubicBezTo>
                        <a:pt x="7580" y="3607"/>
                        <a:pt x="7480" y="3400"/>
                        <a:pt x="7373" y="3185"/>
                      </a:cubicBezTo>
                      <a:cubicBezTo>
                        <a:pt x="7522" y="3052"/>
                        <a:pt x="7679" y="2920"/>
                        <a:pt x="7853" y="2796"/>
                      </a:cubicBezTo>
                      <a:close/>
                      <a:moveTo>
                        <a:pt x="7315" y="3243"/>
                      </a:moveTo>
                      <a:cubicBezTo>
                        <a:pt x="7422" y="3458"/>
                        <a:pt x="7522" y="3673"/>
                        <a:pt x="7621" y="3896"/>
                      </a:cubicBezTo>
                      <a:cubicBezTo>
                        <a:pt x="7596" y="3921"/>
                        <a:pt x="7571" y="3954"/>
                        <a:pt x="7547" y="3979"/>
                      </a:cubicBezTo>
                      <a:cubicBezTo>
                        <a:pt x="7431" y="4070"/>
                        <a:pt x="7298" y="4145"/>
                        <a:pt x="7174" y="4236"/>
                      </a:cubicBezTo>
                      <a:lnTo>
                        <a:pt x="6918" y="3673"/>
                      </a:lnTo>
                      <a:cubicBezTo>
                        <a:pt x="6918" y="3665"/>
                        <a:pt x="6909" y="3656"/>
                        <a:pt x="6901" y="3656"/>
                      </a:cubicBezTo>
                      <a:cubicBezTo>
                        <a:pt x="7034" y="3507"/>
                        <a:pt x="7174" y="3375"/>
                        <a:pt x="7315" y="3243"/>
                      </a:cubicBezTo>
                      <a:close/>
                      <a:moveTo>
                        <a:pt x="6852" y="3706"/>
                      </a:moveTo>
                      <a:cubicBezTo>
                        <a:pt x="6943" y="3896"/>
                        <a:pt x="7025" y="4087"/>
                        <a:pt x="7108" y="4277"/>
                      </a:cubicBezTo>
                      <a:cubicBezTo>
                        <a:pt x="7000" y="4376"/>
                        <a:pt x="6893" y="4484"/>
                        <a:pt x="6802" y="4608"/>
                      </a:cubicBezTo>
                      <a:cubicBezTo>
                        <a:pt x="6736" y="4418"/>
                        <a:pt x="6653" y="4236"/>
                        <a:pt x="6562" y="4054"/>
                      </a:cubicBezTo>
                      <a:cubicBezTo>
                        <a:pt x="6653" y="3938"/>
                        <a:pt x="6752" y="3822"/>
                        <a:pt x="6852" y="3706"/>
                      </a:cubicBezTo>
                      <a:close/>
                      <a:moveTo>
                        <a:pt x="6504" y="4120"/>
                      </a:moveTo>
                      <a:cubicBezTo>
                        <a:pt x="6603" y="4302"/>
                        <a:pt x="6678" y="4484"/>
                        <a:pt x="6752" y="4674"/>
                      </a:cubicBezTo>
                      <a:cubicBezTo>
                        <a:pt x="6669" y="4782"/>
                        <a:pt x="6595" y="4898"/>
                        <a:pt x="6537" y="5013"/>
                      </a:cubicBezTo>
                      <a:lnTo>
                        <a:pt x="6289" y="4500"/>
                      </a:lnTo>
                      <a:cubicBezTo>
                        <a:pt x="6281" y="4485"/>
                        <a:pt x="6270" y="4479"/>
                        <a:pt x="6259" y="4479"/>
                      </a:cubicBezTo>
                      <a:cubicBezTo>
                        <a:pt x="6232" y="4479"/>
                        <a:pt x="6205" y="4510"/>
                        <a:pt x="6223" y="4533"/>
                      </a:cubicBezTo>
                      <a:cubicBezTo>
                        <a:pt x="6314" y="4724"/>
                        <a:pt x="6396" y="4906"/>
                        <a:pt x="6487" y="5088"/>
                      </a:cubicBezTo>
                      <a:lnTo>
                        <a:pt x="6430" y="5204"/>
                      </a:lnTo>
                      <a:cubicBezTo>
                        <a:pt x="6347" y="5377"/>
                        <a:pt x="6272" y="5551"/>
                        <a:pt x="6198" y="5725"/>
                      </a:cubicBezTo>
                      <a:cubicBezTo>
                        <a:pt x="6090" y="5493"/>
                        <a:pt x="5983" y="5253"/>
                        <a:pt x="5875" y="5022"/>
                      </a:cubicBezTo>
                      <a:cubicBezTo>
                        <a:pt x="6065" y="4715"/>
                        <a:pt x="6281" y="4409"/>
                        <a:pt x="6504" y="4120"/>
                      </a:cubicBezTo>
                      <a:close/>
                      <a:moveTo>
                        <a:pt x="5826" y="5104"/>
                      </a:moveTo>
                      <a:lnTo>
                        <a:pt x="6165" y="5824"/>
                      </a:lnTo>
                      <a:cubicBezTo>
                        <a:pt x="6074" y="6039"/>
                        <a:pt x="5991" y="6254"/>
                        <a:pt x="5900" y="6470"/>
                      </a:cubicBezTo>
                      <a:cubicBezTo>
                        <a:pt x="5792" y="6172"/>
                        <a:pt x="5643" y="5882"/>
                        <a:pt x="5470" y="5617"/>
                      </a:cubicBezTo>
                      <a:cubicBezTo>
                        <a:pt x="5586" y="5460"/>
                        <a:pt x="5701" y="5286"/>
                        <a:pt x="5826" y="5104"/>
                      </a:cubicBezTo>
                      <a:close/>
                      <a:moveTo>
                        <a:pt x="2365" y="242"/>
                      </a:moveTo>
                      <a:cubicBezTo>
                        <a:pt x="2568" y="242"/>
                        <a:pt x="2772" y="261"/>
                        <a:pt x="2963" y="281"/>
                      </a:cubicBezTo>
                      <a:cubicBezTo>
                        <a:pt x="4766" y="454"/>
                        <a:pt x="6380" y="1431"/>
                        <a:pt x="7720" y="2606"/>
                      </a:cubicBezTo>
                      <a:cubicBezTo>
                        <a:pt x="7149" y="3028"/>
                        <a:pt x="6645" y="3541"/>
                        <a:pt x="6223" y="4111"/>
                      </a:cubicBezTo>
                      <a:cubicBezTo>
                        <a:pt x="5652" y="4848"/>
                        <a:pt x="5288" y="5824"/>
                        <a:pt x="4444" y="6296"/>
                      </a:cubicBezTo>
                      <a:cubicBezTo>
                        <a:pt x="3972" y="6561"/>
                        <a:pt x="3391" y="6716"/>
                        <a:pt x="2821" y="6716"/>
                      </a:cubicBezTo>
                      <a:cubicBezTo>
                        <a:pt x="2432" y="6716"/>
                        <a:pt x="2047" y="6644"/>
                        <a:pt x="1705" y="6486"/>
                      </a:cubicBezTo>
                      <a:cubicBezTo>
                        <a:pt x="869" y="6097"/>
                        <a:pt x="480" y="5195"/>
                        <a:pt x="389" y="4302"/>
                      </a:cubicBezTo>
                      <a:cubicBezTo>
                        <a:pt x="282" y="3433"/>
                        <a:pt x="356" y="2556"/>
                        <a:pt x="604" y="1720"/>
                      </a:cubicBezTo>
                      <a:cubicBezTo>
                        <a:pt x="762" y="1240"/>
                        <a:pt x="1018" y="678"/>
                        <a:pt x="1482" y="429"/>
                      </a:cubicBezTo>
                      <a:cubicBezTo>
                        <a:pt x="1746" y="285"/>
                        <a:pt x="2055" y="242"/>
                        <a:pt x="2365" y="242"/>
                      </a:cubicBezTo>
                      <a:close/>
                      <a:moveTo>
                        <a:pt x="811" y="6072"/>
                      </a:moveTo>
                      <a:lnTo>
                        <a:pt x="811" y="6072"/>
                      </a:lnTo>
                      <a:cubicBezTo>
                        <a:pt x="919" y="6197"/>
                        <a:pt x="1035" y="6312"/>
                        <a:pt x="1167" y="6412"/>
                      </a:cubicBezTo>
                      <a:cubicBezTo>
                        <a:pt x="1250" y="6619"/>
                        <a:pt x="1324" y="6817"/>
                        <a:pt x="1407" y="7016"/>
                      </a:cubicBezTo>
                      <a:cubicBezTo>
                        <a:pt x="1159" y="6734"/>
                        <a:pt x="960" y="6412"/>
                        <a:pt x="811" y="6072"/>
                      </a:cubicBezTo>
                      <a:close/>
                      <a:moveTo>
                        <a:pt x="5420" y="5684"/>
                      </a:moveTo>
                      <a:cubicBezTo>
                        <a:pt x="5602" y="5957"/>
                        <a:pt x="5743" y="6254"/>
                        <a:pt x="5850" y="6569"/>
                      </a:cubicBezTo>
                      <a:cubicBezTo>
                        <a:pt x="5759" y="6776"/>
                        <a:pt x="5643" y="6966"/>
                        <a:pt x="5519" y="7156"/>
                      </a:cubicBezTo>
                      <a:cubicBezTo>
                        <a:pt x="5428" y="6776"/>
                        <a:pt x="5279" y="6412"/>
                        <a:pt x="5064" y="6089"/>
                      </a:cubicBezTo>
                      <a:cubicBezTo>
                        <a:pt x="5188" y="5965"/>
                        <a:pt x="5313" y="5833"/>
                        <a:pt x="5420" y="5684"/>
                      </a:cubicBezTo>
                      <a:close/>
                      <a:moveTo>
                        <a:pt x="1283" y="6503"/>
                      </a:moveTo>
                      <a:lnTo>
                        <a:pt x="1283" y="6503"/>
                      </a:lnTo>
                      <a:cubicBezTo>
                        <a:pt x="1391" y="6569"/>
                        <a:pt x="1498" y="6635"/>
                        <a:pt x="1622" y="6685"/>
                      </a:cubicBezTo>
                      <a:cubicBezTo>
                        <a:pt x="1755" y="6974"/>
                        <a:pt x="1879" y="7272"/>
                        <a:pt x="2011" y="7562"/>
                      </a:cubicBezTo>
                      <a:cubicBezTo>
                        <a:pt x="1986" y="7537"/>
                        <a:pt x="1953" y="7520"/>
                        <a:pt x="1920" y="7496"/>
                      </a:cubicBezTo>
                      <a:cubicBezTo>
                        <a:pt x="1763" y="7380"/>
                        <a:pt x="1614" y="7247"/>
                        <a:pt x="1482" y="7107"/>
                      </a:cubicBezTo>
                      <a:lnTo>
                        <a:pt x="1490" y="7107"/>
                      </a:lnTo>
                      <a:cubicBezTo>
                        <a:pt x="1506" y="7098"/>
                        <a:pt x="1515" y="7074"/>
                        <a:pt x="1506" y="7057"/>
                      </a:cubicBezTo>
                      <a:lnTo>
                        <a:pt x="1283" y="6503"/>
                      </a:lnTo>
                      <a:close/>
                      <a:moveTo>
                        <a:pt x="5006" y="6147"/>
                      </a:moveTo>
                      <a:cubicBezTo>
                        <a:pt x="5222" y="6470"/>
                        <a:pt x="5370" y="6842"/>
                        <a:pt x="5445" y="7223"/>
                      </a:cubicBezTo>
                      <a:cubicBezTo>
                        <a:pt x="5453" y="7223"/>
                        <a:pt x="5453" y="7231"/>
                        <a:pt x="5453" y="7231"/>
                      </a:cubicBezTo>
                      <a:cubicBezTo>
                        <a:pt x="5362" y="7347"/>
                        <a:pt x="5263" y="7454"/>
                        <a:pt x="5155" y="7554"/>
                      </a:cubicBezTo>
                      <a:lnTo>
                        <a:pt x="5164" y="7554"/>
                      </a:lnTo>
                      <a:cubicBezTo>
                        <a:pt x="5130" y="7587"/>
                        <a:pt x="5097" y="7603"/>
                        <a:pt x="5056" y="7636"/>
                      </a:cubicBezTo>
                      <a:cubicBezTo>
                        <a:pt x="4948" y="7223"/>
                        <a:pt x="4808" y="6817"/>
                        <a:pt x="4642" y="6428"/>
                      </a:cubicBezTo>
                      <a:cubicBezTo>
                        <a:pt x="4775" y="6346"/>
                        <a:pt x="4891" y="6246"/>
                        <a:pt x="5006" y="6147"/>
                      </a:cubicBezTo>
                      <a:close/>
                      <a:moveTo>
                        <a:pt x="4584" y="6470"/>
                      </a:moveTo>
                      <a:cubicBezTo>
                        <a:pt x="4742" y="6859"/>
                        <a:pt x="4882" y="7256"/>
                        <a:pt x="4990" y="7669"/>
                      </a:cubicBezTo>
                      <a:cubicBezTo>
                        <a:pt x="4990" y="7669"/>
                        <a:pt x="4990" y="7678"/>
                        <a:pt x="4998" y="7678"/>
                      </a:cubicBezTo>
                      <a:cubicBezTo>
                        <a:pt x="4899" y="7752"/>
                        <a:pt x="4791" y="7810"/>
                        <a:pt x="4684" y="7868"/>
                      </a:cubicBezTo>
                      <a:lnTo>
                        <a:pt x="4675" y="7868"/>
                      </a:lnTo>
                      <a:cubicBezTo>
                        <a:pt x="4510" y="7471"/>
                        <a:pt x="4344" y="7074"/>
                        <a:pt x="4171" y="6676"/>
                      </a:cubicBezTo>
                      <a:cubicBezTo>
                        <a:pt x="4311" y="6619"/>
                        <a:pt x="4452" y="6552"/>
                        <a:pt x="4584" y="6470"/>
                      </a:cubicBezTo>
                      <a:close/>
                      <a:moveTo>
                        <a:pt x="1722" y="6734"/>
                      </a:moveTo>
                      <a:lnTo>
                        <a:pt x="1722" y="6734"/>
                      </a:lnTo>
                      <a:cubicBezTo>
                        <a:pt x="1895" y="6801"/>
                        <a:pt x="2086" y="6859"/>
                        <a:pt x="2276" y="6892"/>
                      </a:cubicBezTo>
                      <a:cubicBezTo>
                        <a:pt x="2392" y="7223"/>
                        <a:pt x="2516" y="7562"/>
                        <a:pt x="2640" y="7893"/>
                      </a:cubicBezTo>
                      <a:cubicBezTo>
                        <a:pt x="2458" y="7827"/>
                        <a:pt x="2292" y="7744"/>
                        <a:pt x="2135" y="7645"/>
                      </a:cubicBezTo>
                      <a:cubicBezTo>
                        <a:pt x="1995" y="7338"/>
                        <a:pt x="1862" y="7032"/>
                        <a:pt x="1722" y="6734"/>
                      </a:cubicBezTo>
                      <a:close/>
                      <a:moveTo>
                        <a:pt x="4096" y="6701"/>
                      </a:moveTo>
                      <a:cubicBezTo>
                        <a:pt x="4270" y="7107"/>
                        <a:pt x="4435" y="7504"/>
                        <a:pt x="4609" y="7901"/>
                      </a:cubicBezTo>
                      <a:cubicBezTo>
                        <a:pt x="4469" y="7959"/>
                        <a:pt x="4320" y="8009"/>
                        <a:pt x="4171" y="8042"/>
                      </a:cubicBezTo>
                      <a:lnTo>
                        <a:pt x="4162" y="8042"/>
                      </a:lnTo>
                      <a:cubicBezTo>
                        <a:pt x="3989" y="7636"/>
                        <a:pt x="3815" y="7239"/>
                        <a:pt x="3633" y="6842"/>
                      </a:cubicBezTo>
                      <a:cubicBezTo>
                        <a:pt x="3774" y="6817"/>
                        <a:pt x="3906" y="6776"/>
                        <a:pt x="4047" y="6726"/>
                      </a:cubicBezTo>
                      <a:lnTo>
                        <a:pt x="4096" y="6701"/>
                      </a:lnTo>
                      <a:close/>
                      <a:moveTo>
                        <a:pt x="2359" y="6900"/>
                      </a:moveTo>
                      <a:cubicBezTo>
                        <a:pt x="2498" y="6925"/>
                        <a:pt x="2642" y="6936"/>
                        <a:pt x="2783" y="6936"/>
                      </a:cubicBezTo>
                      <a:cubicBezTo>
                        <a:pt x="2827" y="6936"/>
                        <a:pt x="2870" y="6935"/>
                        <a:pt x="2913" y="6933"/>
                      </a:cubicBezTo>
                      <a:cubicBezTo>
                        <a:pt x="3078" y="7305"/>
                        <a:pt x="3227" y="7686"/>
                        <a:pt x="3352" y="8075"/>
                      </a:cubicBezTo>
                      <a:cubicBezTo>
                        <a:pt x="3145" y="8050"/>
                        <a:pt x="2930" y="8000"/>
                        <a:pt x="2731" y="7926"/>
                      </a:cubicBezTo>
                      <a:cubicBezTo>
                        <a:pt x="2599" y="7587"/>
                        <a:pt x="2483" y="7247"/>
                        <a:pt x="2359" y="6900"/>
                      </a:cubicBezTo>
                      <a:close/>
                      <a:moveTo>
                        <a:pt x="3558" y="6867"/>
                      </a:moveTo>
                      <a:cubicBezTo>
                        <a:pt x="3740" y="7256"/>
                        <a:pt x="3922" y="7653"/>
                        <a:pt x="4088" y="8050"/>
                      </a:cubicBezTo>
                      <a:cubicBezTo>
                        <a:pt x="3953" y="8076"/>
                        <a:pt x="3819" y="8089"/>
                        <a:pt x="3685" y="8089"/>
                      </a:cubicBezTo>
                      <a:cubicBezTo>
                        <a:pt x="3604" y="8089"/>
                        <a:pt x="3523" y="8084"/>
                        <a:pt x="3443" y="8075"/>
                      </a:cubicBezTo>
                      <a:cubicBezTo>
                        <a:pt x="3318" y="7686"/>
                        <a:pt x="3169" y="7305"/>
                        <a:pt x="3004" y="6933"/>
                      </a:cubicBezTo>
                      <a:cubicBezTo>
                        <a:pt x="3194" y="6925"/>
                        <a:pt x="3376" y="6900"/>
                        <a:pt x="3558" y="6867"/>
                      </a:cubicBezTo>
                      <a:close/>
                      <a:moveTo>
                        <a:pt x="2454" y="1"/>
                      </a:moveTo>
                      <a:cubicBezTo>
                        <a:pt x="2183" y="1"/>
                        <a:pt x="1918" y="31"/>
                        <a:pt x="1672" y="107"/>
                      </a:cubicBezTo>
                      <a:cubicBezTo>
                        <a:pt x="1018" y="297"/>
                        <a:pt x="662" y="885"/>
                        <a:pt x="439" y="1489"/>
                      </a:cubicBezTo>
                      <a:cubicBezTo>
                        <a:pt x="91" y="2465"/>
                        <a:pt x="0" y="3507"/>
                        <a:pt x="158" y="4525"/>
                      </a:cubicBezTo>
                      <a:cubicBezTo>
                        <a:pt x="307" y="5684"/>
                        <a:pt x="720" y="6801"/>
                        <a:pt x="1639" y="7570"/>
                      </a:cubicBezTo>
                      <a:cubicBezTo>
                        <a:pt x="1961" y="7843"/>
                        <a:pt x="2334" y="8050"/>
                        <a:pt x="2739" y="8182"/>
                      </a:cubicBezTo>
                      <a:cubicBezTo>
                        <a:pt x="2745" y="8198"/>
                        <a:pt x="2764" y="8208"/>
                        <a:pt x="2781" y="8208"/>
                      </a:cubicBezTo>
                      <a:cubicBezTo>
                        <a:pt x="2791" y="8208"/>
                        <a:pt x="2800" y="8205"/>
                        <a:pt x="2805" y="8199"/>
                      </a:cubicBezTo>
                      <a:cubicBezTo>
                        <a:pt x="3073" y="8278"/>
                        <a:pt x="3347" y="8318"/>
                        <a:pt x="3622" y="8318"/>
                      </a:cubicBezTo>
                      <a:cubicBezTo>
                        <a:pt x="3977" y="8318"/>
                        <a:pt x="4331" y="8251"/>
                        <a:pt x="4667" y="8116"/>
                      </a:cubicBezTo>
                      <a:cubicBezTo>
                        <a:pt x="5768" y="7669"/>
                        <a:pt x="6074" y="6561"/>
                        <a:pt x="6512" y="5568"/>
                      </a:cubicBezTo>
                      <a:cubicBezTo>
                        <a:pt x="6752" y="5005"/>
                        <a:pt x="7149" y="4517"/>
                        <a:pt x="7662" y="4178"/>
                      </a:cubicBezTo>
                      <a:cubicBezTo>
                        <a:pt x="8167" y="3805"/>
                        <a:pt x="8076" y="3259"/>
                        <a:pt x="8084" y="2688"/>
                      </a:cubicBezTo>
                      <a:cubicBezTo>
                        <a:pt x="8084" y="2647"/>
                        <a:pt x="8068" y="2614"/>
                        <a:pt x="8026" y="2597"/>
                      </a:cubicBezTo>
                      <a:cubicBezTo>
                        <a:pt x="8026" y="2572"/>
                        <a:pt x="8010" y="2548"/>
                        <a:pt x="7993" y="2531"/>
                      </a:cubicBezTo>
                      <a:cubicBezTo>
                        <a:pt x="6794" y="1464"/>
                        <a:pt x="5404" y="554"/>
                        <a:pt x="3823" y="190"/>
                      </a:cubicBezTo>
                      <a:cubicBezTo>
                        <a:pt x="3399" y="90"/>
                        <a:pt x="2919" y="1"/>
                        <a:pt x="2454"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sp>
          <p:nvSpPr>
            <p:cNvPr id="1352" name="Google Shape;1352;p43"/>
            <p:cNvSpPr txBox="1"/>
            <p:nvPr/>
          </p:nvSpPr>
          <p:spPr>
            <a:xfrm flipH="1">
              <a:off x="2558626" y="1740675"/>
              <a:ext cx="665700" cy="4497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3467" kern="0">
                  <a:solidFill>
                    <a:srgbClr val="EC3A3B"/>
                  </a:solidFill>
                  <a:latin typeface="Fira Sans Extra Condensed Medium"/>
                  <a:ea typeface="Fira Sans Extra Condensed Medium"/>
                  <a:cs typeface="Fira Sans Extra Condensed Medium"/>
                  <a:sym typeface="Fira Sans Extra Condensed Medium"/>
                </a:rPr>
                <a:t>04</a:t>
              </a:r>
              <a:endParaRPr sz="3467" kern="0" dirty="0">
                <a:solidFill>
                  <a:srgbClr val="EC3A3B"/>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558"/>
        <p:cNvGrpSpPr/>
        <p:nvPr/>
      </p:nvGrpSpPr>
      <p:grpSpPr>
        <a:xfrm>
          <a:off x="0" y="0"/>
          <a:ext cx="0" cy="0"/>
          <a:chOff x="0" y="0"/>
          <a:chExt cx="0" cy="0"/>
        </a:xfrm>
      </p:grpSpPr>
      <p:sp>
        <p:nvSpPr>
          <p:cNvPr id="1559" name="Google Shape;1559;p33"/>
          <p:cNvSpPr txBox="1">
            <a:spLocks noGrp="1"/>
          </p:cNvSpPr>
          <p:nvPr>
            <p:ph type="title"/>
          </p:nvPr>
        </p:nvSpPr>
        <p:spPr>
          <a:xfrm>
            <a:off x="947033" y="715533"/>
            <a:ext cx="10298000" cy="641600"/>
          </a:xfrm>
          <a:prstGeom prst="rect">
            <a:avLst/>
          </a:prstGeom>
        </p:spPr>
        <p:txBody>
          <a:bodyPr spcFirstLastPara="1" wrap="square" lIns="121900" tIns="121900" rIns="121900" bIns="121900" anchor="ctr" anchorCtr="0">
            <a:noAutofit/>
          </a:bodyPr>
          <a:lstStyle/>
          <a:p>
            <a:r>
              <a:rPr lang="en" dirty="0"/>
              <a:t>Expected Outcomes</a:t>
            </a:r>
            <a:endParaRPr dirty="0"/>
          </a:p>
        </p:txBody>
      </p:sp>
      <p:grpSp>
        <p:nvGrpSpPr>
          <p:cNvPr id="1560" name="Google Shape;1560;p33"/>
          <p:cNvGrpSpPr/>
          <p:nvPr/>
        </p:nvGrpSpPr>
        <p:grpSpPr>
          <a:xfrm>
            <a:off x="6433173" y="1219524"/>
            <a:ext cx="711500" cy="731227"/>
            <a:chOff x="4453692" y="1167900"/>
            <a:chExt cx="533625" cy="548420"/>
          </a:xfrm>
        </p:grpSpPr>
        <p:sp>
          <p:nvSpPr>
            <p:cNvPr id="1561" name="Google Shape;1561;p33"/>
            <p:cNvSpPr/>
            <p:nvPr/>
          </p:nvSpPr>
          <p:spPr>
            <a:xfrm>
              <a:off x="4489064" y="1213847"/>
              <a:ext cx="477988" cy="490201"/>
            </a:xfrm>
            <a:custGeom>
              <a:avLst/>
              <a:gdLst/>
              <a:ahLst/>
              <a:cxnLst/>
              <a:rect l="l" t="t" r="r" b="b"/>
              <a:pathLst>
                <a:path w="23325" h="23921" extrusionOk="0">
                  <a:moveTo>
                    <a:pt x="18527" y="1"/>
                  </a:moveTo>
                  <a:cubicBezTo>
                    <a:pt x="17098" y="2287"/>
                    <a:pt x="15872" y="4692"/>
                    <a:pt x="14407" y="6966"/>
                  </a:cubicBezTo>
                  <a:cubicBezTo>
                    <a:pt x="12728" y="9502"/>
                    <a:pt x="11383" y="12252"/>
                    <a:pt x="9680" y="14777"/>
                  </a:cubicBezTo>
                  <a:cubicBezTo>
                    <a:pt x="9216" y="15431"/>
                    <a:pt x="8859" y="16181"/>
                    <a:pt x="8240" y="16717"/>
                  </a:cubicBezTo>
                  <a:cubicBezTo>
                    <a:pt x="8136" y="16810"/>
                    <a:pt x="8000" y="16855"/>
                    <a:pt x="7863" y="16855"/>
                  </a:cubicBezTo>
                  <a:cubicBezTo>
                    <a:pt x="7702" y="16855"/>
                    <a:pt x="7540" y="16792"/>
                    <a:pt x="7430" y="16670"/>
                  </a:cubicBezTo>
                  <a:cubicBezTo>
                    <a:pt x="7109" y="16336"/>
                    <a:pt x="6870" y="15931"/>
                    <a:pt x="6620" y="15527"/>
                  </a:cubicBezTo>
                  <a:cubicBezTo>
                    <a:pt x="5727" y="14015"/>
                    <a:pt x="4763" y="12538"/>
                    <a:pt x="3834" y="11038"/>
                  </a:cubicBezTo>
                  <a:cubicBezTo>
                    <a:pt x="3644" y="10752"/>
                    <a:pt x="3489" y="10431"/>
                    <a:pt x="3227" y="10205"/>
                  </a:cubicBezTo>
                  <a:cubicBezTo>
                    <a:pt x="2822" y="10252"/>
                    <a:pt x="2477" y="10502"/>
                    <a:pt x="2132" y="10681"/>
                  </a:cubicBezTo>
                  <a:cubicBezTo>
                    <a:pt x="1489" y="11074"/>
                    <a:pt x="834" y="11443"/>
                    <a:pt x="286" y="11955"/>
                  </a:cubicBezTo>
                  <a:cubicBezTo>
                    <a:pt x="60" y="12133"/>
                    <a:pt x="1" y="12431"/>
                    <a:pt x="120" y="12693"/>
                  </a:cubicBezTo>
                  <a:cubicBezTo>
                    <a:pt x="655" y="13919"/>
                    <a:pt x="1560" y="14931"/>
                    <a:pt x="2263" y="16062"/>
                  </a:cubicBezTo>
                  <a:cubicBezTo>
                    <a:pt x="2679" y="16741"/>
                    <a:pt x="3120" y="17396"/>
                    <a:pt x="3596" y="18015"/>
                  </a:cubicBezTo>
                  <a:cubicBezTo>
                    <a:pt x="4227" y="18825"/>
                    <a:pt x="4727" y="19718"/>
                    <a:pt x="5346" y="20539"/>
                  </a:cubicBezTo>
                  <a:cubicBezTo>
                    <a:pt x="5811" y="21146"/>
                    <a:pt x="6192" y="21813"/>
                    <a:pt x="6692" y="22397"/>
                  </a:cubicBezTo>
                  <a:cubicBezTo>
                    <a:pt x="7109" y="22897"/>
                    <a:pt x="7454" y="23456"/>
                    <a:pt x="7930" y="23921"/>
                  </a:cubicBezTo>
                  <a:cubicBezTo>
                    <a:pt x="8204" y="23504"/>
                    <a:pt x="8478" y="23087"/>
                    <a:pt x="8787" y="22694"/>
                  </a:cubicBezTo>
                  <a:cubicBezTo>
                    <a:pt x="9907" y="21206"/>
                    <a:pt x="11085" y="19765"/>
                    <a:pt x="12204" y="18289"/>
                  </a:cubicBezTo>
                  <a:cubicBezTo>
                    <a:pt x="14038" y="15872"/>
                    <a:pt x="15943" y="13526"/>
                    <a:pt x="17729" y="11086"/>
                  </a:cubicBezTo>
                  <a:cubicBezTo>
                    <a:pt x="18860" y="9538"/>
                    <a:pt x="19920" y="7930"/>
                    <a:pt x="20956" y="6323"/>
                  </a:cubicBezTo>
                  <a:cubicBezTo>
                    <a:pt x="21729" y="5109"/>
                    <a:pt x="22491" y="3894"/>
                    <a:pt x="23134" y="2620"/>
                  </a:cubicBezTo>
                  <a:cubicBezTo>
                    <a:pt x="23170" y="2489"/>
                    <a:pt x="23325" y="2299"/>
                    <a:pt x="23158" y="2204"/>
                  </a:cubicBezTo>
                  <a:cubicBezTo>
                    <a:pt x="21741" y="1203"/>
                    <a:pt x="19967" y="942"/>
                    <a:pt x="18527" y="1"/>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62" name="Google Shape;1562;p33"/>
            <p:cNvSpPr/>
            <p:nvPr/>
          </p:nvSpPr>
          <p:spPr>
            <a:xfrm>
              <a:off x="4453692" y="1167900"/>
              <a:ext cx="533625" cy="548420"/>
            </a:xfrm>
            <a:custGeom>
              <a:avLst/>
              <a:gdLst/>
              <a:ahLst/>
              <a:cxnLst/>
              <a:rect l="l" t="t" r="r" b="b"/>
              <a:pathLst>
                <a:path w="26040" h="26762" extrusionOk="0">
                  <a:moveTo>
                    <a:pt x="19896" y="1433"/>
                  </a:moveTo>
                  <a:cubicBezTo>
                    <a:pt x="20717" y="1981"/>
                    <a:pt x="21658" y="2302"/>
                    <a:pt x="22574" y="2660"/>
                  </a:cubicBezTo>
                  <a:cubicBezTo>
                    <a:pt x="23277" y="2886"/>
                    <a:pt x="23896" y="3267"/>
                    <a:pt x="24527" y="3636"/>
                  </a:cubicBezTo>
                  <a:cubicBezTo>
                    <a:pt x="24694" y="3731"/>
                    <a:pt x="24551" y="3934"/>
                    <a:pt x="24503" y="4065"/>
                  </a:cubicBezTo>
                  <a:cubicBezTo>
                    <a:pt x="23682" y="5684"/>
                    <a:pt x="22693" y="7196"/>
                    <a:pt x="21705" y="8720"/>
                  </a:cubicBezTo>
                  <a:cubicBezTo>
                    <a:pt x="20658" y="10327"/>
                    <a:pt x="19574" y="11923"/>
                    <a:pt x="18419" y="13459"/>
                  </a:cubicBezTo>
                  <a:cubicBezTo>
                    <a:pt x="16633" y="15816"/>
                    <a:pt x="14788" y="18126"/>
                    <a:pt x="13002" y="20483"/>
                  </a:cubicBezTo>
                  <a:cubicBezTo>
                    <a:pt x="11954" y="21841"/>
                    <a:pt x="10882" y="23162"/>
                    <a:pt x="9859" y="24531"/>
                  </a:cubicBezTo>
                  <a:cubicBezTo>
                    <a:pt x="9668" y="24781"/>
                    <a:pt x="9513" y="25043"/>
                    <a:pt x="9335" y="25305"/>
                  </a:cubicBezTo>
                  <a:cubicBezTo>
                    <a:pt x="9311" y="25305"/>
                    <a:pt x="9263" y="25317"/>
                    <a:pt x="9239" y="25317"/>
                  </a:cubicBezTo>
                  <a:cubicBezTo>
                    <a:pt x="8763" y="24805"/>
                    <a:pt x="8394" y="24222"/>
                    <a:pt x="7942" y="23686"/>
                  </a:cubicBezTo>
                  <a:cubicBezTo>
                    <a:pt x="7430" y="23043"/>
                    <a:pt x="7001" y="22329"/>
                    <a:pt x="6501" y="21674"/>
                  </a:cubicBezTo>
                  <a:cubicBezTo>
                    <a:pt x="5965" y="20924"/>
                    <a:pt x="5501" y="20126"/>
                    <a:pt x="4929" y="19400"/>
                  </a:cubicBezTo>
                  <a:cubicBezTo>
                    <a:pt x="4405" y="18733"/>
                    <a:pt x="3953" y="18019"/>
                    <a:pt x="3501" y="17292"/>
                  </a:cubicBezTo>
                  <a:cubicBezTo>
                    <a:pt x="2929" y="16388"/>
                    <a:pt x="2227" y="15566"/>
                    <a:pt x="1727" y="14625"/>
                  </a:cubicBezTo>
                  <a:cubicBezTo>
                    <a:pt x="1572" y="14328"/>
                    <a:pt x="1357" y="14006"/>
                    <a:pt x="1453" y="13661"/>
                  </a:cubicBezTo>
                  <a:cubicBezTo>
                    <a:pt x="1655" y="13316"/>
                    <a:pt x="2012" y="13090"/>
                    <a:pt x="2334" y="12851"/>
                  </a:cubicBezTo>
                  <a:cubicBezTo>
                    <a:pt x="3001" y="12423"/>
                    <a:pt x="3679" y="11970"/>
                    <a:pt x="4417" y="11673"/>
                  </a:cubicBezTo>
                  <a:cubicBezTo>
                    <a:pt x="4459" y="11652"/>
                    <a:pt x="4497" y="11643"/>
                    <a:pt x="4531" y="11643"/>
                  </a:cubicBezTo>
                  <a:cubicBezTo>
                    <a:pt x="4717" y="11643"/>
                    <a:pt x="4817" y="11901"/>
                    <a:pt x="4917" y="12042"/>
                  </a:cubicBezTo>
                  <a:cubicBezTo>
                    <a:pt x="5953" y="13697"/>
                    <a:pt x="7025" y="15328"/>
                    <a:pt x="8013" y="17019"/>
                  </a:cubicBezTo>
                  <a:cubicBezTo>
                    <a:pt x="8251" y="17400"/>
                    <a:pt x="8489" y="17792"/>
                    <a:pt x="8811" y="18126"/>
                  </a:cubicBezTo>
                  <a:cubicBezTo>
                    <a:pt x="8919" y="18241"/>
                    <a:pt x="9079" y="18301"/>
                    <a:pt x="9237" y="18301"/>
                  </a:cubicBezTo>
                  <a:cubicBezTo>
                    <a:pt x="9374" y="18301"/>
                    <a:pt x="9509" y="18256"/>
                    <a:pt x="9609" y="18162"/>
                  </a:cubicBezTo>
                  <a:cubicBezTo>
                    <a:pt x="10240" y="17614"/>
                    <a:pt x="10609" y="16840"/>
                    <a:pt x="11085" y="16161"/>
                  </a:cubicBezTo>
                  <a:cubicBezTo>
                    <a:pt x="12204" y="14494"/>
                    <a:pt x="13168" y="12744"/>
                    <a:pt x="14181" y="11006"/>
                  </a:cubicBezTo>
                  <a:cubicBezTo>
                    <a:pt x="14907" y="9708"/>
                    <a:pt x="15752" y="8482"/>
                    <a:pt x="16526" y="7196"/>
                  </a:cubicBezTo>
                  <a:cubicBezTo>
                    <a:pt x="17693" y="5303"/>
                    <a:pt x="18729" y="3326"/>
                    <a:pt x="19896" y="1433"/>
                  </a:cubicBezTo>
                  <a:close/>
                  <a:moveTo>
                    <a:pt x="19915" y="1"/>
                  </a:moveTo>
                  <a:cubicBezTo>
                    <a:pt x="19881" y="1"/>
                    <a:pt x="19847" y="2"/>
                    <a:pt x="19812" y="5"/>
                  </a:cubicBezTo>
                  <a:cubicBezTo>
                    <a:pt x="19479" y="16"/>
                    <a:pt x="19169" y="231"/>
                    <a:pt x="18991" y="517"/>
                  </a:cubicBezTo>
                  <a:cubicBezTo>
                    <a:pt x="17479" y="2838"/>
                    <a:pt x="16133" y="5267"/>
                    <a:pt x="14585" y="7565"/>
                  </a:cubicBezTo>
                  <a:cubicBezTo>
                    <a:pt x="13621" y="8970"/>
                    <a:pt x="12704" y="10399"/>
                    <a:pt x="11847" y="11875"/>
                  </a:cubicBezTo>
                  <a:cubicBezTo>
                    <a:pt x="11013" y="13328"/>
                    <a:pt x="10132" y="14780"/>
                    <a:pt x="9382" y="16292"/>
                  </a:cubicBezTo>
                  <a:cubicBezTo>
                    <a:pt x="8823" y="15066"/>
                    <a:pt x="8096" y="13935"/>
                    <a:pt x="7334" y="12828"/>
                  </a:cubicBezTo>
                  <a:cubicBezTo>
                    <a:pt x="6811" y="12066"/>
                    <a:pt x="6310" y="11256"/>
                    <a:pt x="5632" y="10613"/>
                  </a:cubicBezTo>
                  <a:cubicBezTo>
                    <a:pt x="5382" y="10363"/>
                    <a:pt x="5048" y="10172"/>
                    <a:pt x="4691" y="10161"/>
                  </a:cubicBezTo>
                  <a:cubicBezTo>
                    <a:pt x="4651" y="10158"/>
                    <a:pt x="4612" y="10156"/>
                    <a:pt x="4572" y="10156"/>
                  </a:cubicBezTo>
                  <a:cubicBezTo>
                    <a:pt x="4105" y="10156"/>
                    <a:pt x="3668" y="10344"/>
                    <a:pt x="3251" y="10542"/>
                  </a:cubicBezTo>
                  <a:cubicBezTo>
                    <a:pt x="2274" y="11030"/>
                    <a:pt x="1322" y="11613"/>
                    <a:pt x="595" y="12435"/>
                  </a:cubicBezTo>
                  <a:cubicBezTo>
                    <a:pt x="262" y="12828"/>
                    <a:pt x="0" y="13328"/>
                    <a:pt x="12" y="13863"/>
                  </a:cubicBezTo>
                  <a:cubicBezTo>
                    <a:pt x="24" y="14471"/>
                    <a:pt x="322" y="15018"/>
                    <a:pt x="595" y="15554"/>
                  </a:cubicBezTo>
                  <a:cubicBezTo>
                    <a:pt x="1608" y="17352"/>
                    <a:pt x="2762" y="19066"/>
                    <a:pt x="3953" y="20745"/>
                  </a:cubicBezTo>
                  <a:cubicBezTo>
                    <a:pt x="5048" y="22233"/>
                    <a:pt x="6084" y="23757"/>
                    <a:pt x="7215" y="25222"/>
                  </a:cubicBezTo>
                  <a:cubicBezTo>
                    <a:pt x="7489" y="25567"/>
                    <a:pt x="7763" y="25913"/>
                    <a:pt x="8061" y="26234"/>
                  </a:cubicBezTo>
                  <a:cubicBezTo>
                    <a:pt x="8365" y="26554"/>
                    <a:pt x="8815" y="26761"/>
                    <a:pt x="9257" y="26761"/>
                  </a:cubicBezTo>
                  <a:cubicBezTo>
                    <a:pt x="9473" y="26761"/>
                    <a:pt x="9687" y="26712"/>
                    <a:pt x="9882" y="26603"/>
                  </a:cubicBezTo>
                  <a:cubicBezTo>
                    <a:pt x="10275" y="26294"/>
                    <a:pt x="10561" y="25865"/>
                    <a:pt x="10882" y="25484"/>
                  </a:cubicBezTo>
                  <a:cubicBezTo>
                    <a:pt x="12168" y="23722"/>
                    <a:pt x="13621" y="22103"/>
                    <a:pt x="14943" y="20376"/>
                  </a:cubicBezTo>
                  <a:cubicBezTo>
                    <a:pt x="16145" y="18852"/>
                    <a:pt x="17383" y="17352"/>
                    <a:pt x="18574" y="15828"/>
                  </a:cubicBezTo>
                  <a:cubicBezTo>
                    <a:pt x="20574" y="13328"/>
                    <a:pt x="22396" y="10684"/>
                    <a:pt x="24051" y="7946"/>
                  </a:cubicBezTo>
                  <a:cubicBezTo>
                    <a:pt x="24658" y="6886"/>
                    <a:pt x="25325" y="5851"/>
                    <a:pt x="25777" y="4708"/>
                  </a:cubicBezTo>
                  <a:cubicBezTo>
                    <a:pt x="25908" y="4362"/>
                    <a:pt x="26039" y="4005"/>
                    <a:pt x="26003" y="3636"/>
                  </a:cubicBezTo>
                  <a:cubicBezTo>
                    <a:pt x="25992" y="3160"/>
                    <a:pt x="25682" y="2755"/>
                    <a:pt x="25301" y="2505"/>
                  </a:cubicBezTo>
                  <a:cubicBezTo>
                    <a:pt x="24646" y="2088"/>
                    <a:pt x="23979" y="1671"/>
                    <a:pt x="23277" y="1338"/>
                  </a:cubicBezTo>
                  <a:cubicBezTo>
                    <a:pt x="22598" y="993"/>
                    <a:pt x="21860" y="755"/>
                    <a:pt x="21181" y="409"/>
                  </a:cubicBezTo>
                  <a:cubicBezTo>
                    <a:pt x="20783" y="210"/>
                    <a:pt x="20364" y="1"/>
                    <a:pt x="19915"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563" name="Google Shape;1563;p33"/>
          <p:cNvGrpSpPr/>
          <p:nvPr/>
        </p:nvGrpSpPr>
        <p:grpSpPr>
          <a:xfrm>
            <a:off x="2603385" y="1653522"/>
            <a:ext cx="947191" cy="1669772"/>
            <a:chOff x="1952538" y="1240141"/>
            <a:chExt cx="710393" cy="1252329"/>
          </a:xfrm>
        </p:grpSpPr>
        <p:grpSp>
          <p:nvGrpSpPr>
            <p:cNvPr id="1564" name="Google Shape;1564;p33"/>
            <p:cNvGrpSpPr/>
            <p:nvPr/>
          </p:nvGrpSpPr>
          <p:grpSpPr>
            <a:xfrm>
              <a:off x="1974486" y="1240141"/>
              <a:ext cx="474340" cy="446573"/>
              <a:chOff x="2088786" y="1240141"/>
              <a:chExt cx="474340" cy="446573"/>
            </a:xfrm>
          </p:grpSpPr>
          <p:sp>
            <p:nvSpPr>
              <p:cNvPr id="1565" name="Google Shape;1565;p33"/>
              <p:cNvSpPr/>
              <p:nvPr/>
            </p:nvSpPr>
            <p:spPr>
              <a:xfrm>
                <a:off x="2124958" y="1313857"/>
                <a:ext cx="420752" cy="348270"/>
              </a:xfrm>
              <a:custGeom>
                <a:avLst/>
                <a:gdLst/>
                <a:ahLst/>
                <a:cxnLst/>
                <a:rect l="l" t="t" r="r" b="b"/>
                <a:pathLst>
                  <a:path w="20532" h="16995" extrusionOk="0">
                    <a:moveTo>
                      <a:pt x="7916" y="10325"/>
                    </a:moveTo>
                    <a:lnTo>
                      <a:pt x="7916" y="10325"/>
                    </a:lnTo>
                    <a:cubicBezTo>
                      <a:pt x="7594" y="10575"/>
                      <a:pt x="7261" y="10825"/>
                      <a:pt x="6927" y="11051"/>
                    </a:cubicBezTo>
                    <a:cubicBezTo>
                      <a:pt x="6618" y="11254"/>
                      <a:pt x="6082" y="11492"/>
                      <a:pt x="5546" y="11575"/>
                    </a:cubicBezTo>
                    <a:cubicBezTo>
                      <a:pt x="6344" y="11159"/>
                      <a:pt x="7130" y="10742"/>
                      <a:pt x="7916" y="10325"/>
                    </a:cubicBezTo>
                    <a:close/>
                    <a:moveTo>
                      <a:pt x="4498" y="13337"/>
                    </a:moveTo>
                    <a:lnTo>
                      <a:pt x="4498" y="13337"/>
                    </a:lnTo>
                    <a:cubicBezTo>
                      <a:pt x="4510" y="13337"/>
                      <a:pt x="4510" y="13349"/>
                      <a:pt x="4522" y="13349"/>
                    </a:cubicBezTo>
                    <a:lnTo>
                      <a:pt x="4510" y="13349"/>
                    </a:lnTo>
                    <a:cubicBezTo>
                      <a:pt x="4510" y="13349"/>
                      <a:pt x="4510" y="13349"/>
                      <a:pt x="4498" y="13337"/>
                    </a:cubicBezTo>
                    <a:close/>
                    <a:moveTo>
                      <a:pt x="19467" y="1"/>
                    </a:moveTo>
                    <a:cubicBezTo>
                      <a:pt x="19315" y="1"/>
                      <a:pt x="19160" y="48"/>
                      <a:pt x="19012" y="157"/>
                    </a:cubicBezTo>
                    <a:cubicBezTo>
                      <a:pt x="15988" y="2443"/>
                      <a:pt x="12785" y="4455"/>
                      <a:pt x="9416" y="6206"/>
                    </a:cubicBezTo>
                    <a:cubicBezTo>
                      <a:pt x="7880" y="7003"/>
                      <a:pt x="6237" y="7634"/>
                      <a:pt x="4737" y="8492"/>
                    </a:cubicBezTo>
                    <a:cubicBezTo>
                      <a:pt x="4046" y="8885"/>
                      <a:pt x="3403" y="9385"/>
                      <a:pt x="2915" y="10004"/>
                    </a:cubicBezTo>
                    <a:cubicBezTo>
                      <a:pt x="2689" y="10278"/>
                      <a:pt x="2522" y="10540"/>
                      <a:pt x="2427" y="10801"/>
                    </a:cubicBezTo>
                    <a:cubicBezTo>
                      <a:pt x="2248" y="10587"/>
                      <a:pt x="2070" y="10361"/>
                      <a:pt x="1891" y="10147"/>
                    </a:cubicBezTo>
                    <a:cubicBezTo>
                      <a:pt x="1707" y="9920"/>
                      <a:pt x="1492" y="9825"/>
                      <a:pt x="1281" y="9825"/>
                    </a:cubicBezTo>
                    <a:cubicBezTo>
                      <a:pt x="617" y="9825"/>
                      <a:pt x="0" y="10763"/>
                      <a:pt x="569" y="11468"/>
                    </a:cubicBezTo>
                    <a:cubicBezTo>
                      <a:pt x="1343" y="12409"/>
                      <a:pt x="2105" y="13349"/>
                      <a:pt x="2879" y="14290"/>
                    </a:cubicBezTo>
                    <a:cubicBezTo>
                      <a:pt x="3201" y="14671"/>
                      <a:pt x="3498" y="15123"/>
                      <a:pt x="4022" y="15254"/>
                    </a:cubicBezTo>
                    <a:cubicBezTo>
                      <a:pt x="4135" y="15288"/>
                      <a:pt x="4247" y="15302"/>
                      <a:pt x="4357" y="15302"/>
                    </a:cubicBezTo>
                    <a:cubicBezTo>
                      <a:pt x="4756" y="15302"/>
                      <a:pt x="5137" y="15110"/>
                      <a:pt x="5511" y="14933"/>
                    </a:cubicBezTo>
                    <a:cubicBezTo>
                      <a:pt x="5594" y="14897"/>
                      <a:pt x="5677" y="14861"/>
                      <a:pt x="5761" y="14814"/>
                    </a:cubicBezTo>
                    <a:cubicBezTo>
                      <a:pt x="5903" y="14981"/>
                      <a:pt x="6058" y="15135"/>
                      <a:pt x="6213" y="15278"/>
                    </a:cubicBezTo>
                    <a:cubicBezTo>
                      <a:pt x="6153" y="15373"/>
                      <a:pt x="6082" y="15469"/>
                      <a:pt x="6022" y="15564"/>
                    </a:cubicBezTo>
                    <a:cubicBezTo>
                      <a:pt x="5584" y="16217"/>
                      <a:pt x="6190" y="16957"/>
                      <a:pt x="6855" y="16957"/>
                    </a:cubicBezTo>
                    <a:cubicBezTo>
                      <a:pt x="7003" y="16957"/>
                      <a:pt x="7154" y="16920"/>
                      <a:pt x="7296" y="16838"/>
                    </a:cubicBezTo>
                    <a:cubicBezTo>
                      <a:pt x="7487" y="16731"/>
                      <a:pt x="7677" y="16612"/>
                      <a:pt x="7868" y="16493"/>
                    </a:cubicBezTo>
                    <a:cubicBezTo>
                      <a:pt x="8130" y="16635"/>
                      <a:pt x="8392" y="16766"/>
                      <a:pt x="8666" y="16886"/>
                    </a:cubicBezTo>
                    <a:cubicBezTo>
                      <a:pt x="8834" y="16958"/>
                      <a:pt x="8998" y="16995"/>
                      <a:pt x="9152" y="16995"/>
                    </a:cubicBezTo>
                    <a:cubicBezTo>
                      <a:pt x="9456" y="16995"/>
                      <a:pt x="9727" y="16852"/>
                      <a:pt x="9940" y="16552"/>
                    </a:cubicBezTo>
                    <a:cubicBezTo>
                      <a:pt x="11106" y="14933"/>
                      <a:pt x="12261" y="13302"/>
                      <a:pt x="13428" y="11682"/>
                    </a:cubicBezTo>
                    <a:cubicBezTo>
                      <a:pt x="13928" y="11301"/>
                      <a:pt x="14428" y="10932"/>
                      <a:pt x="14928" y="10563"/>
                    </a:cubicBezTo>
                    <a:cubicBezTo>
                      <a:pt x="15381" y="10218"/>
                      <a:pt x="15428" y="9563"/>
                      <a:pt x="15166" y="9146"/>
                    </a:cubicBezTo>
                    <a:cubicBezTo>
                      <a:pt x="17595" y="7027"/>
                      <a:pt x="19536" y="4372"/>
                      <a:pt x="20381" y="1217"/>
                    </a:cubicBezTo>
                    <a:cubicBezTo>
                      <a:pt x="20531" y="646"/>
                      <a:pt x="20025" y="1"/>
                      <a:pt x="19467" y="1"/>
                    </a:cubicBezTo>
                    <a:close/>
                  </a:path>
                </a:pathLst>
              </a:custGeom>
              <a:solidFill>
                <a:srgbClr val="EC3A3B"/>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66" name="Google Shape;1566;p33"/>
              <p:cNvSpPr/>
              <p:nvPr/>
            </p:nvSpPr>
            <p:spPr>
              <a:xfrm>
                <a:off x="2134918" y="1240141"/>
                <a:ext cx="270890" cy="139533"/>
              </a:xfrm>
              <a:custGeom>
                <a:avLst/>
                <a:gdLst/>
                <a:ahLst/>
                <a:cxnLst/>
                <a:rect l="l" t="t" r="r" b="b"/>
                <a:pathLst>
                  <a:path w="13219" h="6809" extrusionOk="0">
                    <a:moveTo>
                      <a:pt x="1620" y="1"/>
                    </a:moveTo>
                    <a:cubicBezTo>
                      <a:pt x="1070" y="1"/>
                      <a:pt x="642" y="668"/>
                      <a:pt x="726" y="1218"/>
                    </a:cubicBezTo>
                    <a:cubicBezTo>
                      <a:pt x="738" y="1313"/>
                      <a:pt x="750" y="1397"/>
                      <a:pt x="762" y="1492"/>
                    </a:cubicBezTo>
                    <a:cubicBezTo>
                      <a:pt x="357" y="1552"/>
                      <a:pt x="0" y="1849"/>
                      <a:pt x="36" y="2385"/>
                    </a:cubicBezTo>
                    <a:cubicBezTo>
                      <a:pt x="83" y="3016"/>
                      <a:pt x="119" y="3647"/>
                      <a:pt x="155" y="4290"/>
                    </a:cubicBezTo>
                    <a:cubicBezTo>
                      <a:pt x="119" y="4469"/>
                      <a:pt x="131" y="4671"/>
                      <a:pt x="191" y="4862"/>
                    </a:cubicBezTo>
                    <a:cubicBezTo>
                      <a:pt x="214" y="5207"/>
                      <a:pt x="238" y="5552"/>
                      <a:pt x="262" y="5897"/>
                    </a:cubicBezTo>
                    <a:cubicBezTo>
                      <a:pt x="295" y="6485"/>
                      <a:pt x="748" y="6808"/>
                      <a:pt x="1205" y="6808"/>
                    </a:cubicBezTo>
                    <a:cubicBezTo>
                      <a:pt x="1572" y="6808"/>
                      <a:pt x="1942" y="6599"/>
                      <a:pt x="2096" y="6147"/>
                    </a:cubicBezTo>
                    <a:cubicBezTo>
                      <a:pt x="2131" y="6016"/>
                      <a:pt x="2179" y="5885"/>
                      <a:pt x="2215" y="5755"/>
                    </a:cubicBezTo>
                    <a:cubicBezTo>
                      <a:pt x="3631" y="5600"/>
                      <a:pt x="5036" y="5445"/>
                      <a:pt x="6453" y="5290"/>
                    </a:cubicBezTo>
                    <a:cubicBezTo>
                      <a:pt x="7322" y="5195"/>
                      <a:pt x="8192" y="5100"/>
                      <a:pt x="9061" y="5004"/>
                    </a:cubicBezTo>
                    <a:cubicBezTo>
                      <a:pt x="9711" y="4937"/>
                      <a:pt x="10440" y="4774"/>
                      <a:pt x="11119" y="4774"/>
                    </a:cubicBezTo>
                    <a:cubicBezTo>
                      <a:pt x="11273" y="4774"/>
                      <a:pt x="11425" y="4782"/>
                      <a:pt x="11573" y="4802"/>
                    </a:cubicBezTo>
                    <a:cubicBezTo>
                      <a:pt x="11628" y="4810"/>
                      <a:pt x="11681" y="4814"/>
                      <a:pt x="11733" y="4814"/>
                    </a:cubicBezTo>
                    <a:cubicBezTo>
                      <a:pt x="12776" y="4814"/>
                      <a:pt x="13219" y="3288"/>
                      <a:pt x="12073" y="3004"/>
                    </a:cubicBezTo>
                    <a:cubicBezTo>
                      <a:pt x="11394" y="2837"/>
                      <a:pt x="10716" y="2671"/>
                      <a:pt x="10049" y="2516"/>
                    </a:cubicBezTo>
                    <a:cubicBezTo>
                      <a:pt x="9894" y="2349"/>
                      <a:pt x="9680" y="2254"/>
                      <a:pt x="9394" y="2254"/>
                    </a:cubicBezTo>
                    <a:cubicBezTo>
                      <a:pt x="9275" y="2254"/>
                      <a:pt x="9144" y="2254"/>
                      <a:pt x="9013" y="2266"/>
                    </a:cubicBezTo>
                    <a:cubicBezTo>
                      <a:pt x="8608" y="2159"/>
                      <a:pt x="8192" y="2064"/>
                      <a:pt x="7775" y="1956"/>
                    </a:cubicBezTo>
                    <a:cubicBezTo>
                      <a:pt x="7144" y="1528"/>
                      <a:pt x="6429" y="1302"/>
                      <a:pt x="5632" y="1242"/>
                    </a:cubicBezTo>
                    <a:cubicBezTo>
                      <a:pt x="5596" y="1238"/>
                      <a:pt x="5562" y="1236"/>
                      <a:pt x="5528" y="1236"/>
                    </a:cubicBezTo>
                    <a:cubicBezTo>
                      <a:pt x="5369" y="1236"/>
                      <a:pt x="5228" y="1280"/>
                      <a:pt x="5120" y="1349"/>
                    </a:cubicBezTo>
                    <a:cubicBezTo>
                      <a:pt x="4036" y="1111"/>
                      <a:pt x="2965" y="802"/>
                      <a:pt x="2096" y="170"/>
                    </a:cubicBezTo>
                    <a:cubicBezTo>
                      <a:pt x="1933" y="52"/>
                      <a:pt x="1772" y="1"/>
                      <a:pt x="1620" y="1"/>
                    </a:cubicBezTo>
                    <a:close/>
                  </a:path>
                </a:pathLst>
              </a:custGeom>
              <a:solidFill>
                <a:srgbClr val="EC3A3B"/>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67" name="Google Shape;1567;p33"/>
              <p:cNvSpPr/>
              <p:nvPr/>
            </p:nvSpPr>
            <p:spPr>
              <a:xfrm>
                <a:off x="2144181" y="1342691"/>
                <a:ext cx="271587" cy="144226"/>
              </a:xfrm>
              <a:custGeom>
                <a:avLst/>
                <a:gdLst/>
                <a:ahLst/>
                <a:cxnLst/>
                <a:rect l="l" t="t" r="r" b="b"/>
                <a:pathLst>
                  <a:path w="13253" h="7038" extrusionOk="0">
                    <a:moveTo>
                      <a:pt x="13252" y="0"/>
                    </a:moveTo>
                    <a:lnTo>
                      <a:pt x="13252" y="0"/>
                    </a:lnTo>
                    <a:cubicBezTo>
                      <a:pt x="12645" y="72"/>
                      <a:pt x="12062" y="274"/>
                      <a:pt x="11466" y="417"/>
                    </a:cubicBezTo>
                    <a:cubicBezTo>
                      <a:pt x="8656" y="1108"/>
                      <a:pt x="5858" y="1810"/>
                      <a:pt x="3108" y="2656"/>
                    </a:cubicBezTo>
                    <a:cubicBezTo>
                      <a:pt x="2251" y="2929"/>
                      <a:pt x="1394" y="3227"/>
                      <a:pt x="596" y="3632"/>
                    </a:cubicBezTo>
                    <a:cubicBezTo>
                      <a:pt x="382" y="3751"/>
                      <a:pt x="108" y="3870"/>
                      <a:pt x="36" y="4120"/>
                    </a:cubicBezTo>
                    <a:cubicBezTo>
                      <a:pt x="1" y="4537"/>
                      <a:pt x="227" y="4918"/>
                      <a:pt x="393" y="5275"/>
                    </a:cubicBezTo>
                    <a:cubicBezTo>
                      <a:pt x="703" y="5858"/>
                      <a:pt x="1001" y="6442"/>
                      <a:pt x="1263" y="7037"/>
                    </a:cubicBezTo>
                    <a:cubicBezTo>
                      <a:pt x="1941" y="6620"/>
                      <a:pt x="2572" y="6156"/>
                      <a:pt x="3251" y="5739"/>
                    </a:cubicBezTo>
                    <a:cubicBezTo>
                      <a:pt x="6108" y="3941"/>
                      <a:pt x="9025" y="2191"/>
                      <a:pt x="12026" y="643"/>
                    </a:cubicBezTo>
                    <a:cubicBezTo>
                      <a:pt x="12443" y="429"/>
                      <a:pt x="12859" y="239"/>
                      <a:pt x="13252" y="0"/>
                    </a:cubicBezTo>
                    <a:close/>
                  </a:path>
                </a:pathLst>
              </a:custGeom>
              <a:solidFill>
                <a:srgbClr val="EC3A3B"/>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68" name="Google Shape;1568;p33"/>
              <p:cNvSpPr/>
              <p:nvPr/>
            </p:nvSpPr>
            <p:spPr>
              <a:xfrm>
                <a:off x="2088786" y="1246289"/>
                <a:ext cx="474340" cy="440425"/>
              </a:xfrm>
              <a:custGeom>
                <a:avLst/>
                <a:gdLst/>
                <a:ahLst/>
                <a:cxnLst/>
                <a:rect l="l" t="t" r="r" b="b"/>
                <a:pathLst>
                  <a:path w="23147" h="21492" extrusionOk="0">
                    <a:moveTo>
                      <a:pt x="2846" y="1359"/>
                    </a:moveTo>
                    <a:lnTo>
                      <a:pt x="2846" y="1359"/>
                    </a:lnTo>
                    <a:cubicBezTo>
                      <a:pt x="4668" y="1466"/>
                      <a:pt x="6502" y="1525"/>
                      <a:pt x="8323" y="1668"/>
                    </a:cubicBezTo>
                    <a:cubicBezTo>
                      <a:pt x="10538" y="1895"/>
                      <a:pt x="12752" y="2121"/>
                      <a:pt x="14979" y="2287"/>
                    </a:cubicBezTo>
                    <a:cubicBezTo>
                      <a:pt x="15248" y="2321"/>
                      <a:pt x="15518" y="2355"/>
                      <a:pt x="15787" y="2355"/>
                    </a:cubicBezTo>
                    <a:cubicBezTo>
                      <a:pt x="15899" y="2355"/>
                      <a:pt x="16010" y="2349"/>
                      <a:pt x="16122" y="2335"/>
                    </a:cubicBezTo>
                    <a:lnTo>
                      <a:pt x="16122" y="2335"/>
                    </a:lnTo>
                    <a:cubicBezTo>
                      <a:pt x="15288" y="2454"/>
                      <a:pt x="14479" y="2645"/>
                      <a:pt x="13657" y="2835"/>
                    </a:cubicBezTo>
                    <a:cubicBezTo>
                      <a:pt x="11705" y="3299"/>
                      <a:pt x="9752" y="3823"/>
                      <a:pt x="7847" y="4442"/>
                    </a:cubicBezTo>
                    <a:cubicBezTo>
                      <a:pt x="6097" y="5038"/>
                      <a:pt x="4299" y="5562"/>
                      <a:pt x="2644" y="6395"/>
                    </a:cubicBezTo>
                    <a:cubicBezTo>
                      <a:pt x="2751" y="5550"/>
                      <a:pt x="2846" y="4704"/>
                      <a:pt x="2858" y="3859"/>
                    </a:cubicBezTo>
                    <a:cubicBezTo>
                      <a:pt x="2954" y="3026"/>
                      <a:pt x="2811" y="2192"/>
                      <a:pt x="2846" y="1359"/>
                    </a:cubicBezTo>
                    <a:close/>
                    <a:moveTo>
                      <a:pt x="16039" y="3740"/>
                    </a:moveTo>
                    <a:cubicBezTo>
                      <a:pt x="15824" y="3823"/>
                      <a:pt x="15622" y="3919"/>
                      <a:pt x="15419" y="4014"/>
                    </a:cubicBezTo>
                    <a:cubicBezTo>
                      <a:pt x="15336" y="4061"/>
                      <a:pt x="15241" y="4109"/>
                      <a:pt x="15146" y="4157"/>
                    </a:cubicBezTo>
                    <a:cubicBezTo>
                      <a:pt x="15098" y="4169"/>
                      <a:pt x="15003" y="4216"/>
                      <a:pt x="14967" y="4240"/>
                    </a:cubicBezTo>
                    <a:cubicBezTo>
                      <a:pt x="14372" y="4562"/>
                      <a:pt x="13788" y="4847"/>
                      <a:pt x="13205" y="5169"/>
                    </a:cubicBezTo>
                    <a:cubicBezTo>
                      <a:pt x="11717" y="5955"/>
                      <a:pt x="10264" y="6800"/>
                      <a:pt x="8823" y="7657"/>
                    </a:cubicBezTo>
                    <a:cubicBezTo>
                      <a:pt x="7335" y="8562"/>
                      <a:pt x="5847" y="9443"/>
                      <a:pt x="4406" y="10419"/>
                    </a:cubicBezTo>
                    <a:cubicBezTo>
                      <a:pt x="4144" y="10598"/>
                      <a:pt x="3894" y="10800"/>
                      <a:pt x="3608" y="10931"/>
                    </a:cubicBezTo>
                    <a:cubicBezTo>
                      <a:pt x="3287" y="10157"/>
                      <a:pt x="2834" y="9443"/>
                      <a:pt x="2501" y="8657"/>
                    </a:cubicBezTo>
                    <a:cubicBezTo>
                      <a:pt x="2394" y="8383"/>
                      <a:pt x="2239" y="7967"/>
                      <a:pt x="2573" y="7764"/>
                    </a:cubicBezTo>
                    <a:cubicBezTo>
                      <a:pt x="3406" y="7217"/>
                      <a:pt x="4394" y="6931"/>
                      <a:pt x="5335" y="6598"/>
                    </a:cubicBezTo>
                    <a:cubicBezTo>
                      <a:pt x="8597" y="5585"/>
                      <a:pt x="11919" y="4800"/>
                      <a:pt x="15229" y="3954"/>
                    </a:cubicBezTo>
                    <a:cubicBezTo>
                      <a:pt x="15503" y="3895"/>
                      <a:pt x="15777" y="3823"/>
                      <a:pt x="16039" y="3740"/>
                    </a:cubicBezTo>
                    <a:close/>
                    <a:moveTo>
                      <a:pt x="21730" y="3014"/>
                    </a:moveTo>
                    <a:cubicBezTo>
                      <a:pt x="21551" y="3538"/>
                      <a:pt x="21253" y="4002"/>
                      <a:pt x="20992" y="4478"/>
                    </a:cubicBezTo>
                    <a:cubicBezTo>
                      <a:pt x="20099" y="5978"/>
                      <a:pt x="18896" y="7252"/>
                      <a:pt x="17741" y="8538"/>
                    </a:cubicBezTo>
                    <a:cubicBezTo>
                      <a:pt x="16539" y="9884"/>
                      <a:pt x="15205" y="11110"/>
                      <a:pt x="13907" y="12360"/>
                    </a:cubicBezTo>
                    <a:cubicBezTo>
                      <a:pt x="12800" y="13444"/>
                      <a:pt x="11657" y="14491"/>
                      <a:pt x="10502" y="15527"/>
                    </a:cubicBezTo>
                    <a:cubicBezTo>
                      <a:pt x="9252" y="16658"/>
                      <a:pt x="8038" y="17837"/>
                      <a:pt x="6633" y="18766"/>
                    </a:cubicBezTo>
                    <a:cubicBezTo>
                      <a:pt x="6375" y="18913"/>
                      <a:pt x="6074" y="19125"/>
                      <a:pt x="5764" y="19125"/>
                    </a:cubicBezTo>
                    <a:cubicBezTo>
                      <a:pt x="5673" y="19125"/>
                      <a:pt x="5581" y="19106"/>
                      <a:pt x="5490" y="19063"/>
                    </a:cubicBezTo>
                    <a:cubicBezTo>
                      <a:pt x="5120" y="18861"/>
                      <a:pt x="4859" y="18528"/>
                      <a:pt x="4573" y="18218"/>
                    </a:cubicBezTo>
                    <a:cubicBezTo>
                      <a:pt x="3501" y="16944"/>
                      <a:pt x="2513" y="15587"/>
                      <a:pt x="1561" y="14217"/>
                    </a:cubicBezTo>
                    <a:cubicBezTo>
                      <a:pt x="3751" y="13217"/>
                      <a:pt x="5882" y="12062"/>
                      <a:pt x="7954" y="10836"/>
                    </a:cubicBezTo>
                    <a:cubicBezTo>
                      <a:pt x="10705" y="9229"/>
                      <a:pt x="13431" y="7598"/>
                      <a:pt x="16193" y="6014"/>
                    </a:cubicBezTo>
                    <a:cubicBezTo>
                      <a:pt x="18015" y="4978"/>
                      <a:pt x="19825" y="3895"/>
                      <a:pt x="21730" y="3014"/>
                    </a:cubicBezTo>
                    <a:close/>
                    <a:moveTo>
                      <a:pt x="16658" y="11920"/>
                    </a:moveTo>
                    <a:lnTo>
                      <a:pt x="16658" y="11920"/>
                    </a:lnTo>
                    <a:cubicBezTo>
                      <a:pt x="15884" y="13229"/>
                      <a:pt x="15146" y="14575"/>
                      <a:pt x="14276" y="15825"/>
                    </a:cubicBezTo>
                    <a:cubicBezTo>
                      <a:pt x="13360" y="17099"/>
                      <a:pt x="12502" y="18420"/>
                      <a:pt x="11443" y="19587"/>
                    </a:cubicBezTo>
                    <a:cubicBezTo>
                      <a:pt x="11216" y="19802"/>
                      <a:pt x="11050" y="20171"/>
                      <a:pt x="10705" y="20218"/>
                    </a:cubicBezTo>
                    <a:cubicBezTo>
                      <a:pt x="10038" y="19873"/>
                      <a:pt x="9740" y="19123"/>
                      <a:pt x="9264" y="18563"/>
                    </a:cubicBezTo>
                    <a:cubicBezTo>
                      <a:pt x="11062" y="17170"/>
                      <a:pt x="12812" y="15718"/>
                      <a:pt x="14443" y="14134"/>
                    </a:cubicBezTo>
                    <a:cubicBezTo>
                      <a:pt x="15181" y="13408"/>
                      <a:pt x="15967" y="12705"/>
                      <a:pt x="16658" y="11920"/>
                    </a:cubicBezTo>
                    <a:close/>
                    <a:moveTo>
                      <a:pt x="6013" y="1"/>
                    </a:moveTo>
                    <a:cubicBezTo>
                      <a:pt x="5306" y="1"/>
                      <a:pt x="4598" y="20"/>
                      <a:pt x="3891" y="20"/>
                    </a:cubicBezTo>
                    <a:cubicBezTo>
                      <a:pt x="3670" y="20"/>
                      <a:pt x="3449" y="18"/>
                      <a:pt x="3227" y="13"/>
                    </a:cubicBezTo>
                    <a:cubicBezTo>
                      <a:pt x="3110" y="13"/>
                      <a:pt x="2992" y="10"/>
                      <a:pt x="2873" y="10"/>
                    </a:cubicBezTo>
                    <a:cubicBezTo>
                      <a:pt x="2665" y="10"/>
                      <a:pt x="2456" y="20"/>
                      <a:pt x="2251" y="73"/>
                    </a:cubicBezTo>
                    <a:cubicBezTo>
                      <a:pt x="1906" y="144"/>
                      <a:pt x="1632" y="442"/>
                      <a:pt x="1584" y="799"/>
                    </a:cubicBezTo>
                    <a:cubicBezTo>
                      <a:pt x="1441" y="1847"/>
                      <a:pt x="1561" y="2930"/>
                      <a:pt x="1418" y="3978"/>
                    </a:cubicBezTo>
                    <a:cubicBezTo>
                      <a:pt x="1263" y="5109"/>
                      <a:pt x="1263" y="6252"/>
                      <a:pt x="1346" y="7383"/>
                    </a:cubicBezTo>
                    <a:cubicBezTo>
                      <a:pt x="1203" y="7812"/>
                      <a:pt x="1156" y="8276"/>
                      <a:pt x="1275" y="8717"/>
                    </a:cubicBezTo>
                    <a:cubicBezTo>
                      <a:pt x="1561" y="9765"/>
                      <a:pt x="2168" y="10681"/>
                      <a:pt x="2680" y="11634"/>
                    </a:cubicBezTo>
                    <a:cubicBezTo>
                      <a:pt x="1882" y="12158"/>
                      <a:pt x="1132" y="12741"/>
                      <a:pt x="370" y="13301"/>
                    </a:cubicBezTo>
                    <a:cubicBezTo>
                      <a:pt x="203" y="13456"/>
                      <a:pt x="37" y="13646"/>
                      <a:pt x="1" y="13872"/>
                    </a:cubicBezTo>
                    <a:cubicBezTo>
                      <a:pt x="13" y="14206"/>
                      <a:pt x="167" y="14503"/>
                      <a:pt x="370" y="14765"/>
                    </a:cubicBezTo>
                    <a:cubicBezTo>
                      <a:pt x="1025" y="15944"/>
                      <a:pt x="1930" y="16944"/>
                      <a:pt x="2692" y="18039"/>
                    </a:cubicBezTo>
                    <a:cubicBezTo>
                      <a:pt x="2954" y="18420"/>
                      <a:pt x="3251" y="18789"/>
                      <a:pt x="3549" y="19135"/>
                    </a:cubicBezTo>
                    <a:cubicBezTo>
                      <a:pt x="4085" y="19742"/>
                      <a:pt x="4692" y="20421"/>
                      <a:pt x="5549" y="20492"/>
                    </a:cubicBezTo>
                    <a:cubicBezTo>
                      <a:pt x="5590" y="20494"/>
                      <a:pt x="5632" y="20495"/>
                      <a:pt x="5672" y="20495"/>
                    </a:cubicBezTo>
                    <a:cubicBezTo>
                      <a:pt x="6700" y="20495"/>
                      <a:pt x="7546" y="19791"/>
                      <a:pt x="8371" y="19230"/>
                    </a:cubicBezTo>
                    <a:cubicBezTo>
                      <a:pt x="8633" y="19813"/>
                      <a:pt x="8907" y="20421"/>
                      <a:pt x="9371" y="20885"/>
                    </a:cubicBezTo>
                    <a:cubicBezTo>
                      <a:pt x="9728" y="21233"/>
                      <a:pt x="10226" y="21491"/>
                      <a:pt x="10736" y="21491"/>
                    </a:cubicBezTo>
                    <a:cubicBezTo>
                      <a:pt x="10872" y="21491"/>
                      <a:pt x="11009" y="21473"/>
                      <a:pt x="11145" y="21433"/>
                    </a:cubicBezTo>
                    <a:cubicBezTo>
                      <a:pt x="11717" y="21266"/>
                      <a:pt x="12074" y="20754"/>
                      <a:pt x="12455" y="20325"/>
                    </a:cubicBezTo>
                    <a:cubicBezTo>
                      <a:pt x="13836" y="18813"/>
                      <a:pt x="15038" y="17135"/>
                      <a:pt x="16158" y="15408"/>
                    </a:cubicBezTo>
                    <a:cubicBezTo>
                      <a:pt x="16979" y="14110"/>
                      <a:pt x="17705" y="12753"/>
                      <a:pt x="18491" y="11431"/>
                    </a:cubicBezTo>
                    <a:cubicBezTo>
                      <a:pt x="18991" y="10443"/>
                      <a:pt x="19658" y="9526"/>
                      <a:pt x="20087" y="8503"/>
                    </a:cubicBezTo>
                    <a:cubicBezTo>
                      <a:pt x="20206" y="8217"/>
                      <a:pt x="20170" y="7871"/>
                      <a:pt x="20396" y="7633"/>
                    </a:cubicBezTo>
                    <a:cubicBezTo>
                      <a:pt x="21134" y="6693"/>
                      <a:pt x="21849" y="5728"/>
                      <a:pt x="22408" y="4681"/>
                    </a:cubicBezTo>
                    <a:cubicBezTo>
                      <a:pt x="22718" y="4097"/>
                      <a:pt x="23039" y="3490"/>
                      <a:pt x="23099" y="2823"/>
                    </a:cubicBezTo>
                    <a:cubicBezTo>
                      <a:pt x="23147" y="2311"/>
                      <a:pt x="22813" y="1764"/>
                      <a:pt x="22301" y="1645"/>
                    </a:cubicBezTo>
                    <a:cubicBezTo>
                      <a:pt x="22067" y="1583"/>
                      <a:pt x="21829" y="1562"/>
                      <a:pt x="21589" y="1562"/>
                    </a:cubicBezTo>
                    <a:cubicBezTo>
                      <a:pt x="21133" y="1562"/>
                      <a:pt x="20670" y="1637"/>
                      <a:pt x="20218" y="1645"/>
                    </a:cubicBezTo>
                    <a:cubicBezTo>
                      <a:pt x="19396" y="1549"/>
                      <a:pt x="18563" y="1442"/>
                      <a:pt x="17729" y="1347"/>
                    </a:cubicBezTo>
                    <a:cubicBezTo>
                      <a:pt x="14455" y="811"/>
                      <a:pt x="11157" y="478"/>
                      <a:pt x="7871" y="73"/>
                    </a:cubicBezTo>
                    <a:cubicBezTo>
                      <a:pt x="7252" y="16"/>
                      <a:pt x="6633" y="1"/>
                      <a:pt x="6013"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1569" name="Google Shape;1569;p33"/>
            <p:cNvSpPr/>
            <p:nvPr/>
          </p:nvSpPr>
          <p:spPr>
            <a:xfrm>
              <a:off x="1952538" y="1760846"/>
              <a:ext cx="710393" cy="731623"/>
            </a:xfrm>
            <a:custGeom>
              <a:avLst/>
              <a:gdLst/>
              <a:ahLst/>
              <a:cxnLst/>
              <a:rect l="l" t="t" r="r" b="b"/>
              <a:pathLst>
                <a:path w="34666" h="35702" extrusionOk="0">
                  <a:moveTo>
                    <a:pt x="20204" y="9067"/>
                  </a:moveTo>
                  <a:cubicBezTo>
                    <a:pt x="21048" y="9067"/>
                    <a:pt x="21873" y="9395"/>
                    <a:pt x="22491" y="9969"/>
                  </a:cubicBezTo>
                  <a:cubicBezTo>
                    <a:pt x="23325" y="10767"/>
                    <a:pt x="23777" y="11898"/>
                    <a:pt x="23837" y="13041"/>
                  </a:cubicBezTo>
                  <a:cubicBezTo>
                    <a:pt x="23956" y="14553"/>
                    <a:pt x="23598" y="16053"/>
                    <a:pt x="23051" y="17458"/>
                  </a:cubicBezTo>
                  <a:cubicBezTo>
                    <a:pt x="22301" y="19375"/>
                    <a:pt x="21181" y="21137"/>
                    <a:pt x="19860" y="22721"/>
                  </a:cubicBezTo>
                  <a:cubicBezTo>
                    <a:pt x="18919" y="23852"/>
                    <a:pt x="17824" y="24840"/>
                    <a:pt x="16633" y="25697"/>
                  </a:cubicBezTo>
                  <a:cubicBezTo>
                    <a:pt x="15836" y="24257"/>
                    <a:pt x="15312" y="22673"/>
                    <a:pt x="14966" y="21066"/>
                  </a:cubicBezTo>
                  <a:cubicBezTo>
                    <a:pt x="14526" y="18923"/>
                    <a:pt x="14514" y="16684"/>
                    <a:pt x="15038" y="14553"/>
                  </a:cubicBezTo>
                  <a:cubicBezTo>
                    <a:pt x="15359" y="13255"/>
                    <a:pt x="15847" y="11969"/>
                    <a:pt x="16693" y="10934"/>
                  </a:cubicBezTo>
                  <a:cubicBezTo>
                    <a:pt x="17491" y="9922"/>
                    <a:pt x="18657" y="9148"/>
                    <a:pt x="19955" y="9076"/>
                  </a:cubicBezTo>
                  <a:cubicBezTo>
                    <a:pt x="20038" y="9070"/>
                    <a:pt x="20121" y="9067"/>
                    <a:pt x="20204" y="9067"/>
                  </a:cubicBezTo>
                  <a:close/>
                  <a:moveTo>
                    <a:pt x="3090" y="0"/>
                  </a:moveTo>
                  <a:cubicBezTo>
                    <a:pt x="2855" y="0"/>
                    <a:pt x="2630" y="99"/>
                    <a:pt x="2512" y="313"/>
                  </a:cubicBezTo>
                  <a:cubicBezTo>
                    <a:pt x="1429" y="2087"/>
                    <a:pt x="1036" y="4171"/>
                    <a:pt x="691" y="6183"/>
                  </a:cubicBezTo>
                  <a:cubicBezTo>
                    <a:pt x="298" y="8564"/>
                    <a:pt x="95" y="10981"/>
                    <a:pt x="0" y="13386"/>
                  </a:cubicBezTo>
                  <a:cubicBezTo>
                    <a:pt x="0" y="15970"/>
                    <a:pt x="334" y="18566"/>
                    <a:pt x="1108" y="21030"/>
                  </a:cubicBezTo>
                  <a:cubicBezTo>
                    <a:pt x="1679" y="22840"/>
                    <a:pt x="2512" y="24590"/>
                    <a:pt x="3751" y="26031"/>
                  </a:cubicBezTo>
                  <a:cubicBezTo>
                    <a:pt x="5382" y="27971"/>
                    <a:pt x="7811" y="29305"/>
                    <a:pt x="10371" y="29388"/>
                  </a:cubicBezTo>
                  <a:cubicBezTo>
                    <a:pt x="10525" y="29397"/>
                    <a:pt x="10680" y="29401"/>
                    <a:pt x="10834" y="29401"/>
                  </a:cubicBezTo>
                  <a:cubicBezTo>
                    <a:pt x="12629" y="29401"/>
                    <a:pt x="14399" y="28839"/>
                    <a:pt x="15967" y="27983"/>
                  </a:cubicBezTo>
                  <a:cubicBezTo>
                    <a:pt x="16035" y="27953"/>
                    <a:pt x="16122" y="27889"/>
                    <a:pt x="16195" y="27889"/>
                  </a:cubicBezTo>
                  <a:cubicBezTo>
                    <a:pt x="16237" y="27889"/>
                    <a:pt x="16274" y="27910"/>
                    <a:pt x="16300" y="27971"/>
                  </a:cubicBezTo>
                  <a:cubicBezTo>
                    <a:pt x="16812" y="28757"/>
                    <a:pt x="17383" y="29507"/>
                    <a:pt x="18002" y="30198"/>
                  </a:cubicBezTo>
                  <a:cubicBezTo>
                    <a:pt x="19884" y="32329"/>
                    <a:pt x="22205" y="34175"/>
                    <a:pt x="24932" y="35091"/>
                  </a:cubicBezTo>
                  <a:cubicBezTo>
                    <a:pt x="26137" y="35504"/>
                    <a:pt x="27401" y="35701"/>
                    <a:pt x="28668" y="35701"/>
                  </a:cubicBezTo>
                  <a:cubicBezTo>
                    <a:pt x="30179" y="35701"/>
                    <a:pt x="31693" y="35420"/>
                    <a:pt x="33112" y="34889"/>
                  </a:cubicBezTo>
                  <a:cubicBezTo>
                    <a:pt x="33600" y="34687"/>
                    <a:pt x="34135" y="34556"/>
                    <a:pt x="34552" y="34198"/>
                  </a:cubicBezTo>
                  <a:cubicBezTo>
                    <a:pt x="34666" y="34108"/>
                    <a:pt x="34606" y="33887"/>
                    <a:pt x="34456" y="33887"/>
                  </a:cubicBezTo>
                  <a:cubicBezTo>
                    <a:pt x="34449" y="33887"/>
                    <a:pt x="34441" y="33888"/>
                    <a:pt x="34433" y="33889"/>
                  </a:cubicBezTo>
                  <a:cubicBezTo>
                    <a:pt x="33338" y="33948"/>
                    <a:pt x="32266" y="34234"/>
                    <a:pt x="31159" y="34341"/>
                  </a:cubicBezTo>
                  <a:cubicBezTo>
                    <a:pt x="30640" y="34401"/>
                    <a:pt x="30116" y="34431"/>
                    <a:pt x="29592" y="34431"/>
                  </a:cubicBezTo>
                  <a:cubicBezTo>
                    <a:pt x="27916" y="34431"/>
                    <a:pt x="26238" y="34119"/>
                    <a:pt x="24706" y="33448"/>
                  </a:cubicBezTo>
                  <a:cubicBezTo>
                    <a:pt x="22979" y="32698"/>
                    <a:pt x="21431" y="31567"/>
                    <a:pt x="20074" y="30257"/>
                  </a:cubicBezTo>
                  <a:cubicBezTo>
                    <a:pt x="19098" y="29317"/>
                    <a:pt x="18217" y="28281"/>
                    <a:pt x="17479" y="27150"/>
                  </a:cubicBezTo>
                  <a:cubicBezTo>
                    <a:pt x="17491" y="27126"/>
                    <a:pt x="17502" y="27067"/>
                    <a:pt x="17502" y="27031"/>
                  </a:cubicBezTo>
                  <a:cubicBezTo>
                    <a:pt x="19741" y="25459"/>
                    <a:pt x="21515" y="23304"/>
                    <a:pt x="22884" y="20959"/>
                  </a:cubicBezTo>
                  <a:cubicBezTo>
                    <a:pt x="23932" y="19125"/>
                    <a:pt x="24753" y="17137"/>
                    <a:pt x="25051" y="15041"/>
                  </a:cubicBezTo>
                  <a:cubicBezTo>
                    <a:pt x="25265" y="13613"/>
                    <a:pt x="25158" y="12089"/>
                    <a:pt x="24527" y="10779"/>
                  </a:cubicBezTo>
                  <a:cubicBezTo>
                    <a:pt x="24003" y="9672"/>
                    <a:pt x="23110" y="8719"/>
                    <a:pt x="21979" y="8255"/>
                  </a:cubicBezTo>
                  <a:cubicBezTo>
                    <a:pt x="21425" y="8015"/>
                    <a:pt x="20829" y="7902"/>
                    <a:pt x="20230" y="7902"/>
                  </a:cubicBezTo>
                  <a:cubicBezTo>
                    <a:pt x="19489" y="7902"/>
                    <a:pt x="18745" y="8075"/>
                    <a:pt x="18074" y="8398"/>
                  </a:cubicBezTo>
                  <a:cubicBezTo>
                    <a:pt x="16812" y="8993"/>
                    <a:pt x="15824" y="10041"/>
                    <a:pt x="15109" y="11219"/>
                  </a:cubicBezTo>
                  <a:cubicBezTo>
                    <a:pt x="14288" y="12589"/>
                    <a:pt x="13800" y="14136"/>
                    <a:pt x="13526" y="15696"/>
                  </a:cubicBezTo>
                  <a:cubicBezTo>
                    <a:pt x="13192" y="17673"/>
                    <a:pt x="13240" y="19697"/>
                    <a:pt x="13669" y="21649"/>
                  </a:cubicBezTo>
                  <a:cubicBezTo>
                    <a:pt x="14002" y="23328"/>
                    <a:pt x="14633" y="24935"/>
                    <a:pt x="15395" y="26459"/>
                  </a:cubicBezTo>
                  <a:cubicBezTo>
                    <a:pt x="13978" y="27249"/>
                    <a:pt x="12384" y="27823"/>
                    <a:pt x="10747" y="27823"/>
                  </a:cubicBezTo>
                  <a:cubicBezTo>
                    <a:pt x="10582" y="27823"/>
                    <a:pt x="10417" y="27817"/>
                    <a:pt x="10252" y="27805"/>
                  </a:cubicBezTo>
                  <a:cubicBezTo>
                    <a:pt x="8192" y="27662"/>
                    <a:pt x="6275" y="26578"/>
                    <a:pt x="4941" y="25019"/>
                  </a:cubicBezTo>
                  <a:cubicBezTo>
                    <a:pt x="3691" y="23590"/>
                    <a:pt x="2893" y="21816"/>
                    <a:pt x="2417" y="19982"/>
                  </a:cubicBezTo>
                  <a:cubicBezTo>
                    <a:pt x="1608" y="17053"/>
                    <a:pt x="1489" y="13994"/>
                    <a:pt x="1619" y="10969"/>
                  </a:cubicBezTo>
                  <a:lnTo>
                    <a:pt x="1655" y="10910"/>
                  </a:lnTo>
                  <a:cubicBezTo>
                    <a:pt x="1667" y="9922"/>
                    <a:pt x="1798" y="8945"/>
                    <a:pt x="1881" y="7969"/>
                  </a:cubicBezTo>
                  <a:cubicBezTo>
                    <a:pt x="2131" y="5850"/>
                    <a:pt x="2405" y="3707"/>
                    <a:pt x="3072" y="1671"/>
                  </a:cubicBezTo>
                  <a:cubicBezTo>
                    <a:pt x="3203" y="1206"/>
                    <a:pt x="3536" y="790"/>
                    <a:pt x="3465" y="289"/>
                  </a:cubicBezTo>
                  <a:cubicBezTo>
                    <a:pt x="3370" y="182"/>
                    <a:pt x="3274" y="87"/>
                    <a:pt x="3167" y="4"/>
                  </a:cubicBezTo>
                  <a:cubicBezTo>
                    <a:pt x="3141" y="1"/>
                    <a:pt x="3115" y="0"/>
                    <a:pt x="3090"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1570" name="Google Shape;1570;p33"/>
          <p:cNvSpPr/>
          <p:nvPr/>
        </p:nvSpPr>
        <p:spPr>
          <a:xfrm>
            <a:off x="3188621" y="3427084"/>
            <a:ext cx="6256552" cy="752976"/>
          </a:xfrm>
          <a:custGeom>
            <a:avLst/>
            <a:gdLst/>
            <a:ahLst/>
            <a:cxnLst/>
            <a:rect l="l" t="t" r="r" b="b"/>
            <a:pathLst>
              <a:path w="228982" h="27558" extrusionOk="0">
                <a:moveTo>
                  <a:pt x="281" y="0"/>
                </a:moveTo>
                <a:cubicBezTo>
                  <a:pt x="173" y="0"/>
                  <a:pt x="72" y="77"/>
                  <a:pt x="72" y="192"/>
                </a:cubicBezTo>
                <a:cubicBezTo>
                  <a:pt x="0" y="633"/>
                  <a:pt x="298" y="1014"/>
                  <a:pt x="548" y="1335"/>
                </a:cubicBezTo>
                <a:cubicBezTo>
                  <a:pt x="1465" y="2419"/>
                  <a:pt x="2620" y="3252"/>
                  <a:pt x="3775" y="4062"/>
                </a:cubicBezTo>
                <a:cubicBezTo>
                  <a:pt x="7870" y="6836"/>
                  <a:pt x="12323" y="9086"/>
                  <a:pt x="16907" y="10932"/>
                </a:cubicBezTo>
                <a:cubicBezTo>
                  <a:pt x="21253" y="12706"/>
                  <a:pt x="25766" y="14087"/>
                  <a:pt x="30338" y="15123"/>
                </a:cubicBezTo>
                <a:cubicBezTo>
                  <a:pt x="30516" y="15135"/>
                  <a:pt x="30623" y="15266"/>
                  <a:pt x="30659" y="15420"/>
                </a:cubicBezTo>
                <a:cubicBezTo>
                  <a:pt x="30897" y="15897"/>
                  <a:pt x="31314" y="16266"/>
                  <a:pt x="31802" y="16492"/>
                </a:cubicBezTo>
                <a:cubicBezTo>
                  <a:pt x="31826" y="17349"/>
                  <a:pt x="31647" y="18207"/>
                  <a:pt x="31683" y="19076"/>
                </a:cubicBezTo>
                <a:lnTo>
                  <a:pt x="31635" y="19135"/>
                </a:lnTo>
                <a:cubicBezTo>
                  <a:pt x="31612" y="20088"/>
                  <a:pt x="31612" y="21040"/>
                  <a:pt x="31623" y="21981"/>
                </a:cubicBezTo>
                <a:cubicBezTo>
                  <a:pt x="31647" y="22850"/>
                  <a:pt x="31600" y="23707"/>
                  <a:pt x="31683" y="24576"/>
                </a:cubicBezTo>
                <a:cubicBezTo>
                  <a:pt x="31707" y="25255"/>
                  <a:pt x="31671" y="25946"/>
                  <a:pt x="31731" y="26624"/>
                </a:cubicBezTo>
                <a:cubicBezTo>
                  <a:pt x="31814" y="26993"/>
                  <a:pt x="31993" y="27362"/>
                  <a:pt x="32350" y="27541"/>
                </a:cubicBezTo>
                <a:cubicBezTo>
                  <a:pt x="32416" y="27551"/>
                  <a:pt x="32485" y="27557"/>
                  <a:pt x="32554" y="27557"/>
                </a:cubicBezTo>
                <a:cubicBezTo>
                  <a:pt x="32805" y="27557"/>
                  <a:pt x="33055" y="27479"/>
                  <a:pt x="33195" y="27255"/>
                </a:cubicBezTo>
                <a:cubicBezTo>
                  <a:pt x="33540" y="26684"/>
                  <a:pt x="33362" y="25981"/>
                  <a:pt x="33314" y="25362"/>
                </a:cubicBezTo>
                <a:cubicBezTo>
                  <a:pt x="33278" y="24314"/>
                  <a:pt x="33302" y="23255"/>
                  <a:pt x="33290" y="22207"/>
                </a:cubicBezTo>
                <a:cubicBezTo>
                  <a:pt x="33302" y="21219"/>
                  <a:pt x="33159" y="20231"/>
                  <a:pt x="33266" y="19242"/>
                </a:cubicBezTo>
                <a:cubicBezTo>
                  <a:pt x="33302" y="18397"/>
                  <a:pt x="33314" y="17552"/>
                  <a:pt x="33302" y="16706"/>
                </a:cubicBezTo>
                <a:cubicBezTo>
                  <a:pt x="33469" y="16671"/>
                  <a:pt x="33636" y="16623"/>
                  <a:pt x="33814" y="16587"/>
                </a:cubicBezTo>
                <a:cubicBezTo>
                  <a:pt x="34136" y="16456"/>
                  <a:pt x="34433" y="16278"/>
                  <a:pt x="34707" y="16063"/>
                </a:cubicBezTo>
                <a:cubicBezTo>
                  <a:pt x="34739" y="16062"/>
                  <a:pt x="34772" y="16061"/>
                  <a:pt x="34804" y="16061"/>
                </a:cubicBezTo>
                <a:cubicBezTo>
                  <a:pt x="35355" y="16061"/>
                  <a:pt x="35906" y="16245"/>
                  <a:pt x="36457" y="16290"/>
                </a:cubicBezTo>
                <a:cubicBezTo>
                  <a:pt x="37577" y="16468"/>
                  <a:pt x="38708" y="16611"/>
                  <a:pt x="39827" y="16754"/>
                </a:cubicBezTo>
                <a:cubicBezTo>
                  <a:pt x="40101" y="16778"/>
                  <a:pt x="40363" y="16790"/>
                  <a:pt x="40625" y="16837"/>
                </a:cubicBezTo>
                <a:cubicBezTo>
                  <a:pt x="42327" y="17004"/>
                  <a:pt x="44018" y="17171"/>
                  <a:pt x="45720" y="17266"/>
                </a:cubicBezTo>
                <a:cubicBezTo>
                  <a:pt x="46268" y="17361"/>
                  <a:pt x="46840" y="17266"/>
                  <a:pt x="47387" y="17373"/>
                </a:cubicBezTo>
                <a:cubicBezTo>
                  <a:pt x="48042" y="17421"/>
                  <a:pt x="48709" y="17373"/>
                  <a:pt x="49352" y="17468"/>
                </a:cubicBezTo>
                <a:cubicBezTo>
                  <a:pt x="50483" y="17516"/>
                  <a:pt x="51602" y="17468"/>
                  <a:pt x="52721" y="17552"/>
                </a:cubicBezTo>
                <a:cubicBezTo>
                  <a:pt x="53316" y="17562"/>
                  <a:pt x="53910" y="17570"/>
                  <a:pt x="54505" y="17570"/>
                </a:cubicBezTo>
                <a:cubicBezTo>
                  <a:pt x="55280" y="17570"/>
                  <a:pt x="56054" y="17556"/>
                  <a:pt x="56829" y="17516"/>
                </a:cubicBezTo>
                <a:cubicBezTo>
                  <a:pt x="57948" y="17480"/>
                  <a:pt x="59079" y="17528"/>
                  <a:pt x="60187" y="17445"/>
                </a:cubicBezTo>
                <a:cubicBezTo>
                  <a:pt x="60865" y="17397"/>
                  <a:pt x="61532" y="17421"/>
                  <a:pt x="62211" y="17373"/>
                </a:cubicBezTo>
                <a:cubicBezTo>
                  <a:pt x="62889" y="17278"/>
                  <a:pt x="63592" y="17361"/>
                  <a:pt x="64282" y="17266"/>
                </a:cubicBezTo>
                <a:cubicBezTo>
                  <a:pt x="64818" y="17206"/>
                  <a:pt x="65354" y="17254"/>
                  <a:pt x="65890" y="17171"/>
                </a:cubicBezTo>
                <a:cubicBezTo>
                  <a:pt x="66354" y="17111"/>
                  <a:pt x="66842" y="17171"/>
                  <a:pt x="67306" y="17087"/>
                </a:cubicBezTo>
                <a:cubicBezTo>
                  <a:pt x="67735" y="17040"/>
                  <a:pt x="68152" y="17052"/>
                  <a:pt x="68569" y="17016"/>
                </a:cubicBezTo>
                <a:cubicBezTo>
                  <a:pt x="68985" y="16933"/>
                  <a:pt x="69402" y="16980"/>
                  <a:pt x="69819" y="16933"/>
                </a:cubicBezTo>
                <a:cubicBezTo>
                  <a:pt x="70200" y="16849"/>
                  <a:pt x="70593" y="16885"/>
                  <a:pt x="70974" y="16837"/>
                </a:cubicBezTo>
                <a:cubicBezTo>
                  <a:pt x="71688" y="16766"/>
                  <a:pt x="72402" y="16718"/>
                  <a:pt x="73117" y="16671"/>
                </a:cubicBezTo>
                <a:cubicBezTo>
                  <a:pt x="73284" y="16631"/>
                  <a:pt x="73452" y="16608"/>
                  <a:pt x="73627" y="16608"/>
                </a:cubicBezTo>
                <a:cubicBezTo>
                  <a:pt x="73663" y="16608"/>
                  <a:pt x="73699" y="16609"/>
                  <a:pt x="73736" y="16611"/>
                </a:cubicBezTo>
                <a:cubicBezTo>
                  <a:pt x="73855" y="16659"/>
                  <a:pt x="73938" y="16778"/>
                  <a:pt x="74045" y="16849"/>
                </a:cubicBezTo>
                <a:cubicBezTo>
                  <a:pt x="74493" y="17230"/>
                  <a:pt x="75076" y="17419"/>
                  <a:pt x="75661" y="17419"/>
                </a:cubicBezTo>
                <a:cubicBezTo>
                  <a:pt x="76009" y="17419"/>
                  <a:pt x="76357" y="17352"/>
                  <a:pt x="76677" y="17218"/>
                </a:cubicBezTo>
                <a:cubicBezTo>
                  <a:pt x="77093" y="16992"/>
                  <a:pt x="77486" y="16683"/>
                  <a:pt x="77713" y="16254"/>
                </a:cubicBezTo>
                <a:cubicBezTo>
                  <a:pt x="78284" y="16099"/>
                  <a:pt x="78903" y="16123"/>
                  <a:pt x="79487" y="16016"/>
                </a:cubicBezTo>
                <a:cubicBezTo>
                  <a:pt x="82499" y="15694"/>
                  <a:pt x="85499" y="15301"/>
                  <a:pt x="88500" y="14885"/>
                </a:cubicBezTo>
                <a:cubicBezTo>
                  <a:pt x="91286" y="14492"/>
                  <a:pt x="94072" y="14075"/>
                  <a:pt x="96846" y="13635"/>
                </a:cubicBezTo>
                <a:cubicBezTo>
                  <a:pt x="97596" y="13515"/>
                  <a:pt x="98334" y="13373"/>
                  <a:pt x="99084" y="13289"/>
                </a:cubicBezTo>
                <a:lnTo>
                  <a:pt x="99132" y="13254"/>
                </a:lnTo>
                <a:cubicBezTo>
                  <a:pt x="101763" y="12861"/>
                  <a:pt x="104371" y="12372"/>
                  <a:pt x="106990" y="11944"/>
                </a:cubicBezTo>
                <a:cubicBezTo>
                  <a:pt x="107347" y="11884"/>
                  <a:pt x="107704" y="11801"/>
                  <a:pt x="108062" y="11777"/>
                </a:cubicBezTo>
                <a:lnTo>
                  <a:pt x="108121" y="11741"/>
                </a:lnTo>
                <a:cubicBezTo>
                  <a:pt x="109121" y="11599"/>
                  <a:pt x="110121" y="11396"/>
                  <a:pt x="111121" y="11253"/>
                </a:cubicBezTo>
                <a:cubicBezTo>
                  <a:pt x="114979" y="10587"/>
                  <a:pt x="118861" y="9991"/>
                  <a:pt x="122730" y="9408"/>
                </a:cubicBezTo>
                <a:cubicBezTo>
                  <a:pt x="123063" y="9367"/>
                  <a:pt x="123388" y="9293"/>
                  <a:pt x="123718" y="9293"/>
                </a:cubicBezTo>
                <a:cubicBezTo>
                  <a:pt x="123778" y="9293"/>
                  <a:pt x="123837" y="9295"/>
                  <a:pt x="123897" y="9301"/>
                </a:cubicBezTo>
                <a:cubicBezTo>
                  <a:pt x="123956" y="9372"/>
                  <a:pt x="124016" y="9455"/>
                  <a:pt x="124087" y="9527"/>
                </a:cubicBezTo>
                <a:lnTo>
                  <a:pt x="124111" y="9563"/>
                </a:lnTo>
                <a:cubicBezTo>
                  <a:pt x="124421" y="9813"/>
                  <a:pt x="124766" y="10027"/>
                  <a:pt x="125171" y="10122"/>
                </a:cubicBezTo>
                <a:cubicBezTo>
                  <a:pt x="125290" y="10325"/>
                  <a:pt x="125195" y="10563"/>
                  <a:pt x="125195" y="10777"/>
                </a:cubicBezTo>
                <a:cubicBezTo>
                  <a:pt x="125195" y="11872"/>
                  <a:pt x="125159" y="12968"/>
                  <a:pt x="125242" y="14051"/>
                </a:cubicBezTo>
                <a:cubicBezTo>
                  <a:pt x="125242" y="15754"/>
                  <a:pt x="125397" y="17445"/>
                  <a:pt x="125528" y="19147"/>
                </a:cubicBezTo>
                <a:cubicBezTo>
                  <a:pt x="125659" y="20969"/>
                  <a:pt x="125945" y="22767"/>
                  <a:pt x="126183" y="24576"/>
                </a:cubicBezTo>
                <a:cubicBezTo>
                  <a:pt x="126290" y="25148"/>
                  <a:pt x="126373" y="25731"/>
                  <a:pt x="126647" y="26255"/>
                </a:cubicBezTo>
                <a:cubicBezTo>
                  <a:pt x="126766" y="26469"/>
                  <a:pt x="126933" y="26696"/>
                  <a:pt x="127183" y="26779"/>
                </a:cubicBezTo>
                <a:cubicBezTo>
                  <a:pt x="127247" y="26805"/>
                  <a:pt x="127313" y="26817"/>
                  <a:pt x="127379" y="26817"/>
                </a:cubicBezTo>
                <a:cubicBezTo>
                  <a:pt x="127642" y="26817"/>
                  <a:pt x="127900" y="26624"/>
                  <a:pt x="128005" y="26386"/>
                </a:cubicBezTo>
                <a:cubicBezTo>
                  <a:pt x="128147" y="26005"/>
                  <a:pt x="128207" y="25588"/>
                  <a:pt x="128159" y="25184"/>
                </a:cubicBezTo>
                <a:cubicBezTo>
                  <a:pt x="127850" y="23064"/>
                  <a:pt x="127528" y="20933"/>
                  <a:pt x="127564" y="18790"/>
                </a:cubicBezTo>
                <a:cubicBezTo>
                  <a:pt x="127588" y="17683"/>
                  <a:pt x="127469" y="16587"/>
                  <a:pt x="127445" y="15492"/>
                </a:cubicBezTo>
                <a:cubicBezTo>
                  <a:pt x="127350" y="14968"/>
                  <a:pt x="127421" y="14432"/>
                  <a:pt x="127338" y="13920"/>
                </a:cubicBezTo>
                <a:cubicBezTo>
                  <a:pt x="127278" y="13527"/>
                  <a:pt x="127326" y="13134"/>
                  <a:pt x="127254" y="12753"/>
                </a:cubicBezTo>
                <a:cubicBezTo>
                  <a:pt x="127195" y="12003"/>
                  <a:pt x="127135" y="11253"/>
                  <a:pt x="127040" y="10515"/>
                </a:cubicBezTo>
                <a:cubicBezTo>
                  <a:pt x="127028" y="10360"/>
                  <a:pt x="127004" y="10217"/>
                  <a:pt x="127052" y="10075"/>
                </a:cubicBezTo>
                <a:cubicBezTo>
                  <a:pt x="127647" y="9717"/>
                  <a:pt x="128088" y="9170"/>
                  <a:pt x="128493" y="8610"/>
                </a:cubicBezTo>
                <a:cubicBezTo>
                  <a:pt x="128993" y="8503"/>
                  <a:pt x="129517" y="8455"/>
                  <a:pt x="130029" y="8396"/>
                </a:cubicBezTo>
                <a:cubicBezTo>
                  <a:pt x="132541" y="8062"/>
                  <a:pt x="135065" y="7753"/>
                  <a:pt x="137589" y="7503"/>
                </a:cubicBezTo>
                <a:cubicBezTo>
                  <a:pt x="137875" y="7431"/>
                  <a:pt x="138184" y="7443"/>
                  <a:pt x="138482" y="7419"/>
                </a:cubicBezTo>
                <a:cubicBezTo>
                  <a:pt x="140601" y="7181"/>
                  <a:pt x="142744" y="7015"/>
                  <a:pt x="144888" y="6884"/>
                </a:cubicBezTo>
                <a:cubicBezTo>
                  <a:pt x="145352" y="6800"/>
                  <a:pt x="145828" y="6836"/>
                  <a:pt x="146304" y="6788"/>
                </a:cubicBezTo>
                <a:cubicBezTo>
                  <a:pt x="146828" y="6705"/>
                  <a:pt x="147376" y="6753"/>
                  <a:pt x="147912" y="6705"/>
                </a:cubicBezTo>
                <a:cubicBezTo>
                  <a:pt x="148698" y="6598"/>
                  <a:pt x="149495" y="6681"/>
                  <a:pt x="150293" y="6586"/>
                </a:cubicBezTo>
                <a:cubicBezTo>
                  <a:pt x="151115" y="6538"/>
                  <a:pt x="151948" y="6550"/>
                  <a:pt x="152781" y="6538"/>
                </a:cubicBezTo>
                <a:cubicBezTo>
                  <a:pt x="153631" y="6477"/>
                  <a:pt x="154484" y="6466"/>
                  <a:pt x="155336" y="6466"/>
                </a:cubicBezTo>
                <a:cubicBezTo>
                  <a:pt x="155772" y="6466"/>
                  <a:pt x="156208" y="6469"/>
                  <a:pt x="156643" y="6469"/>
                </a:cubicBezTo>
                <a:cubicBezTo>
                  <a:pt x="156836" y="6469"/>
                  <a:pt x="157029" y="6469"/>
                  <a:pt x="157222" y="6467"/>
                </a:cubicBezTo>
                <a:cubicBezTo>
                  <a:pt x="157431" y="6473"/>
                  <a:pt x="157640" y="6475"/>
                  <a:pt x="157849" y="6475"/>
                </a:cubicBezTo>
                <a:cubicBezTo>
                  <a:pt x="157977" y="6475"/>
                  <a:pt x="158106" y="6474"/>
                  <a:pt x="158234" y="6474"/>
                </a:cubicBezTo>
                <a:cubicBezTo>
                  <a:pt x="158669" y="6474"/>
                  <a:pt x="159103" y="6480"/>
                  <a:pt x="159532" y="6527"/>
                </a:cubicBezTo>
                <a:cubicBezTo>
                  <a:pt x="160509" y="6574"/>
                  <a:pt x="161497" y="6515"/>
                  <a:pt x="162473" y="6622"/>
                </a:cubicBezTo>
                <a:cubicBezTo>
                  <a:pt x="163009" y="6646"/>
                  <a:pt x="163557" y="6634"/>
                  <a:pt x="164092" y="6681"/>
                </a:cubicBezTo>
                <a:cubicBezTo>
                  <a:pt x="164640" y="6777"/>
                  <a:pt x="165212" y="6681"/>
                  <a:pt x="165759" y="6788"/>
                </a:cubicBezTo>
                <a:cubicBezTo>
                  <a:pt x="166152" y="6824"/>
                  <a:pt x="166545" y="6812"/>
                  <a:pt x="166938" y="6848"/>
                </a:cubicBezTo>
                <a:cubicBezTo>
                  <a:pt x="167045" y="6896"/>
                  <a:pt x="167057" y="7027"/>
                  <a:pt x="167128" y="7122"/>
                </a:cubicBezTo>
                <a:cubicBezTo>
                  <a:pt x="167460" y="7796"/>
                  <a:pt x="168220" y="8207"/>
                  <a:pt x="168965" y="8207"/>
                </a:cubicBezTo>
                <a:cubicBezTo>
                  <a:pt x="168996" y="8207"/>
                  <a:pt x="169026" y="8207"/>
                  <a:pt x="169057" y="8205"/>
                </a:cubicBezTo>
                <a:cubicBezTo>
                  <a:pt x="169688" y="8170"/>
                  <a:pt x="170212" y="7765"/>
                  <a:pt x="170772" y="7515"/>
                </a:cubicBezTo>
                <a:cubicBezTo>
                  <a:pt x="170903" y="7408"/>
                  <a:pt x="171046" y="7300"/>
                  <a:pt x="171177" y="7181"/>
                </a:cubicBezTo>
                <a:cubicBezTo>
                  <a:pt x="172177" y="7324"/>
                  <a:pt x="173189" y="7372"/>
                  <a:pt x="174189" y="7503"/>
                </a:cubicBezTo>
                <a:cubicBezTo>
                  <a:pt x="176880" y="7800"/>
                  <a:pt x="179559" y="8181"/>
                  <a:pt x="182237" y="8634"/>
                </a:cubicBezTo>
                <a:cubicBezTo>
                  <a:pt x="184369" y="9015"/>
                  <a:pt x="186500" y="9420"/>
                  <a:pt x="188607" y="9908"/>
                </a:cubicBezTo>
                <a:cubicBezTo>
                  <a:pt x="191691" y="10587"/>
                  <a:pt x="194751" y="11396"/>
                  <a:pt x="197775" y="12301"/>
                </a:cubicBezTo>
                <a:cubicBezTo>
                  <a:pt x="199001" y="12658"/>
                  <a:pt x="200228" y="13063"/>
                  <a:pt x="201454" y="13432"/>
                </a:cubicBezTo>
                <a:lnTo>
                  <a:pt x="201502" y="13456"/>
                </a:lnTo>
                <a:cubicBezTo>
                  <a:pt x="202073" y="13623"/>
                  <a:pt x="202633" y="13813"/>
                  <a:pt x="203192" y="14004"/>
                </a:cubicBezTo>
                <a:cubicBezTo>
                  <a:pt x="203252" y="14016"/>
                  <a:pt x="203347" y="14039"/>
                  <a:pt x="203407" y="14051"/>
                </a:cubicBezTo>
                <a:lnTo>
                  <a:pt x="203454" y="14099"/>
                </a:lnTo>
                <a:cubicBezTo>
                  <a:pt x="203514" y="14099"/>
                  <a:pt x="203621" y="14123"/>
                  <a:pt x="203681" y="14135"/>
                </a:cubicBezTo>
                <a:lnTo>
                  <a:pt x="203728" y="14170"/>
                </a:lnTo>
                <a:cubicBezTo>
                  <a:pt x="207026" y="15218"/>
                  <a:pt x="210289" y="16349"/>
                  <a:pt x="213539" y="17528"/>
                </a:cubicBezTo>
                <a:cubicBezTo>
                  <a:pt x="216908" y="18742"/>
                  <a:pt x="220302" y="19933"/>
                  <a:pt x="223826" y="20659"/>
                </a:cubicBezTo>
                <a:cubicBezTo>
                  <a:pt x="223183" y="20754"/>
                  <a:pt x="222540" y="20909"/>
                  <a:pt x="221897" y="21028"/>
                </a:cubicBezTo>
                <a:cubicBezTo>
                  <a:pt x="220302" y="21302"/>
                  <a:pt x="218683" y="21445"/>
                  <a:pt x="217063" y="21528"/>
                </a:cubicBezTo>
                <a:lnTo>
                  <a:pt x="217016" y="21564"/>
                </a:lnTo>
                <a:cubicBezTo>
                  <a:pt x="216551" y="21576"/>
                  <a:pt x="216087" y="21612"/>
                  <a:pt x="215682" y="21826"/>
                </a:cubicBezTo>
                <a:cubicBezTo>
                  <a:pt x="215420" y="21957"/>
                  <a:pt x="215265" y="22314"/>
                  <a:pt x="215444" y="22564"/>
                </a:cubicBezTo>
                <a:cubicBezTo>
                  <a:pt x="215658" y="22814"/>
                  <a:pt x="215992" y="22874"/>
                  <a:pt x="216289" y="22945"/>
                </a:cubicBezTo>
                <a:cubicBezTo>
                  <a:pt x="216754" y="23064"/>
                  <a:pt x="217230" y="23088"/>
                  <a:pt x="217694" y="23160"/>
                </a:cubicBezTo>
                <a:cubicBezTo>
                  <a:pt x="218087" y="23186"/>
                  <a:pt x="218481" y="23199"/>
                  <a:pt x="218875" y="23199"/>
                </a:cubicBezTo>
                <a:cubicBezTo>
                  <a:pt x="220068" y="23199"/>
                  <a:pt x="221260" y="23083"/>
                  <a:pt x="222433" y="22886"/>
                </a:cubicBezTo>
                <a:cubicBezTo>
                  <a:pt x="224231" y="22540"/>
                  <a:pt x="226064" y="22171"/>
                  <a:pt x="227719" y="21338"/>
                </a:cubicBezTo>
                <a:cubicBezTo>
                  <a:pt x="228053" y="21147"/>
                  <a:pt x="228434" y="21016"/>
                  <a:pt x="228684" y="20707"/>
                </a:cubicBezTo>
                <a:cubicBezTo>
                  <a:pt x="228981" y="20350"/>
                  <a:pt x="228981" y="19802"/>
                  <a:pt x="228708" y="19445"/>
                </a:cubicBezTo>
                <a:cubicBezTo>
                  <a:pt x="228517" y="19171"/>
                  <a:pt x="228219" y="19016"/>
                  <a:pt x="227934" y="18885"/>
                </a:cubicBezTo>
                <a:cubicBezTo>
                  <a:pt x="227326" y="18599"/>
                  <a:pt x="226755" y="18230"/>
                  <a:pt x="226195" y="17861"/>
                </a:cubicBezTo>
                <a:cubicBezTo>
                  <a:pt x="224790" y="16933"/>
                  <a:pt x="223445" y="15885"/>
                  <a:pt x="222290" y="14658"/>
                </a:cubicBezTo>
                <a:cubicBezTo>
                  <a:pt x="221302" y="13611"/>
                  <a:pt x="220326" y="12563"/>
                  <a:pt x="219480" y="11396"/>
                </a:cubicBezTo>
                <a:cubicBezTo>
                  <a:pt x="219302" y="11170"/>
                  <a:pt x="219183" y="10884"/>
                  <a:pt x="218980" y="10670"/>
                </a:cubicBezTo>
                <a:cubicBezTo>
                  <a:pt x="218887" y="10563"/>
                  <a:pt x="218764" y="10541"/>
                  <a:pt x="218637" y="10541"/>
                </a:cubicBezTo>
                <a:cubicBezTo>
                  <a:pt x="218552" y="10541"/>
                  <a:pt x="218466" y="10551"/>
                  <a:pt x="218385" y="10551"/>
                </a:cubicBezTo>
                <a:cubicBezTo>
                  <a:pt x="218242" y="10682"/>
                  <a:pt x="218099" y="10837"/>
                  <a:pt x="218099" y="11039"/>
                </a:cubicBezTo>
                <a:cubicBezTo>
                  <a:pt x="218051" y="11610"/>
                  <a:pt x="218373" y="12122"/>
                  <a:pt x="218647" y="12599"/>
                </a:cubicBezTo>
                <a:cubicBezTo>
                  <a:pt x="219587" y="14087"/>
                  <a:pt x="220754" y="15397"/>
                  <a:pt x="221957" y="16671"/>
                </a:cubicBezTo>
                <a:cubicBezTo>
                  <a:pt x="222266" y="17004"/>
                  <a:pt x="222588" y="17337"/>
                  <a:pt x="222933" y="17647"/>
                </a:cubicBezTo>
                <a:cubicBezTo>
                  <a:pt x="223695" y="18326"/>
                  <a:pt x="224457" y="19004"/>
                  <a:pt x="225302" y="19564"/>
                </a:cubicBezTo>
                <a:cubicBezTo>
                  <a:pt x="222921" y="19004"/>
                  <a:pt x="220623" y="18135"/>
                  <a:pt x="218325" y="17278"/>
                </a:cubicBezTo>
                <a:cubicBezTo>
                  <a:pt x="216551" y="16623"/>
                  <a:pt x="214777" y="15956"/>
                  <a:pt x="213003" y="15313"/>
                </a:cubicBezTo>
                <a:cubicBezTo>
                  <a:pt x="209789" y="14158"/>
                  <a:pt x="206550" y="13075"/>
                  <a:pt x="203312" y="12015"/>
                </a:cubicBezTo>
                <a:cubicBezTo>
                  <a:pt x="201788" y="11527"/>
                  <a:pt x="200264" y="11027"/>
                  <a:pt x="198728" y="10563"/>
                </a:cubicBezTo>
                <a:cubicBezTo>
                  <a:pt x="194251" y="9170"/>
                  <a:pt x="189679" y="8027"/>
                  <a:pt x="185083" y="7122"/>
                </a:cubicBezTo>
                <a:cubicBezTo>
                  <a:pt x="184928" y="7098"/>
                  <a:pt x="184774" y="7074"/>
                  <a:pt x="184631" y="7038"/>
                </a:cubicBezTo>
                <a:cubicBezTo>
                  <a:pt x="183857" y="6896"/>
                  <a:pt x="183083" y="6741"/>
                  <a:pt x="182297" y="6622"/>
                </a:cubicBezTo>
                <a:cubicBezTo>
                  <a:pt x="179356" y="6086"/>
                  <a:pt x="176392" y="5693"/>
                  <a:pt x="173415" y="5360"/>
                </a:cubicBezTo>
                <a:cubicBezTo>
                  <a:pt x="172772" y="5264"/>
                  <a:pt x="172105" y="5276"/>
                  <a:pt x="171462" y="5122"/>
                </a:cubicBezTo>
                <a:cubicBezTo>
                  <a:pt x="171272" y="4645"/>
                  <a:pt x="170843" y="4312"/>
                  <a:pt x="170391" y="4121"/>
                </a:cubicBezTo>
                <a:cubicBezTo>
                  <a:pt x="170224" y="4074"/>
                  <a:pt x="170057" y="4026"/>
                  <a:pt x="169891" y="3979"/>
                </a:cubicBezTo>
                <a:cubicBezTo>
                  <a:pt x="169891" y="3455"/>
                  <a:pt x="169760" y="2931"/>
                  <a:pt x="169688" y="2407"/>
                </a:cubicBezTo>
                <a:cubicBezTo>
                  <a:pt x="169641" y="2145"/>
                  <a:pt x="169641" y="1812"/>
                  <a:pt x="169379" y="1669"/>
                </a:cubicBezTo>
                <a:cubicBezTo>
                  <a:pt x="169297" y="1614"/>
                  <a:pt x="169207" y="1590"/>
                  <a:pt x="169117" y="1590"/>
                </a:cubicBezTo>
                <a:cubicBezTo>
                  <a:pt x="168895" y="1590"/>
                  <a:pt x="168674" y="1739"/>
                  <a:pt x="168581" y="1943"/>
                </a:cubicBezTo>
                <a:cubicBezTo>
                  <a:pt x="168355" y="2359"/>
                  <a:pt x="168355" y="2847"/>
                  <a:pt x="168248" y="3300"/>
                </a:cubicBezTo>
                <a:cubicBezTo>
                  <a:pt x="168212" y="3633"/>
                  <a:pt x="168212" y="3967"/>
                  <a:pt x="168200" y="4300"/>
                </a:cubicBezTo>
                <a:cubicBezTo>
                  <a:pt x="167962" y="4431"/>
                  <a:pt x="167771" y="4622"/>
                  <a:pt x="167545" y="4788"/>
                </a:cubicBezTo>
                <a:cubicBezTo>
                  <a:pt x="167482" y="4790"/>
                  <a:pt x="167419" y="4791"/>
                  <a:pt x="167355" y="4791"/>
                </a:cubicBezTo>
                <a:cubicBezTo>
                  <a:pt x="167061" y="4791"/>
                  <a:pt x="166768" y="4770"/>
                  <a:pt x="166474" y="4741"/>
                </a:cubicBezTo>
                <a:cubicBezTo>
                  <a:pt x="166009" y="4669"/>
                  <a:pt x="165521" y="4717"/>
                  <a:pt x="165057" y="4645"/>
                </a:cubicBezTo>
                <a:cubicBezTo>
                  <a:pt x="164473" y="4574"/>
                  <a:pt x="163878" y="4633"/>
                  <a:pt x="163295" y="4538"/>
                </a:cubicBezTo>
                <a:cubicBezTo>
                  <a:pt x="162580" y="4502"/>
                  <a:pt x="161866" y="4538"/>
                  <a:pt x="161152" y="4443"/>
                </a:cubicBezTo>
                <a:cubicBezTo>
                  <a:pt x="160175" y="4419"/>
                  <a:pt x="159187" y="4431"/>
                  <a:pt x="158199" y="4395"/>
                </a:cubicBezTo>
                <a:cubicBezTo>
                  <a:pt x="158026" y="4366"/>
                  <a:pt x="157851" y="4360"/>
                  <a:pt x="157673" y="4360"/>
                </a:cubicBezTo>
                <a:cubicBezTo>
                  <a:pt x="157555" y="4360"/>
                  <a:pt x="157437" y="4362"/>
                  <a:pt x="157318" y="4362"/>
                </a:cubicBezTo>
                <a:cubicBezTo>
                  <a:pt x="157258" y="4362"/>
                  <a:pt x="157199" y="4362"/>
                  <a:pt x="157139" y="4360"/>
                </a:cubicBezTo>
                <a:cubicBezTo>
                  <a:pt x="157040" y="4361"/>
                  <a:pt x="156941" y="4362"/>
                  <a:pt x="156842" y="4362"/>
                </a:cubicBezTo>
                <a:cubicBezTo>
                  <a:pt x="156452" y="4362"/>
                  <a:pt x="156059" y="4353"/>
                  <a:pt x="155665" y="4353"/>
                </a:cubicBezTo>
                <a:cubicBezTo>
                  <a:pt x="155327" y="4353"/>
                  <a:pt x="154989" y="4359"/>
                  <a:pt x="154651" y="4383"/>
                </a:cubicBezTo>
                <a:cubicBezTo>
                  <a:pt x="153353" y="4443"/>
                  <a:pt x="152043" y="4383"/>
                  <a:pt x="150745" y="4479"/>
                </a:cubicBezTo>
                <a:cubicBezTo>
                  <a:pt x="150007" y="4538"/>
                  <a:pt x="149269" y="4479"/>
                  <a:pt x="148531" y="4574"/>
                </a:cubicBezTo>
                <a:cubicBezTo>
                  <a:pt x="147971" y="4633"/>
                  <a:pt x="147400" y="4574"/>
                  <a:pt x="146840" y="4657"/>
                </a:cubicBezTo>
                <a:cubicBezTo>
                  <a:pt x="146340" y="4717"/>
                  <a:pt x="145828" y="4669"/>
                  <a:pt x="145328" y="4752"/>
                </a:cubicBezTo>
                <a:cubicBezTo>
                  <a:pt x="144911" y="4800"/>
                  <a:pt x="144495" y="4752"/>
                  <a:pt x="144078" y="4836"/>
                </a:cubicBezTo>
                <a:cubicBezTo>
                  <a:pt x="142352" y="4943"/>
                  <a:pt x="140625" y="5110"/>
                  <a:pt x="138899" y="5253"/>
                </a:cubicBezTo>
                <a:cubicBezTo>
                  <a:pt x="135589" y="5598"/>
                  <a:pt x="132267" y="5979"/>
                  <a:pt x="128957" y="6431"/>
                </a:cubicBezTo>
                <a:cubicBezTo>
                  <a:pt x="128860" y="6439"/>
                  <a:pt x="128753" y="6469"/>
                  <a:pt x="128653" y="6469"/>
                </a:cubicBezTo>
                <a:cubicBezTo>
                  <a:pt x="128605" y="6469"/>
                  <a:pt x="128559" y="6462"/>
                  <a:pt x="128516" y="6443"/>
                </a:cubicBezTo>
                <a:cubicBezTo>
                  <a:pt x="128243" y="5967"/>
                  <a:pt x="127790" y="5610"/>
                  <a:pt x="127278" y="5431"/>
                </a:cubicBezTo>
                <a:cubicBezTo>
                  <a:pt x="127183" y="5395"/>
                  <a:pt x="127100" y="5372"/>
                  <a:pt x="127004" y="5336"/>
                </a:cubicBezTo>
                <a:cubicBezTo>
                  <a:pt x="126790" y="5288"/>
                  <a:pt x="126552" y="5336"/>
                  <a:pt x="126373" y="5217"/>
                </a:cubicBezTo>
                <a:cubicBezTo>
                  <a:pt x="126183" y="5336"/>
                  <a:pt x="125945" y="5288"/>
                  <a:pt x="125730" y="5336"/>
                </a:cubicBezTo>
                <a:cubicBezTo>
                  <a:pt x="125647" y="5372"/>
                  <a:pt x="125552" y="5395"/>
                  <a:pt x="125457" y="5431"/>
                </a:cubicBezTo>
                <a:cubicBezTo>
                  <a:pt x="125195" y="5538"/>
                  <a:pt x="124933" y="5657"/>
                  <a:pt x="124730" y="5848"/>
                </a:cubicBezTo>
                <a:cubicBezTo>
                  <a:pt x="124349" y="6181"/>
                  <a:pt x="123885" y="6455"/>
                  <a:pt x="123683" y="6943"/>
                </a:cubicBezTo>
                <a:cubicBezTo>
                  <a:pt x="123648" y="7058"/>
                  <a:pt x="123591" y="7218"/>
                  <a:pt x="123448" y="7218"/>
                </a:cubicBezTo>
                <a:cubicBezTo>
                  <a:pt x="123443" y="7218"/>
                  <a:pt x="123438" y="7217"/>
                  <a:pt x="123433" y="7217"/>
                </a:cubicBezTo>
                <a:cubicBezTo>
                  <a:pt x="120670" y="7634"/>
                  <a:pt x="117908" y="8062"/>
                  <a:pt x="115158" y="8503"/>
                </a:cubicBezTo>
                <a:cubicBezTo>
                  <a:pt x="113288" y="8801"/>
                  <a:pt x="111419" y="9146"/>
                  <a:pt x="109550" y="9432"/>
                </a:cubicBezTo>
                <a:lnTo>
                  <a:pt x="109490" y="9467"/>
                </a:lnTo>
                <a:cubicBezTo>
                  <a:pt x="108145" y="9670"/>
                  <a:pt x="106811" y="9932"/>
                  <a:pt x="105466" y="10158"/>
                </a:cubicBezTo>
                <a:cubicBezTo>
                  <a:pt x="104966" y="10241"/>
                  <a:pt x="104454" y="10337"/>
                  <a:pt x="103954" y="10420"/>
                </a:cubicBezTo>
                <a:cubicBezTo>
                  <a:pt x="100394" y="11051"/>
                  <a:pt x="96834" y="11658"/>
                  <a:pt x="93262" y="12194"/>
                </a:cubicBezTo>
                <a:cubicBezTo>
                  <a:pt x="88095" y="12992"/>
                  <a:pt x="82916" y="13706"/>
                  <a:pt x="77724" y="14289"/>
                </a:cubicBezTo>
                <a:cubicBezTo>
                  <a:pt x="77427" y="13813"/>
                  <a:pt x="76951" y="13468"/>
                  <a:pt x="76415" y="13313"/>
                </a:cubicBezTo>
                <a:cubicBezTo>
                  <a:pt x="76403" y="12944"/>
                  <a:pt x="76439" y="12575"/>
                  <a:pt x="76379" y="12218"/>
                </a:cubicBezTo>
                <a:cubicBezTo>
                  <a:pt x="76331" y="11658"/>
                  <a:pt x="76379" y="11087"/>
                  <a:pt x="76296" y="10527"/>
                </a:cubicBezTo>
                <a:cubicBezTo>
                  <a:pt x="76248" y="10170"/>
                  <a:pt x="76260" y="9801"/>
                  <a:pt x="76224" y="9444"/>
                </a:cubicBezTo>
                <a:cubicBezTo>
                  <a:pt x="76129" y="9063"/>
                  <a:pt x="76200" y="8682"/>
                  <a:pt x="76105" y="8301"/>
                </a:cubicBezTo>
                <a:cubicBezTo>
                  <a:pt x="76058" y="7277"/>
                  <a:pt x="75891" y="6241"/>
                  <a:pt x="75450" y="5312"/>
                </a:cubicBezTo>
                <a:cubicBezTo>
                  <a:pt x="75357" y="5130"/>
                  <a:pt x="75171" y="5043"/>
                  <a:pt x="74984" y="5043"/>
                </a:cubicBezTo>
                <a:cubicBezTo>
                  <a:pt x="74768" y="5043"/>
                  <a:pt x="74551" y="5160"/>
                  <a:pt x="74474" y="5384"/>
                </a:cubicBezTo>
                <a:cubicBezTo>
                  <a:pt x="74129" y="6503"/>
                  <a:pt x="74188" y="7681"/>
                  <a:pt x="74284" y="8836"/>
                </a:cubicBezTo>
                <a:cubicBezTo>
                  <a:pt x="74307" y="9479"/>
                  <a:pt x="74295" y="10134"/>
                  <a:pt x="74331" y="10789"/>
                </a:cubicBezTo>
                <a:cubicBezTo>
                  <a:pt x="74414" y="11241"/>
                  <a:pt x="74367" y="11706"/>
                  <a:pt x="74426" y="12158"/>
                </a:cubicBezTo>
                <a:cubicBezTo>
                  <a:pt x="74486" y="12563"/>
                  <a:pt x="74486" y="12968"/>
                  <a:pt x="74486" y="13373"/>
                </a:cubicBezTo>
                <a:cubicBezTo>
                  <a:pt x="74069" y="13611"/>
                  <a:pt x="73736" y="13980"/>
                  <a:pt x="73522" y="14408"/>
                </a:cubicBezTo>
                <a:cubicBezTo>
                  <a:pt x="73474" y="14516"/>
                  <a:pt x="73438" y="14623"/>
                  <a:pt x="73402" y="14730"/>
                </a:cubicBezTo>
                <a:cubicBezTo>
                  <a:pt x="72795" y="14766"/>
                  <a:pt x="72200" y="14825"/>
                  <a:pt x="71593" y="14885"/>
                </a:cubicBezTo>
                <a:cubicBezTo>
                  <a:pt x="70855" y="14944"/>
                  <a:pt x="70116" y="14992"/>
                  <a:pt x="69378" y="15063"/>
                </a:cubicBezTo>
                <a:cubicBezTo>
                  <a:pt x="68961" y="15123"/>
                  <a:pt x="68545" y="15075"/>
                  <a:pt x="68128" y="15147"/>
                </a:cubicBezTo>
                <a:cubicBezTo>
                  <a:pt x="67687" y="15206"/>
                  <a:pt x="67235" y="15159"/>
                  <a:pt x="66806" y="15242"/>
                </a:cubicBezTo>
                <a:cubicBezTo>
                  <a:pt x="66330" y="15301"/>
                  <a:pt x="65854" y="15254"/>
                  <a:pt x="65390" y="15325"/>
                </a:cubicBezTo>
                <a:cubicBezTo>
                  <a:pt x="64878" y="15397"/>
                  <a:pt x="64366" y="15325"/>
                  <a:pt x="63866" y="15420"/>
                </a:cubicBezTo>
                <a:cubicBezTo>
                  <a:pt x="63270" y="15480"/>
                  <a:pt x="62675" y="15420"/>
                  <a:pt x="62092" y="15504"/>
                </a:cubicBezTo>
                <a:cubicBezTo>
                  <a:pt x="61484" y="15551"/>
                  <a:pt x="60889" y="15540"/>
                  <a:pt x="60294" y="15563"/>
                </a:cubicBezTo>
                <a:cubicBezTo>
                  <a:pt x="59115" y="15694"/>
                  <a:pt x="57936" y="15575"/>
                  <a:pt x="56769" y="15706"/>
                </a:cubicBezTo>
                <a:cubicBezTo>
                  <a:pt x="55680" y="15718"/>
                  <a:pt x="54591" y="15727"/>
                  <a:pt x="53503" y="15727"/>
                </a:cubicBezTo>
                <a:cubicBezTo>
                  <a:pt x="52415" y="15727"/>
                  <a:pt x="51328" y="15718"/>
                  <a:pt x="50245" y="15694"/>
                </a:cubicBezTo>
                <a:cubicBezTo>
                  <a:pt x="49364" y="15587"/>
                  <a:pt x="48471" y="15682"/>
                  <a:pt x="47590" y="15563"/>
                </a:cubicBezTo>
                <a:cubicBezTo>
                  <a:pt x="47066" y="15540"/>
                  <a:pt x="46554" y="15563"/>
                  <a:pt x="46042" y="15504"/>
                </a:cubicBezTo>
                <a:cubicBezTo>
                  <a:pt x="45542" y="15432"/>
                  <a:pt x="45042" y="15480"/>
                  <a:pt x="44542" y="15420"/>
                </a:cubicBezTo>
                <a:cubicBezTo>
                  <a:pt x="44101" y="15337"/>
                  <a:pt x="43637" y="15397"/>
                  <a:pt x="43196" y="15301"/>
                </a:cubicBezTo>
                <a:cubicBezTo>
                  <a:pt x="41232" y="15170"/>
                  <a:pt x="39291" y="14932"/>
                  <a:pt x="37327" y="14718"/>
                </a:cubicBezTo>
                <a:lnTo>
                  <a:pt x="37279" y="14682"/>
                </a:lnTo>
                <a:cubicBezTo>
                  <a:pt x="36695" y="14635"/>
                  <a:pt x="36124" y="14527"/>
                  <a:pt x="35552" y="14444"/>
                </a:cubicBezTo>
                <a:cubicBezTo>
                  <a:pt x="35552" y="14194"/>
                  <a:pt x="35541" y="13944"/>
                  <a:pt x="35505" y="13694"/>
                </a:cubicBezTo>
                <a:cubicBezTo>
                  <a:pt x="35445" y="13551"/>
                  <a:pt x="35398" y="13396"/>
                  <a:pt x="35338" y="13254"/>
                </a:cubicBezTo>
                <a:cubicBezTo>
                  <a:pt x="35088" y="12765"/>
                  <a:pt x="34636" y="12444"/>
                  <a:pt x="34183" y="12182"/>
                </a:cubicBezTo>
                <a:cubicBezTo>
                  <a:pt x="34052" y="12122"/>
                  <a:pt x="33933" y="12063"/>
                  <a:pt x="33814" y="12003"/>
                </a:cubicBezTo>
                <a:cubicBezTo>
                  <a:pt x="33719" y="11980"/>
                  <a:pt x="33636" y="11944"/>
                  <a:pt x="33540" y="11908"/>
                </a:cubicBezTo>
                <a:cubicBezTo>
                  <a:pt x="33403" y="11896"/>
                  <a:pt x="33264" y="11890"/>
                  <a:pt x="33124" y="11890"/>
                </a:cubicBezTo>
                <a:cubicBezTo>
                  <a:pt x="32984" y="11890"/>
                  <a:pt x="32844" y="11896"/>
                  <a:pt x="32707" y="11908"/>
                </a:cubicBezTo>
                <a:cubicBezTo>
                  <a:pt x="32576" y="11956"/>
                  <a:pt x="32433" y="12003"/>
                  <a:pt x="32290" y="12051"/>
                </a:cubicBezTo>
                <a:cubicBezTo>
                  <a:pt x="31576" y="12301"/>
                  <a:pt x="30897" y="12777"/>
                  <a:pt x="30599" y="13515"/>
                </a:cubicBezTo>
                <a:cubicBezTo>
                  <a:pt x="27635" y="12873"/>
                  <a:pt x="24682" y="12087"/>
                  <a:pt x="21801" y="11146"/>
                </a:cubicBezTo>
                <a:cubicBezTo>
                  <a:pt x="16026" y="9253"/>
                  <a:pt x="10430" y="6800"/>
                  <a:pt x="5215" y="3693"/>
                </a:cubicBezTo>
                <a:cubicBezTo>
                  <a:pt x="3894" y="2907"/>
                  <a:pt x="2572" y="2109"/>
                  <a:pt x="1382" y="1121"/>
                </a:cubicBezTo>
                <a:cubicBezTo>
                  <a:pt x="1001" y="788"/>
                  <a:pt x="596" y="466"/>
                  <a:pt x="358" y="14"/>
                </a:cubicBezTo>
                <a:cubicBezTo>
                  <a:pt x="332" y="5"/>
                  <a:pt x="306" y="0"/>
                  <a:pt x="281"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571" name="Google Shape;1571;p33"/>
          <p:cNvGrpSpPr/>
          <p:nvPr/>
        </p:nvGrpSpPr>
        <p:grpSpPr>
          <a:xfrm>
            <a:off x="8995581" y="4500048"/>
            <a:ext cx="950279" cy="1477919"/>
            <a:chOff x="6364496" y="3326426"/>
            <a:chExt cx="712709" cy="1108439"/>
          </a:xfrm>
        </p:grpSpPr>
        <p:sp>
          <p:nvSpPr>
            <p:cNvPr id="1572" name="Google Shape;1572;p33"/>
            <p:cNvSpPr/>
            <p:nvPr/>
          </p:nvSpPr>
          <p:spPr>
            <a:xfrm>
              <a:off x="6744410" y="3391965"/>
              <a:ext cx="317675" cy="220930"/>
            </a:xfrm>
            <a:custGeom>
              <a:avLst/>
              <a:gdLst/>
              <a:ahLst/>
              <a:cxnLst/>
              <a:rect l="l" t="t" r="r" b="b"/>
              <a:pathLst>
                <a:path w="15502" h="10781" extrusionOk="0">
                  <a:moveTo>
                    <a:pt x="4740" y="750"/>
                  </a:moveTo>
                  <a:cubicBezTo>
                    <a:pt x="5172" y="750"/>
                    <a:pt x="5604" y="864"/>
                    <a:pt x="5965" y="1101"/>
                  </a:cubicBezTo>
                  <a:cubicBezTo>
                    <a:pt x="6239" y="1268"/>
                    <a:pt x="6453" y="1649"/>
                    <a:pt x="6239" y="1947"/>
                  </a:cubicBezTo>
                  <a:cubicBezTo>
                    <a:pt x="6160" y="2062"/>
                    <a:pt x="6043" y="2097"/>
                    <a:pt x="5918" y="2097"/>
                  </a:cubicBezTo>
                  <a:cubicBezTo>
                    <a:pt x="5799" y="2097"/>
                    <a:pt x="5671" y="2065"/>
                    <a:pt x="5560" y="2042"/>
                  </a:cubicBezTo>
                  <a:cubicBezTo>
                    <a:pt x="5378" y="2004"/>
                    <a:pt x="5186" y="1973"/>
                    <a:pt x="4997" y="1973"/>
                  </a:cubicBezTo>
                  <a:cubicBezTo>
                    <a:pt x="4826" y="1973"/>
                    <a:pt x="4658" y="1998"/>
                    <a:pt x="4501" y="2066"/>
                  </a:cubicBezTo>
                  <a:cubicBezTo>
                    <a:pt x="4084" y="2208"/>
                    <a:pt x="3798" y="2554"/>
                    <a:pt x="3441" y="2780"/>
                  </a:cubicBezTo>
                  <a:cubicBezTo>
                    <a:pt x="3387" y="2813"/>
                    <a:pt x="3326" y="2828"/>
                    <a:pt x="3265" y="2828"/>
                  </a:cubicBezTo>
                  <a:cubicBezTo>
                    <a:pt x="3083" y="2828"/>
                    <a:pt x="2896" y="2696"/>
                    <a:pt x="2869" y="2518"/>
                  </a:cubicBezTo>
                  <a:cubicBezTo>
                    <a:pt x="2786" y="2161"/>
                    <a:pt x="2977" y="1827"/>
                    <a:pt x="3179" y="1554"/>
                  </a:cubicBezTo>
                  <a:cubicBezTo>
                    <a:pt x="3441" y="1173"/>
                    <a:pt x="3834" y="887"/>
                    <a:pt x="4286" y="792"/>
                  </a:cubicBezTo>
                  <a:cubicBezTo>
                    <a:pt x="4435" y="764"/>
                    <a:pt x="4588" y="750"/>
                    <a:pt x="4740" y="750"/>
                  </a:cubicBezTo>
                  <a:close/>
                  <a:moveTo>
                    <a:pt x="2492" y="3108"/>
                  </a:moveTo>
                  <a:cubicBezTo>
                    <a:pt x="2738" y="3108"/>
                    <a:pt x="2935" y="3360"/>
                    <a:pt x="2869" y="3601"/>
                  </a:cubicBezTo>
                  <a:cubicBezTo>
                    <a:pt x="2786" y="3935"/>
                    <a:pt x="2631" y="4256"/>
                    <a:pt x="2417" y="4518"/>
                  </a:cubicBezTo>
                  <a:cubicBezTo>
                    <a:pt x="2357" y="4551"/>
                    <a:pt x="2285" y="4569"/>
                    <a:pt x="2215" y="4569"/>
                  </a:cubicBezTo>
                  <a:cubicBezTo>
                    <a:pt x="2104" y="4569"/>
                    <a:pt x="1994" y="4525"/>
                    <a:pt x="1929" y="4423"/>
                  </a:cubicBezTo>
                  <a:cubicBezTo>
                    <a:pt x="1762" y="4173"/>
                    <a:pt x="1834" y="3863"/>
                    <a:pt x="1941" y="3601"/>
                  </a:cubicBezTo>
                  <a:cubicBezTo>
                    <a:pt x="2024" y="3387"/>
                    <a:pt x="2179" y="3149"/>
                    <a:pt x="2429" y="3113"/>
                  </a:cubicBezTo>
                  <a:cubicBezTo>
                    <a:pt x="2450" y="3110"/>
                    <a:pt x="2471" y="3108"/>
                    <a:pt x="2492" y="3108"/>
                  </a:cubicBezTo>
                  <a:close/>
                  <a:moveTo>
                    <a:pt x="2975" y="1"/>
                  </a:moveTo>
                  <a:cubicBezTo>
                    <a:pt x="2567" y="1"/>
                    <a:pt x="2153" y="103"/>
                    <a:pt x="1893" y="434"/>
                  </a:cubicBezTo>
                  <a:cubicBezTo>
                    <a:pt x="1572" y="851"/>
                    <a:pt x="1381" y="1363"/>
                    <a:pt x="1167" y="1839"/>
                  </a:cubicBezTo>
                  <a:cubicBezTo>
                    <a:pt x="703" y="2839"/>
                    <a:pt x="417" y="3911"/>
                    <a:pt x="0" y="4935"/>
                  </a:cubicBezTo>
                  <a:cubicBezTo>
                    <a:pt x="1417" y="5721"/>
                    <a:pt x="2858" y="6483"/>
                    <a:pt x="4322" y="7185"/>
                  </a:cubicBezTo>
                  <a:cubicBezTo>
                    <a:pt x="5072" y="7578"/>
                    <a:pt x="5810" y="7983"/>
                    <a:pt x="6596" y="8304"/>
                  </a:cubicBezTo>
                  <a:cubicBezTo>
                    <a:pt x="8168" y="8947"/>
                    <a:pt x="9668" y="9733"/>
                    <a:pt x="11216" y="10436"/>
                  </a:cubicBezTo>
                  <a:cubicBezTo>
                    <a:pt x="11525" y="10555"/>
                    <a:pt x="11811" y="10781"/>
                    <a:pt x="12144" y="10781"/>
                  </a:cubicBezTo>
                  <a:cubicBezTo>
                    <a:pt x="12335" y="10650"/>
                    <a:pt x="12490" y="10471"/>
                    <a:pt x="12644" y="10293"/>
                  </a:cubicBezTo>
                  <a:cubicBezTo>
                    <a:pt x="13311" y="9495"/>
                    <a:pt x="13907" y="8638"/>
                    <a:pt x="14466" y="7769"/>
                  </a:cubicBezTo>
                  <a:cubicBezTo>
                    <a:pt x="14764" y="7281"/>
                    <a:pt x="15097" y="6828"/>
                    <a:pt x="15311" y="6304"/>
                  </a:cubicBezTo>
                  <a:cubicBezTo>
                    <a:pt x="15419" y="6018"/>
                    <a:pt x="15502" y="5649"/>
                    <a:pt x="15264" y="5399"/>
                  </a:cubicBezTo>
                  <a:cubicBezTo>
                    <a:pt x="14978" y="5114"/>
                    <a:pt x="14621" y="4911"/>
                    <a:pt x="14264" y="4709"/>
                  </a:cubicBezTo>
                  <a:cubicBezTo>
                    <a:pt x="12168" y="3530"/>
                    <a:pt x="10025" y="2435"/>
                    <a:pt x="7822" y="1470"/>
                  </a:cubicBezTo>
                  <a:cubicBezTo>
                    <a:pt x="6394" y="839"/>
                    <a:pt x="4929" y="232"/>
                    <a:pt x="3370" y="30"/>
                  </a:cubicBezTo>
                  <a:cubicBezTo>
                    <a:pt x="3243" y="12"/>
                    <a:pt x="3109" y="1"/>
                    <a:pt x="2975" y="1"/>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3" name="Google Shape;1573;p33"/>
            <p:cNvSpPr/>
            <p:nvPr/>
          </p:nvSpPr>
          <p:spPr>
            <a:xfrm>
              <a:off x="6416693" y="3626311"/>
              <a:ext cx="542908" cy="701458"/>
            </a:xfrm>
            <a:custGeom>
              <a:avLst/>
              <a:gdLst/>
              <a:ahLst/>
              <a:cxnLst/>
              <a:rect l="l" t="t" r="r" b="b"/>
              <a:pathLst>
                <a:path w="26493" h="34230" extrusionOk="0">
                  <a:moveTo>
                    <a:pt x="16956" y="3567"/>
                  </a:moveTo>
                  <a:cubicBezTo>
                    <a:pt x="17025" y="3567"/>
                    <a:pt x="17095" y="3586"/>
                    <a:pt x="17158" y="3620"/>
                  </a:cubicBezTo>
                  <a:cubicBezTo>
                    <a:pt x="17336" y="3846"/>
                    <a:pt x="17217" y="4132"/>
                    <a:pt x="17146" y="4358"/>
                  </a:cubicBezTo>
                  <a:cubicBezTo>
                    <a:pt x="16860" y="5085"/>
                    <a:pt x="16467" y="5763"/>
                    <a:pt x="16134" y="6466"/>
                  </a:cubicBezTo>
                  <a:cubicBezTo>
                    <a:pt x="15372" y="8026"/>
                    <a:pt x="14610" y="9585"/>
                    <a:pt x="13776" y="11121"/>
                  </a:cubicBezTo>
                  <a:cubicBezTo>
                    <a:pt x="12979" y="12633"/>
                    <a:pt x="12098" y="14098"/>
                    <a:pt x="11324" y="15622"/>
                  </a:cubicBezTo>
                  <a:cubicBezTo>
                    <a:pt x="10562" y="17122"/>
                    <a:pt x="9871" y="18670"/>
                    <a:pt x="9133" y="20194"/>
                  </a:cubicBezTo>
                  <a:cubicBezTo>
                    <a:pt x="8550" y="21444"/>
                    <a:pt x="7931" y="22682"/>
                    <a:pt x="7383" y="23956"/>
                  </a:cubicBezTo>
                  <a:cubicBezTo>
                    <a:pt x="6954" y="24909"/>
                    <a:pt x="6537" y="25885"/>
                    <a:pt x="6097" y="26849"/>
                  </a:cubicBezTo>
                  <a:cubicBezTo>
                    <a:pt x="6002" y="27040"/>
                    <a:pt x="5918" y="27254"/>
                    <a:pt x="5764" y="27409"/>
                  </a:cubicBezTo>
                  <a:cubicBezTo>
                    <a:pt x="5697" y="27456"/>
                    <a:pt x="5616" y="27479"/>
                    <a:pt x="5535" y="27479"/>
                  </a:cubicBezTo>
                  <a:cubicBezTo>
                    <a:pt x="5372" y="27479"/>
                    <a:pt x="5212" y="27386"/>
                    <a:pt x="5180" y="27218"/>
                  </a:cubicBezTo>
                  <a:cubicBezTo>
                    <a:pt x="5109" y="26837"/>
                    <a:pt x="5264" y="26468"/>
                    <a:pt x="5371" y="26123"/>
                  </a:cubicBezTo>
                  <a:cubicBezTo>
                    <a:pt x="5966" y="24504"/>
                    <a:pt x="6680" y="22920"/>
                    <a:pt x="7335" y="21325"/>
                  </a:cubicBezTo>
                  <a:cubicBezTo>
                    <a:pt x="8538" y="18444"/>
                    <a:pt x="9836" y="15598"/>
                    <a:pt x="11300" y="12848"/>
                  </a:cubicBezTo>
                  <a:cubicBezTo>
                    <a:pt x="12181" y="11205"/>
                    <a:pt x="13098" y="9585"/>
                    <a:pt x="13967" y="7942"/>
                  </a:cubicBezTo>
                  <a:cubicBezTo>
                    <a:pt x="14705" y="6597"/>
                    <a:pt x="15443" y="5251"/>
                    <a:pt x="16360" y="4025"/>
                  </a:cubicBezTo>
                  <a:cubicBezTo>
                    <a:pt x="16491" y="3858"/>
                    <a:pt x="16622" y="3680"/>
                    <a:pt x="16813" y="3596"/>
                  </a:cubicBezTo>
                  <a:cubicBezTo>
                    <a:pt x="16857" y="3577"/>
                    <a:pt x="16906" y="3567"/>
                    <a:pt x="16956" y="3567"/>
                  </a:cubicBezTo>
                  <a:close/>
                  <a:moveTo>
                    <a:pt x="21666" y="5449"/>
                  </a:moveTo>
                  <a:cubicBezTo>
                    <a:pt x="21781" y="5449"/>
                    <a:pt x="21901" y="5484"/>
                    <a:pt x="21968" y="5585"/>
                  </a:cubicBezTo>
                  <a:cubicBezTo>
                    <a:pt x="22087" y="5740"/>
                    <a:pt x="22051" y="5954"/>
                    <a:pt x="22028" y="6144"/>
                  </a:cubicBezTo>
                  <a:cubicBezTo>
                    <a:pt x="21897" y="6847"/>
                    <a:pt x="21587" y="7502"/>
                    <a:pt x="21277" y="8133"/>
                  </a:cubicBezTo>
                  <a:cubicBezTo>
                    <a:pt x="20468" y="9740"/>
                    <a:pt x="19563" y="11288"/>
                    <a:pt x="18718" y="12871"/>
                  </a:cubicBezTo>
                  <a:cubicBezTo>
                    <a:pt x="17944" y="14288"/>
                    <a:pt x="17182" y="15717"/>
                    <a:pt x="16408" y="17146"/>
                  </a:cubicBezTo>
                  <a:cubicBezTo>
                    <a:pt x="15420" y="18967"/>
                    <a:pt x="14479" y="20825"/>
                    <a:pt x="13443" y="22623"/>
                  </a:cubicBezTo>
                  <a:cubicBezTo>
                    <a:pt x="12693" y="23992"/>
                    <a:pt x="11824" y="25290"/>
                    <a:pt x="11050" y="26647"/>
                  </a:cubicBezTo>
                  <a:cubicBezTo>
                    <a:pt x="10359" y="27838"/>
                    <a:pt x="9693" y="29040"/>
                    <a:pt x="8919" y="30195"/>
                  </a:cubicBezTo>
                  <a:cubicBezTo>
                    <a:pt x="8812" y="30350"/>
                    <a:pt x="8704" y="30516"/>
                    <a:pt x="8538" y="30624"/>
                  </a:cubicBezTo>
                  <a:cubicBezTo>
                    <a:pt x="8473" y="30650"/>
                    <a:pt x="8400" y="30665"/>
                    <a:pt x="8327" y="30665"/>
                  </a:cubicBezTo>
                  <a:cubicBezTo>
                    <a:pt x="8171" y="30665"/>
                    <a:pt x="8015" y="30599"/>
                    <a:pt x="7942" y="30445"/>
                  </a:cubicBezTo>
                  <a:cubicBezTo>
                    <a:pt x="7823" y="30100"/>
                    <a:pt x="8002" y="29743"/>
                    <a:pt x="8145" y="29421"/>
                  </a:cubicBezTo>
                  <a:cubicBezTo>
                    <a:pt x="9026" y="27540"/>
                    <a:pt x="10133" y="25754"/>
                    <a:pt x="11038" y="23873"/>
                  </a:cubicBezTo>
                  <a:cubicBezTo>
                    <a:pt x="12681" y="20634"/>
                    <a:pt x="14348" y="17408"/>
                    <a:pt x="16051" y="14205"/>
                  </a:cubicBezTo>
                  <a:cubicBezTo>
                    <a:pt x="16991" y="12443"/>
                    <a:pt x="18003" y="10716"/>
                    <a:pt x="19015" y="8978"/>
                  </a:cubicBezTo>
                  <a:cubicBezTo>
                    <a:pt x="19515" y="8133"/>
                    <a:pt x="20015" y="7275"/>
                    <a:pt x="20575" y="6466"/>
                  </a:cubicBezTo>
                  <a:cubicBezTo>
                    <a:pt x="20861" y="6109"/>
                    <a:pt x="21111" y="5680"/>
                    <a:pt x="21527" y="5466"/>
                  </a:cubicBezTo>
                  <a:cubicBezTo>
                    <a:pt x="21570" y="5455"/>
                    <a:pt x="21618" y="5449"/>
                    <a:pt x="21666" y="5449"/>
                  </a:cubicBezTo>
                  <a:close/>
                  <a:moveTo>
                    <a:pt x="13979" y="1"/>
                  </a:moveTo>
                  <a:cubicBezTo>
                    <a:pt x="13455" y="1561"/>
                    <a:pt x="12764" y="3061"/>
                    <a:pt x="12086" y="4561"/>
                  </a:cubicBezTo>
                  <a:cubicBezTo>
                    <a:pt x="11336" y="6132"/>
                    <a:pt x="10562" y="7704"/>
                    <a:pt x="9752" y="9252"/>
                  </a:cubicBezTo>
                  <a:cubicBezTo>
                    <a:pt x="7942" y="12657"/>
                    <a:pt x="6037" y="16015"/>
                    <a:pt x="4335" y="19479"/>
                  </a:cubicBezTo>
                  <a:cubicBezTo>
                    <a:pt x="3561" y="21003"/>
                    <a:pt x="2799" y="22527"/>
                    <a:pt x="2096" y="24075"/>
                  </a:cubicBezTo>
                  <a:cubicBezTo>
                    <a:pt x="1442" y="25528"/>
                    <a:pt x="703" y="26933"/>
                    <a:pt x="227" y="28457"/>
                  </a:cubicBezTo>
                  <a:cubicBezTo>
                    <a:pt x="144" y="28778"/>
                    <a:pt x="1" y="29171"/>
                    <a:pt x="203" y="29481"/>
                  </a:cubicBezTo>
                  <a:cubicBezTo>
                    <a:pt x="430" y="29778"/>
                    <a:pt x="739" y="30016"/>
                    <a:pt x="1049" y="30243"/>
                  </a:cubicBezTo>
                  <a:cubicBezTo>
                    <a:pt x="3025" y="31636"/>
                    <a:pt x="5156" y="32826"/>
                    <a:pt x="7395" y="33755"/>
                  </a:cubicBezTo>
                  <a:cubicBezTo>
                    <a:pt x="7983" y="33977"/>
                    <a:pt x="8601" y="34229"/>
                    <a:pt x="9233" y="34229"/>
                  </a:cubicBezTo>
                  <a:cubicBezTo>
                    <a:pt x="9381" y="34229"/>
                    <a:pt x="9531" y="34215"/>
                    <a:pt x="9681" y="34184"/>
                  </a:cubicBezTo>
                  <a:cubicBezTo>
                    <a:pt x="10300" y="34005"/>
                    <a:pt x="10693" y="33445"/>
                    <a:pt x="11074" y="32969"/>
                  </a:cubicBezTo>
                  <a:cubicBezTo>
                    <a:pt x="11633" y="32243"/>
                    <a:pt x="12122" y="31469"/>
                    <a:pt x="12622" y="30707"/>
                  </a:cubicBezTo>
                  <a:cubicBezTo>
                    <a:pt x="13669" y="29088"/>
                    <a:pt x="14729" y="27468"/>
                    <a:pt x="15765" y="25837"/>
                  </a:cubicBezTo>
                  <a:cubicBezTo>
                    <a:pt x="17598" y="23039"/>
                    <a:pt x="19170" y="20075"/>
                    <a:pt x="20730" y="17110"/>
                  </a:cubicBezTo>
                  <a:cubicBezTo>
                    <a:pt x="22266" y="14288"/>
                    <a:pt x="23682" y="11395"/>
                    <a:pt x="25135" y="8538"/>
                  </a:cubicBezTo>
                  <a:cubicBezTo>
                    <a:pt x="25576" y="7680"/>
                    <a:pt x="25957" y="6787"/>
                    <a:pt x="26492" y="5978"/>
                  </a:cubicBezTo>
                  <a:cubicBezTo>
                    <a:pt x="25742" y="5632"/>
                    <a:pt x="25016" y="5228"/>
                    <a:pt x="24266" y="4882"/>
                  </a:cubicBezTo>
                  <a:cubicBezTo>
                    <a:pt x="23290" y="4430"/>
                    <a:pt x="22325" y="3977"/>
                    <a:pt x="21349" y="3513"/>
                  </a:cubicBezTo>
                  <a:cubicBezTo>
                    <a:pt x="19992" y="2858"/>
                    <a:pt x="18610" y="2275"/>
                    <a:pt x="17289" y="1537"/>
                  </a:cubicBezTo>
                  <a:cubicBezTo>
                    <a:pt x="16694" y="1227"/>
                    <a:pt x="16074" y="941"/>
                    <a:pt x="15491" y="596"/>
                  </a:cubicBezTo>
                  <a:cubicBezTo>
                    <a:pt x="15015" y="310"/>
                    <a:pt x="14491" y="156"/>
                    <a:pt x="13979" y="1"/>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4" name="Google Shape;1574;p33"/>
            <p:cNvSpPr/>
            <p:nvPr/>
          </p:nvSpPr>
          <p:spPr>
            <a:xfrm>
              <a:off x="6364496" y="3326426"/>
              <a:ext cx="712709" cy="1108439"/>
            </a:xfrm>
            <a:custGeom>
              <a:avLst/>
              <a:gdLst/>
              <a:ahLst/>
              <a:cxnLst/>
              <a:rect l="l" t="t" r="r" b="b"/>
              <a:pathLst>
                <a:path w="34779" h="54090" extrusionOk="0">
                  <a:moveTo>
                    <a:pt x="20756" y="1869"/>
                  </a:moveTo>
                  <a:cubicBezTo>
                    <a:pt x="20941" y="1869"/>
                    <a:pt x="21128" y="1888"/>
                    <a:pt x="21312" y="1894"/>
                  </a:cubicBezTo>
                  <a:lnTo>
                    <a:pt x="21372" y="1930"/>
                  </a:lnTo>
                  <a:cubicBezTo>
                    <a:pt x="23134" y="2180"/>
                    <a:pt x="24765" y="2942"/>
                    <a:pt x="26384" y="3656"/>
                  </a:cubicBezTo>
                  <a:cubicBezTo>
                    <a:pt x="28325" y="4549"/>
                    <a:pt x="30230" y="5526"/>
                    <a:pt x="32099" y="6585"/>
                  </a:cubicBezTo>
                  <a:cubicBezTo>
                    <a:pt x="32445" y="6788"/>
                    <a:pt x="32814" y="6978"/>
                    <a:pt x="33099" y="7276"/>
                  </a:cubicBezTo>
                  <a:cubicBezTo>
                    <a:pt x="33349" y="7538"/>
                    <a:pt x="33230" y="7931"/>
                    <a:pt x="33111" y="8228"/>
                  </a:cubicBezTo>
                  <a:cubicBezTo>
                    <a:pt x="32826" y="8859"/>
                    <a:pt x="32409" y="9419"/>
                    <a:pt x="32052" y="10014"/>
                  </a:cubicBezTo>
                  <a:cubicBezTo>
                    <a:pt x="31492" y="10860"/>
                    <a:pt x="30885" y="11681"/>
                    <a:pt x="30218" y="12443"/>
                  </a:cubicBezTo>
                  <a:cubicBezTo>
                    <a:pt x="30130" y="12531"/>
                    <a:pt x="30034" y="12667"/>
                    <a:pt x="29904" y="12667"/>
                  </a:cubicBezTo>
                  <a:cubicBezTo>
                    <a:pt x="29875" y="12667"/>
                    <a:pt x="29845" y="12660"/>
                    <a:pt x="29813" y="12645"/>
                  </a:cubicBezTo>
                  <a:cubicBezTo>
                    <a:pt x="27968" y="11836"/>
                    <a:pt x="26170" y="10883"/>
                    <a:pt x="24301" y="10121"/>
                  </a:cubicBezTo>
                  <a:cubicBezTo>
                    <a:pt x="23479" y="9776"/>
                    <a:pt x="22717" y="9336"/>
                    <a:pt x="21919" y="8943"/>
                  </a:cubicBezTo>
                  <a:cubicBezTo>
                    <a:pt x="20538" y="8288"/>
                    <a:pt x="19193" y="7538"/>
                    <a:pt x="17836" y="6823"/>
                  </a:cubicBezTo>
                  <a:cubicBezTo>
                    <a:pt x="18371" y="5359"/>
                    <a:pt x="18812" y="3835"/>
                    <a:pt x="19598" y="2478"/>
                  </a:cubicBezTo>
                  <a:cubicBezTo>
                    <a:pt x="19729" y="2263"/>
                    <a:pt x="19931" y="2061"/>
                    <a:pt x="20169" y="1977"/>
                  </a:cubicBezTo>
                  <a:cubicBezTo>
                    <a:pt x="20360" y="1891"/>
                    <a:pt x="20557" y="1869"/>
                    <a:pt x="20756" y="1869"/>
                  </a:cubicBezTo>
                  <a:close/>
                  <a:moveTo>
                    <a:pt x="16490" y="7704"/>
                  </a:moveTo>
                  <a:cubicBezTo>
                    <a:pt x="18705" y="8931"/>
                    <a:pt x="20919" y="10169"/>
                    <a:pt x="23170" y="11348"/>
                  </a:cubicBezTo>
                  <a:cubicBezTo>
                    <a:pt x="24265" y="11860"/>
                    <a:pt x="25360" y="12407"/>
                    <a:pt x="26456" y="12943"/>
                  </a:cubicBezTo>
                  <a:cubicBezTo>
                    <a:pt x="27242" y="13336"/>
                    <a:pt x="28063" y="13622"/>
                    <a:pt x="28849" y="14015"/>
                  </a:cubicBezTo>
                  <a:cubicBezTo>
                    <a:pt x="29551" y="14527"/>
                    <a:pt x="30397" y="14789"/>
                    <a:pt x="31171" y="15158"/>
                  </a:cubicBezTo>
                  <a:cubicBezTo>
                    <a:pt x="31099" y="15539"/>
                    <a:pt x="30885" y="15860"/>
                    <a:pt x="30718" y="16205"/>
                  </a:cubicBezTo>
                  <a:cubicBezTo>
                    <a:pt x="29778" y="15801"/>
                    <a:pt x="28885" y="15324"/>
                    <a:pt x="27920" y="15003"/>
                  </a:cubicBezTo>
                  <a:cubicBezTo>
                    <a:pt x="27676" y="14924"/>
                    <a:pt x="27426" y="14827"/>
                    <a:pt x="27174" y="14827"/>
                  </a:cubicBezTo>
                  <a:cubicBezTo>
                    <a:pt x="27081" y="14827"/>
                    <a:pt x="26989" y="14840"/>
                    <a:pt x="26896" y="14872"/>
                  </a:cubicBezTo>
                  <a:cubicBezTo>
                    <a:pt x="26861" y="14920"/>
                    <a:pt x="26801" y="15015"/>
                    <a:pt x="26765" y="15062"/>
                  </a:cubicBezTo>
                  <a:lnTo>
                    <a:pt x="26753" y="15372"/>
                  </a:lnTo>
                  <a:cubicBezTo>
                    <a:pt x="26944" y="15622"/>
                    <a:pt x="27242" y="15741"/>
                    <a:pt x="27503" y="15884"/>
                  </a:cubicBezTo>
                  <a:cubicBezTo>
                    <a:pt x="28158" y="16241"/>
                    <a:pt x="28837" y="16586"/>
                    <a:pt x="29492" y="16956"/>
                  </a:cubicBezTo>
                  <a:cubicBezTo>
                    <a:pt x="29575" y="17015"/>
                    <a:pt x="29694" y="17063"/>
                    <a:pt x="29730" y="17182"/>
                  </a:cubicBezTo>
                  <a:cubicBezTo>
                    <a:pt x="29004" y="16967"/>
                    <a:pt x="28349" y="16575"/>
                    <a:pt x="27670" y="16265"/>
                  </a:cubicBezTo>
                  <a:cubicBezTo>
                    <a:pt x="25753" y="15324"/>
                    <a:pt x="23765" y="14550"/>
                    <a:pt x="21812" y="13681"/>
                  </a:cubicBezTo>
                  <a:cubicBezTo>
                    <a:pt x="21086" y="13407"/>
                    <a:pt x="20407" y="13026"/>
                    <a:pt x="19669" y="12776"/>
                  </a:cubicBezTo>
                  <a:cubicBezTo>
                    <a:pt x="18657" y="12372"/>
                    <a:pt x="17609" y="12014"/>
                    <a:pt x="16621" y="11550"/>
                  </a:cubicBezTo>
                  <a:cubicBezTo>
                    <a:pt x="16181" y="11336"/>
                    <a:pt x="15716" y="11110"/>
                    <a:pt x="15383" y="10752"/>
                  </a:cubicBezTo>
                  <a:cubicBezTo>
                    <a:pt x="15431" y="10455"/>
                    <a:pt x="15490" y="10157"/>
                    <a:pt x="15573" y="9871"/>
                  </a:cubicBezTo>
                  <a:cubicBezTo>
                    <a:pt x="16419" y="10121"/>
                    <a:pt x="17252" y="10431"/>
                    <a:pt x="18098" y="10705"/>
                  </a:cubicBezTo>
                  <a:cubicBezTo>
                    <a:pt x="18163" y="10733"/>
                    <a:pt x="18237" y="10749"/>
                    <a:pt x="18309" y="10749"/>
                  </a:cubicBezTo>
                  <a:cubicBezTo>
                    <a:pt x="18448" y="10749"/>
                    <a:pt x="18583" y="10691"/>
                    <a:pt x="18645" y="10550"/>
                  </a:cubicBezTo>
                  <a:cubicBezTo>
                    <a:pt x="18693" y="10359"/>
                    <a:pt x="18538" y="10217"/>
                    <a:pt x="18395" y="10133"/>
                  </a:cubicBezTo>
                  <a:cubicBezTo>
                    <a:pt x="17645" y="9681"/>
                    <a:pt x="16847" y="9336"/>
                    <a:pt x="16133" y="8847"/>
                  </a:cubicBezTo>
                  <a:cubicBezTo>
                    <a:pt x="16252" y="8466"/>
                    <a:pt x="16347" y="8085"/>
                    <a:pt x="16490" y="7704"/>
                  </a:cubicBezTo>
                  <a:close/>
                  <a:moveTo>
                    <a:pt x="15812" y="12503"/>
                  </a:moveTo>
                  <a:cubicBezTo>
                    <a:pt x="16240" y="12622"/>
                    <a:pt x="16681" y="12765"/>
                    <a:pt x="17085" y="12955"/>
                  </a:cubicBezTo>
                  <a:cubicBezTo>
                    <a:pt x="17943" y="13467"/>
                    <a:pt x="18848" y="13872"/>
                    <a:pt x="19705" y="14348"/>
                  </a:cubicBezTo>
                  <a:cubicBezTo>
                    <a:pt x="20312" y="14693"/>
                    <a:pt x="20943" y="14955"/>
                    <a:pt x="21574" y="15253"/>
                  </a:cubicBezTo>
                  <a:cubicBezTo>
                    <a:pt x="23634" y="16241"/>
                    <a:pt x="25729" y="17158"/>
                    <a:pt x="27765" y="18206"/>
                  </a:cubicBezTo>
                  <a:cubicBezTo>
                    <a:pt x="27944" y="18301"/>
                    <a:pt x="28134" y="18384"/>
                    <a:pt x="28325" y="18468"/>
                  </a:cubicBezTo>
                  <a:cubicBezTo>
                    <a:pt x="27730" y="19408"/>
                    <a:pt x="27289" y="20444"/>
                    <a:pt x="26777" y="21432"/>
                  </a:cubicBezTo>
                  <a:cubicBezTo>
                    <a:pt x="25932" y="23063"/>
                    <a:pt x="25122" y="24718"/>
                    <a:pt x="24277" y="26361"/>
                  </a:cubicBezTo>
                  <a:cubicBezTo>
                    <a:pt x="23455" y="27981"/>
                    <a:pt x="22574" y="29576"/>
                    <a:pt x="21729" y="31195"/>
                  </a:cubicBezTo>
                  <a:cubicBezTo>
                    <a:pt x="20979" y="32624"/>
                    <a:pt x="20205" y="34029"/>
                    <a:pt x="19383" y="35422"/>
                  </a:cubicBezTo>
                  <a:cubicBezTo>
                    <a:pt x="18479" y="37006"/>
                    <a:pt x="17466" y="38530"/>
                    <a:pt x="16490" y="40065"/>
                  </a:cubicBezTo>
                  <a:cubicBezTo>
                    <a:pt x="15419" y="41697"/>
                    <a:pt x="14395" y="43352"/>
                    <a:pt x="13287" y="44959"/>
                  </a:cubicBezTo>
                  <a:cubicBezTo>
                    <a:pt x="12835" y="45554"/>
                    <a:pt x="12406" y="46233"/>
                    <a:pt x="11740" y="46602"/>
                  </a:cubicBezTo>
                  <a:cubicBezTo>
                    <a:pt x="11512" y="46691"/>
                    <a:pt x="11281" y="46727"/>
                    <a:pt x="11049" y="46727"/>
                  </a:cubicBezTo>
                  <a:cubicBezTo>
                    <a:pt x="10408" y="46727"/>
                    <a:pt x="9762" y="46448"/>
                    <a:pt x="9168" y="46221"/>
                  </a:cubicBezTo>
                  <a:cubicBezTo>
                    <a:pt x="7430" y="45483"/>
                    <a:pt x="5739" y="44626"/>
                    <a:pt x="4167" y="43602"/>
                  </a:cubicBezTo>
                  <a:cubicBezTo>
                    <a:pt x="3441" y="43125"/>
                    <a:pt x="2667" y="42685"/>
                    <a:pt x="2084" y="42030"/>
                  </a:cubicBezTo>
                  <a:cubicBezTo>
                    <a:pt x="1834" y="41732"/>
                    <a:pt x="1953" y="41328"/>
                    <a:pt x="2048" y="41006"/>
                  </a:cubicBezTo>
                  <a:cubicBezTo>
                    <a:pt x="2512" y="39494"/>
                    <a:pt x="3262" y="38077"/>
                    <a:pt x="3905" y="36636"/>
                  </a:cubicBezTo>
                  <a:cubicBezTo>
                    <a:pt x="4977" y="34279"/>
                    <a:pt x="6167" y="31981"/>
                    <a:pt x="7334" y="29671"/>
                  </a:cubicBezTo>
                  <a:cubicBezTo>
                    <a:pt x="7382" y="29576"/>
                    <a:pt x="7430" y="29481"/>
                    <a:pt x="7477" y="29386"/>
                  </a:cubicBezTo>
                  <a:cubicBezTo>
                    <a:pt x="7751" y="28886"/>
                    <a:pt x="8013" y="28374"/>
                    <a:pt x="8287" y="27874"/>
                  </a:cubicBezTo>
                  <a:cubicBezTo>
                    <a:pt x="9084" y="26385"/>
                    <a:pt x="9882" y="24909"/>
                    <a:pt x="10680" y="23432"/>
                  </a:cubicBezTo>
                  <a:cubicBezTo>
                    <a:pt x="11180" y="22516"/>
                    <a:pt x="11668" y="21611"/>
                    <a:pt x="12144" y="20694"/>
                  </a:cubicBezTo>
                  <a:cubicBezTo>
                    <a:pt x="12180" y="20587"/>
                    <a:pt x="12228" y="20504"/>
                    <a:pt x="12287" y="20408"/>
                  </a:cubicBezTo>
                  <a:cubicBezTo>
                    <a:pt x="12335" y="20289"/>
                    <a:pt x="12394" y="20170"/>
                    <a:pt x="12466" y="20051"/>
                  </a:cubicBezTo>
                  <a:cubicBezTo>
                    <a:pt x="12513" y="19932"/>
                    <a:pt x="12573" y="19813"/>
                    <a:pt x="12633" y="19694"/>
                  </a:cubicBezTo>
                  <a:cubicBezTo>
                    <a:pt x="13395" y="18170"/>
                    <a:pt x="14145" y="16658"/>
                    <a:pt x="14799" y="15086"/>
                  </a:cubicBezTo>
                  <a:cubicBezTo>
                    <a:pt x="15157" y="14241"/>
                    <a:pt x="15538" y="13384"/>
                    <a:pt x="15812" y="12503"/>
                  </a:cubicBezTo>
                  <a:close/>
                  <a:moveTo>
                    <a:pt x="1965" y="44149"/>
                  </a:moveTo>
                  <a:cubicBezTo>
                    <a:pt x="2715" y="44530"/>
                    <a:pt x="3393" y="45054"/>
                    <a:pt x="4131" y="45459"/>
                  </a:cubicBezTo>
                  <a:cubicBezTo>
                    <a:pt x="6072" y="46519"/>
                    <a:pt x="8061" y="47590"/>
                    <a:pt x="10239" y="48043"/>
                  </a:cubicBezTo>
                  <a:cubicBezTo>
                    <a:pt x="9632" y="48376"/>
                    <a:pt x="9073" y="48793"/>
                    <a:pt x="8465" y="49126"/>
                  </a:cubicBezTo>
                  <a:cubicBezTo>
                    <a:pt x="7334" y="49769"/>
                    <a:pt x="6287" y="50531"/>
                    <a:pt x="5167" y="51198"/>
                  </a:cubicBezTo>
                  <a:cubicBezTo>
                    <a:pt x="4882" y="50329"/>
                    <a:pt x="4155" y="49710"/>
                    <a:pt x="3417" y="49233"/>
                  </a:cubicBezTo>
                  <a:cubicBezTo>
                    <a:pt x="2953" y="48924"/>
                    <a:pt x="2417" y="48733"/>
                    <a:pt x="1869" y="48650"/>
                  </a:cubicBezTo>
                  <a:cubicBezTo>
                    <a:pt x="2000" y="47781"/>
                    <a:pt x="1917" y="46900"/>
                    <a:pt x="1941" y="46031"/>
                  </a:cubicBezTo>
                  <a:cubicBezTo>
                    <a:pt x="1953" y="45399"/>
                    <a:pt x="1953" y="44768"/>
                    <a:pt x="1965" y="44149"/>
                  </a:cubicBezTo>
                  <a:close/>
                  <a:moveTo>
                    <a:pt x="20737" y="0"/>
                  </a:moveTo>
                  <a:cubicBezTo>
                    <a:pt x="20385" y="0"/>
                    <a:pt x="20034" y="44"/>
                    <a:pt x="19693" y="156"/>
                  </a:cubicBezTo>
                  <a:cubicBezTo>
                    <a:pt x="18990" y="358"/>
                    <a:pt x="18371" y="846"/>
                    <a:pt x="17990" y="1466"/>
                  </a:cubicBezTo>
                  <a:cubicBezTo>
                    <a:pt x="17121" y="3013"/>
                    <a:pt x="16490" y="4704"/>
                    <a:pt x="16323" y="6478"/>
                  </a:cubicBezTo>
                  <a:cubicBezTo>
                    <a:pt x="16050" y="6561"/>
                    <a:pt x="15752" y="6633"/>
                    <a:pt x="15561" y="6847"/>
                  </a:cubicBezTo>
                  <a:cubicBezTo>
                    <a:pt x="15240" y="7192"/>
                    <a:pt x="15073" y="7645"/>
                    <a:pt x="14930" y="8085"/>
                  </a:cubicBezTo>
                  <a:cubicBezTo>
                    <a:pt x="14811" y="8454"/>
                    <a:pt x="14657" y="8847"/>
                    <a:pt x="14823" y="9228"/>
                  </a:cubicBezTo>
                  <a:cubicBezTo>
                    <a:pt x="14597" y="9764"/>
                    <a:pt x="14347" y="10312"/>
                    <a:pt x="14383" y="10907"/>
                  </a:cubicBezTo>
                  <a:cubicBezTo>
                    <a:pt x="14383" y="11252"/>
                    <a:pt x="14585" y="11550"/>
                    <a:pt x="14788" y="11812"/>
                  </a:cubicBezTo>
                  <a:cubicBezTo>
                    <a:pt x="13799" y="13098"/>
                    <a:pt x="13133" y="14598"/>
                    <a:pt x="12371" y="16015"/>
                  </a:cubicBezTo>
                  <a:cubicBezTo>
                    <a:pt x="11501" y="17670"/>
                    <a:pt x="10620" y="19313"/>
                    <a:pt x="9716" y="20932"/>
                  </a:cubicBezTo>
                  <a:cubicBezTo>
                    <a:pt x="9537" y="21266"/>
                    <a:pt x="9358" y="21587"/>
                    <a:pt x="9180" y="21920"/>
                  </a:cubicBezTo>
                  <a:cubicBezTo>
                    <a:pt x="8608" y="22956"/>
                    <a:pt x="8049" y="23992"/>
                    <a:pt x="7489" y="25028"/>
                  </a:cubicBezTo>
                  <a:cubicBezTo>
                    <a:pt x="7013" y="25909"/>
                    <a:pt x="6525" y="26802"/>
                    <a:pt x="6060" y="27695"/>
                  </a:cubicBezTo>
                  <a:cubicBezTo>
                    <a:pt x="5953" y="27933"/>
                    <a:pt x="5822" y="28171"/>
                    <a:pt x="5703" y="28409"/>
                  </a:cubicBezTo>
                  <a:cubicBezTo>
                    <a:pt x="5644" y="28528"/>
                    <a:pt x="5584" y="28647"/>
                    <a:pt x="5525" y="28766"/>
                  </a:cubicBezTo>
                  <a:cubicBezTo>
                    <a:pt x="5453" y="28921"/>
                    <a:pt x="5370" y="29076"/>
                    <a:pt x="5298" y="29231"/>
                  </a:cubicBezTo>
                  <a:cubicBezTo>
                    <a:pt x="5274" y="29267"/>
                    <a:pt x="5239" y="29362"/>
                    <a:pt x="5215" y="29409"/>
                  </a:cubicBezTo>
                  <a:cubicBezTo>
                    <a:pt x="5144" y="29552"/>
                    <a:pt x="5072" y="29695"/>
                    <a:pt x="5001" y="29838"/>
                  </a:cubicBezTo>
                  <a:cubicBezTo>
                    <a:pt x="4941" y="29945"/>
                    <a:pt x="4882" y="30064"/>
                    <a:pt x="4822" y="30195"/>
                  </a:cubicBezTo>
                  <a:cubicBezTo>
                    <a:pt x="4060" y="31743"/>
                    <a:pt x="3358" y="33315"/>
                    <a:pt x="2691" y="34898"/>
                  </a:cubicBezTo>
                  <a:cubicBezTo>
                    <a:pt x="1976" y="36613"/>
                    <a:pt x="1226" y="38303"/>
                    <a:pt x="655" y="40065"/>
                  </a:cubicBezTo>
                  <a:cubicBezTo>
                    <a:pt x="417" y="40804"/>
                    <a:pt x="191" y="41589"/>
                    <a:pt x="417" y="42363"/>
                  </a:cubicBezTo>
                  <a:cubicBezTo>
                    <a:pt x="524" y="42661"/>
                    <a:pt x="345" y="42959"/>
                    <a:pt x="298" y="43268"/>
                  </a:cubicBezTo>
                  <a:cubicBezTo>
                    <a:pt x="119" y="43899"/>
                    <a:pt x="179" y="44578"/>
                    <a:pt x="167" y="45233"/>
                  </a:cubicBezTo>
                  <a:cubicBezTo>
                    <a:pt x="155" y="46173"/>
                    <a:pt x="191" y="47126"/>
                    <a:pt x="143" y="48078"/>
                  </a:cubicBezTo>
                  <a:cubicBezTo>
                    <a:pt x="0" y="49269"/>
                    <a:pt x="143" y="50460"/>
                    <a:pt x="191" y="51650"/>
                  </a:cubicBezTo>
                  <a:cubicBezTo>
                    <a:pt x="286" y="52103"/>
                    <a:pt x="357" y="52555"/>
                    <a:pt x="560" y="52984"/>
                  </a:cubicBezTo>
                  <a:cubicBezTo>
                    <a:pt x="822" y="53555"/>
                    <a:pt x="1357" y="54031"/>
                    <a:pt x="2000" y="54079"/>
                  </a:cubicBezTo>
                  <a:cubicBezTo>
                    <a:pt x="2074" y="54086"/>
                    <a:pt x="2148" y="54089"/>
                    <a:pt x="2221" y="54089"/>
                  </a:cubicBezTo>
                  <a:cubicBezTo>
                    <a:pt x="2893" y="54089"/>
                    <a:pt x="3542" y="53810"/>
                    <a:pt x="4143" y="53531"/>
                  </a:cubicBezTo>
                  <a:cubicBezTo>
                    <a:pt x="5001" y="53139"/>
                    <a:pt x="5822" y="52662"/>
                    <a:pt x="6620" y="52162"/>
                  </a:cubicBezTo>
                  <a:cubicBezTo>
                    <a:pt x="7977" y="51293"/>
                    <a:pt x="9394" y="50531"/>
                    <a:pt x="10716" y="49590"/>
                  </a:cubicBezTo>
                  <a:cubicBezTo>
                    <a:pt x="11418" y="49067"/>
                    <a:pt x="12168" y="48519"/>
                    <a:pt x="12549" y="47697"/>
                  </a:cubicBezTo>
                  <a:cubicBezTo>
                    <a:pt x="13668" y="46935"/>
                    <a:pt x="14466" y="45792"/>
                    <a:pt x="15228" y="44685"/>
                  </a:cubicBezTo>
                  <a:cubicBezTo>
                    <a:pt x="16133" y="43352"/>
                    <a:pt x="16943" y="41947"/>
                    <a:pt x="17812" y="40601"/>
                  </a:cubicBezTo>
                  <a:cubicBezTo>
                    <a:pt x="18836" y="39030"/>
                    <a:pt x="19872" y="37470"/>
                    <a:pt x="20824" y="35863"/>
                  </a:cubicBezTo>
                  <a:cubicBezTo>
                    <a:pt x="21753" y="34267"/>
                    <a:pt x="22658" y="32648"/>
                    <a:pt x="23551" y="31041"/>
                  </a:cubicBezTo>
                  <a:cubicBezTo>
                    <a:pt x="25444" y="27754"/>
                    <a:pt x="27111" y="24361"/>
                    <a:pt x="28801" y="20980"/>
                  </a:cubicBezTo>
                  <a:cubicBezTo>
                    <a:pt x="29135" y="20301"/>
                    <a:pt x="29528" y="19634"/>
                    <a:pt x="29623" y="18872"/>
                  </a:cubicBezTo>
                  <a:cubicBezTo>
                    <a:pt x="29968" y="18860"/>
                    <a:pt x="30325" y="18741"/>
                    <a:pt x="30575" y="18503"/>
                  </a:cubicBezTo>
                  <a:cubicBezTo>
                    <a:pt x="30873" y="18218"/>
                    <a:pt x="30980" y="17825"/>
                    <a:pt x="31147" y="17456"/>
                  </a:cubicBezTo>
                  <a:cubicBezTo>
                    <a:pt x="31254" y="17277"/>
                    <a:pt x="31456" y="17182"/>
                    <a:pt x="31552" y="16991"/>
                  </a:cubicBezTo>
                  <a:cubicBezTo>
                    <a:pt x="31790" y="16551"/>
                    <a:pt x="32016" y="16110"/>
                    <a:pt x="32183" y="15646"/>
                  </a:cubicBezTo>
                  <a:cubicBezTo>
                    <a:pt x="32290" y="15312"/>
                    <a:pt x="32337" y="14884"/>
                    <a:pt x="32099" y="14586"/>
                  </a:cubicBezTo>
                  <a:cubicBezTo>
                    <a:pt x="31825" y="14229"/>
                    <a:pt x="31385" y="14098"/>
                    <a:pt x="30992" y="13908"/>
                  </a:cubicBezTo>
                  <a:lnTo>
                    <a:pt x="31004" y="13836"/>
                  </a:lnTo>
                  <a:cubicBezTo>
                    <a:pt x="32052" y="12884"/>
                    <a:pt x="32826" y="11657"/>
                    <a:pt x="33552" y="10455"/>
                  </a:cubicBezTo>
                  <a:cubicBezTo>
                    <a:pt x="33969" y="9740"/>
                    <a:pt x="34445" y="9050"/>
                    <a:pt x="34611" y="8228"/>
                  </a:cubicBezTo>
                  <a:cubicBezTo>
                    <a:pt x="34778" y="7550"/>
                    <a:pt x="34576" y="6788"/>
                    <a:pt x="34100" y="6276"/>
                  </a:cubicBezTo>
                  <a:cubicBezTo>
                    <a:pt x="33588" y="5728"/>
                    <a:pt x="32945" y="5335"/>
                    <a:pt x="32314" y="4942"/>
                  </a:cubicBezTo>
                  <a:cubicBezTo>
                    <a:pt x="30730" y="3954"/>
                    <a:pt x="29099" y="3025"/>
                    <a:pt x="27420" y="2204"/>
                  </a:cubicBezTo>
                  <a:cubicBezTo>
                    <a:pt x="25658" y="1335"/>
                    <a:pt x="23848" y="525"/>
                    <a:pt x="21919" y="132"/>
                  </a:cubicBezTo>
                  <a:cubicBezTo>
                    <a:pt x="21534" y="56"/>
                    <a:pt x="21135" y="0"/>
                    <a:pt x="20737"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5" name="Google Shape;1575;p33"/>
            <p:cNvSpPr/>
            <p:nvPr/>
          </p:nvSpPr>
          <p:spPr>
            <a:xfrm>
              <a:off x="6787345" y="3380038"/>
              <a:ext cx="73957" cy="42583"/>
            </a:xfrm>
            <a:custGeom>
              <a:avLst/>
              <a:gdLst/>
              <a:ahLst/>
              <a:cxnLst/>
              <a:rect l="l" t="t" r="r" b="b"/>
              <a:pathLst>
                <a:path w="3609" h="2078" extrusionOk="0">
                  <a:moveTo>
                    <a:pt x="1862" y="1"/>
                  </a:moveTo>
                  <a:cubicBezTo>
                    <a:pt x="1813" y="1"/>
                    <a:pt x="1764" y="2"/>
                    <a:pt x="1715" y="4"/>
                  </a:cubicBezTo>
                  <a:cubicBezTo>
                    <a:pt x="953" y="52"/>
                    <a:pt x="322" y="659"/>
                    <a:pt x="72" y="1362"/>
                  </a:cubicBezTo>
                  <a:cubicBezTo>
                    <a:pt x="24" y="1576"/>
                    <a:pt x="1" y="1897"/>
                    <a:pt x="239" y="2017"/>
                  </a:cubicBezTo>
                  <a:cubicBezTo>
                    <a:pt x="302" y="2059"/>
                    <a:pt x="370" y="2077"/>
                    <a:pt x="438" y="2077"/>
                  </a:cubicBezTo>
                  <a:cubicBezTo>
                    <a:pt x="561" y="2077"/>
                    <a:pt x="682" y="2018"/>
                    <a:pt x="774" y="1933"/>
                  </a:cubicBezTo>
                  <a:cubicBezTo>
                    <a:pt x="1096" y="1671"/>
                    <a:pt x="1417" y="1397"/>
                    <a:pt x="1822" y="1278"/>
                  </a:cubicBezTo>
                  <a:cubicBezTo>
                    <a:pt x="1947" y="1242"/>
                    <a:pt x="2073" y="1228"/>
                    <a:pt x="2200" y="1228"/>
                  </a:cubicBezTo>
                  <a:cubicBezTo>
                    <a:pt x="2448" y="1228"/>
                    <a:pt x="2697" y="1283"/>
                    <a:pt x="2941" y="1338"/>
                  </a:cubicBezTo>
                  <a:cubicBezTo>
                    <a:pt x="2986" y="1354"/>
                    <a:pt x="3034" y="1361"/>
                    <a:pt x="3082" y="1361"/>
                  </a:cubicBezTo>
                  <a:cubicBezTo>
                    <a:pt x="3254" y="1361"/>
                    <a:pt x="3433" y="1264"/>
                    <a:pt x="3489" y="1088"/>
                  </a:cubicBezTo>
                  <a:cubicBezTo>
                    <a:pt x="3608" y="802"/>
                    <a:pt x="3394" y="516"/>
                    <a:pt x="3168" y="350"/>
                  </a:cubicBezTo>
                  <a:cubicBezTo>
                    <a:pt x="2781" y="103"/>
                    <a:pt x="2316" y="1"/>
                    <a:pt x="1862"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6" name="Google Shape;1576;p33"/>
            <p:cNvSpPr/>
            <p:nvPr/>
          </p:nvSpPr>
          <p:spPr>
            <a:xfrm>
              <a:off x="6765150" y="3428629"/>
              <a:ext cx="28075" cy="29837"/>
            </a:xfrm>
            <a:custGeom>
              <a:avLst/>
              <a:gdLst/>
              <a:ahLst/>
              <a:cxnLst/>
              <a:rect l="l" t="t" r="r" b="b"/>
              <a:pathLst>
                <a:path w="1370" h="1456" extrusionOk="0">
                  <a:moveTo>
                    <a:pt x="779" y="1"/>
                  </a:moveTo>
                  <a:cubicBezTo>
                    <a:pt x="642" y="1"/>
                    <a:pt x="507" y="31"/>
                    <a:pt x="417" y="146"/>
                  </a:cubicBezTo>
                  <a:cubicBezTo>
                    <a:pt x="179" y="443"/>
                    <a:pt x="0" y="884"/>
                    <a:pt x="179" y="1265"/>
                  </a:cubicBezTo>
                  <a:cubicBezTo>
                    <a:pt x="232" y="1390"/>
                    <a:pt x="369" y="1455"/>
                    <a:pt x="505" y="1455"/>
                  </a:cubicBezTo>
                  <a:cubicBezTo>
                    <a:pt x="640" y="1455"/>
                    <a:pt x="774" y="1390"/>
                    <a:pt x="822" y="1253"/>
                  </a:cubicBezTo>
                  <a:cubicBezTo>
                    <a:pt x="1000" y="872"/>
                    <a:pt x="1369" y="372"/>
                    <a:pt x="964" y="15"/>
                  </a:cubicBezTo>
                  <a:cubicBezTo>
                    <a:pt x="905" y="7"/>
                    <a:pt x="842" y="1"/>
                    <a:pt x="779"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7" name="Google Shape;1577;p33"/>
            <p:cNvSpPr/>
            <p:nvPr/>
          </p:nvSpPr>
          <p:spPr>
            <a:xfrm>
              <a:off x="6507481" y="3655597"/>
              <a:ext cx="249865" cy="490672"/>
            </a:xfrm>
            <a:custGeom>
              <a:avLst/>
              <a:gdLst/>
              <a:ahLst/>
              <a:cxnLst/>
              <a:rect l="l" t="t" r="r" b="b"/>
              <a:pathLst>
                <a:path w="12193" h="23944" extrusionOk="0">
                  <a:moveTo>
                    <a:pt x="11831" y="0"/>
                  </a:moveTo>
                  <a:cubicBezTo>
                    <a:pt x="11635" y="0"/>
                    <a:pt x="11453" y="155"/>
                    <a:pt x="11335" y="310"/>
                  </a:cubicBezTo>
                  <a:cubicBezTo>
                    <a:pt x="10823" y="941"/>
                    <a:pt x="10406" y="1632"/>
                    <a:pt x="9989" y="2322"/>
                  </a:cubicBezTo>
                  <a:cubicBezTo>
                    <a:pt x="9025" y="3941"/>
                    <a:pt x="8168" y="5632"/>
                    <a:pt x="7251" y="7275"/>
                  </a:cubicBezTo>
                  <a:cubicBezTo>
                    <a:pt x="5525" y="10371"/>
                    <a:pt x="3965" y="13562"/>
                    <a:pt x="2596" y="16824"/>
                  </a:cubicBezTo>
                  <a:cubicBezTo>
                    <a:pt x="1846" y="18598"/>
                    <a:pt x="1072" y="20348"/>
                    <a:pt x="381" y="22146"/>
                  </a:cubicBezTo>
                  <a:cubicBezTo>
                    <a:pt x="238" y="22610"/>
                    <a:pt x="0" y="23063"/>
                    <a:pt x="24" y="23563"/>
                  </a:cubicBezTo>
                  <a:cubicBezTo>
                    <a:pt x="24" y="23753"/>
                    <a:pt x="191" y="23884"/>
                    <a:pt x="357" y="23944"/>
                  </a:cubicBezTo>
                  <a:cubicBezTo>
                    <a:pt x="453" y="23908"/>
                    <a:pt x="536" y="23884"/>
                    <a:pt x="631" y="23861"/>
                  </a:cubicBezTo>
                  <a:cubicBezTo>
                    <a:pt x="857" y="23551"/>
                    <a:pt x="1000" y="23194"/>
                    <a:pt x="1155" y="22849"/>
                  </a:cubicBezTo>
                  <a:cubicBezTo>
                    <a:pt x="1857" y="21289"/>
                    <a:pt x="2512" y="19717"/>
                    <a:pt x="3250" y="18181"/>
                  </a:cubicBezTo>
                  <a:cubicBezTo>
                    <a:pt x="4048" y="16526"/>
                    <a:pt x="4822" y="14860"/>
                    <a:pt x="5620" y="13205"/>
                  </a:cubicBezTo>
                  <a:cubicBezTo>
                    <a:pt x="6382" y="11597"/>
                    <a:pt x="7263" y="10049"/>
                    <a:pt x="8132" y="8490"/>
                  </a:cubicBezTo>
                  <a:cubicBezTo>
                    <a:pt x="9120" y="6704"/>
                    <a:pt x="10037" y="4870"/>
                    <a:pt x="10930" y="3025"/>
                  </a:cubicBezTo>
                  <a:cubicBezTo>
                    <a:pt x="11275" y="2287"/>
                    <a:pt x="11704" y="1572"/>
                    <a:pt x="12002" y="798"/>
                  </a:cubicBezTo>
                  <a:cubicBezTo>
                    <a:pt x="12085" y="560"/>
                    <a:pt x="12192" y="274"/>
                    <a:pt x="12013" y="48"/>
                  </a:cubicBezTo>
                  <a:cubicBezTo>
                    <a:pt x="11952" y="15"/>
                    <a:pt x="11891" y="0"/>
                    <a:pt x="11831"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78" name="Google Shape;1578;p33"/>
            <p:cNvSpPr/>
            <p:nvPr/>
          </p:nvSpPr>
          <p:spPr>
            <a:xfrm>
              <a:off x="6562609" y="3694166"/>
              <a:ext cx="291834" cy="516636"/>
            </a:xfrm>
            <a:custGeom>
              <a:avLst/>
              <a:gdLst/>
              <a:ahLst/>
              <a:cxnLst/>
              <a:rect l="l" t="t" r="r" b="b"/>
              <a:pathLst>
                <a:path w="14241" h="25211" extrusionOk="0">
                  <a:moveTo>
                    <a:pt x="13843" y="1"/>
                  </a:moveTo>
                  <a:cubicBezTo>
                    <a:pt x="13690" y="1"/>
                    <a:pt x="13545" y="71"/>
                    <a:pt x="13443" y="190"/>
                  </a:cubicBezTo>
                  <a:cubicBezTo>
                    <a:pt x="12776" y="869"/>
                    <a:pt x="12300" y="1702"/>
                    <a:pt x="11800" y="2500"/>
                  </a:cubicBezTo>
                  <a:cubicBezTo>
                    <a:pt x="10574" y="4560"/>
                    <a:pt x="9359" y="6643"/>
                    <a:pt x="8216" y="8763"/>
                  </a:cubicBezTo>
                  <a:cubicBezTo>
                    <a:pt x="6359" y="12263"/>
                    <a:pt x="4537" y="15775"/>
                    <a:pt x="2775" y="19324"/>
                  </a:cubicBezTo>
                  <a:cubicBezTo>
                    <a:pt x="2001" y="20776"/>
                    <a:pt x="1168" y="22205"/>
                    <a:pt x="441" y="23681"/>
                  </a:cubicBezTo>
                  <a:cubicBezTo>
                    <a:pt x="263" y="24098"/>
                    <a:pt x="1" y="24527"/>
                    <a:pt x="96" y="25003"/>
                  </a:cubicBezTo>
                  <a:cubicBezTo>
                    <a:pt x="156" y="25062"/>
                    <a:pt x="227" y="25134"/>
                    <a:pt x="287" y="25193"/>
                  </a:cubicBezTo>
                  <a:cubicBezTo>
                    <a:pt x="351" y="25203"/>
                    <a:pt x="418" y="25211"/>
                    <a:pt x="484" y="25211"/>
                  </a:cubicBezTo>
                  <a:cubicBezTo>
                    <a:pt x="651" y="25211"/>
                    <a:pt x="812" y="25165"/>
                    <a:pt x="906" y="25003"/>
                  </a:cubicBezTo>
                  <a:cubicBezTo>
                    <a:pt x="1763" y="23788"/>
                    <a:pt x="2465" y="22479"/>
                    <a:pt x="3216" y="21205"/>
                  </a:cubicBezTo>
                  <a:cubicBezTo>
                    <a:pt x="3906" y="19978"/>
                    <a:pt x="4692" y="18812"/>
                    <a:pt x="5383" y="17585"/>
                  </a:cubicBezTo>
                  <a:cubicBezTo>
                    <a:pt x="6454" y="15764"/>
                    <a:pt x="7395" y="13882"/>
                    <a:pt x="8395" y="12025"/>
                  </a:cubicBezTo>
                  <a:cubicBezTo>
                    <a:pt x="9181" y="10596"/>
                    <a:pt x="9955" y="9156"/>
                    <a:pt x="10728" y="7715"/>
                  </a:cubicBezTo>
                  <a:cubicBezTo>
                    <a:pt x="11598" y="6072"/>
                    <a:pt x="12538" y="4465"/>
                    <a:pt x="13384" y="2810"/>
                  </a:cubicBezTo>
                  <a:cubicBezTo>
                    <a:pt x="13741" y="2107"/>
                    <a:pt x="14086" y="1393"/>
                    <a:pt x="14205" y="619"/>
                  </a:cubicBezTo>
                  <a:cubicBezTo>
                    <a:pt x="14241" y="405"/>
                    <a:pt x="14217" y="154"/>
                    <a:pt x="14026" y="35"/>
                  </a:cubicBezTo>
                  <a:cubicBezTo>
                    <a:pt x="13965" y="12"/>
                    <a:pt x="13903" y="1"/>
                    <a:pt x="13843"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579" name="Google Shape;1579;p33"/>
          <p:cNvGrpSpPr/>
          <p:nvPr/>
        </p:nvGrpSpPr>
        <p:grpSpPr>
          <a:xfrm>
            <a:off x="3370851" y="1502179"/>
            <a:ext cx="3109483" cy="2147622"/>
            <a:chOff x="2702742" y="1245773"/>
            <a:chExt cx="1942305" cy="1402355"/>
          </a:xfrm>
        </p:grpSpPr>
        <p:sp>
          <p:nvSpPr>
            <p:cNvPr id="1580" name="Google Shape;1580;p33"/>
            <p:cNvSpPr/>
            <p:nvPr/>
          </p:nvSpPr>
          <p:spPr>
            <a:xfrm>
              <a:off x="3347728" y="1473326"/>
              <a:ext cx="1292383" cy="1174802"/>
            </a:xfrm>
            <a:custGeom>
              <a:avLst/>
              <a:gdLst/>
              <a:ahLst/>
              <a:cxnLst/>
              <a:rect l="l" t="t" r="r" b="b"/>
              <a:pathLst>
                <a:path w="57115" h="49181" extrusionOk="0">
                  <a:moveTo>
                    <a:pt x="34254" y="1"/>
                  </a:moveTo>
                  <a:cubicBezTo>
                    <a:pt x="33696" y="1"/>
                    <a:pt x="33137" y="5"/>
                    <a:pt x="32576" y="20"/>
                  </a:cubicBezTo>
                  <a:cubicBezTo>
                    <a:pt x="31968" y="80"/>
                    <a:pt x="31349" y="80"/>
                    <a:pt x="30730" y="92"/>
                  </a:cubicBezTo>
                  <a:cubicBezTo>
                    <a:pt x="30194" y="104"/>
                    <a:pt x="29647" y="80"/>
                    <a:pt x="29111" y="139"/>
                  </a:cubicBezTo>
                  <a:cubicBezTo>
                    <a:pt x="28456" y="211"/>
                    <a:pt x="27801" y="151"/>
                    <a:pt x="27146" y="211"/>
                  </a:cubicBezTo>
                  <a:cubicBezTo>
                    <a:pt x="26110" y="318"/>
                    <a:pt x="25075" y="223"/>
                    <a:pt x="24039" y="330"/>
                  </a:cubicBezTo>
                  <a:cubicBezTo>
                    <a:pt x="23539" y="377"/>
                    <a:pt x="23027" y="330"/>
                    <a:pt x="22527" y="389"/>
                  </a:cubicBezTo>
                  <a:cubicBezTo>
                    <a:pt x="19348" y="592"/>
                    <a:pt x="16157" y="806"/>
                    <a:pt x="13014" y="1377"/>
                  </a:cubicBezTo>
                  <a:cubicBezTo>
                    <a:pt x="11728" y="1580"/>
                    <a:pt x="10466" y="1937"/>
                    <a:pt x="9156" y="2056"/>
                  </a:cubicBezTo>
                  <a:cubicBezTo>
                    <a:pt x="8311" y="2199"/>
                    <a:pt x="7465" y="2342"/>
                    <a:pt x="6679" y="2687"/>
                  </a:cubicBezTo>
                  <a:cubicBezTo>
                    <a:pt x="5977" y="2901"/>
                    <a:pt x="5429" y="3390"/>
                    <a:pt x="4834" y="3783"/>
                  </a:cubicBezTo>
                  <a:cubicBezTo>
                    <a:pt x="4096" y="4318"/>
                    <a:pt x="3536" y="5045"/>
                    <a:pt x="2977" y="5747"/>
                  </a:cubicBezTo>
                  <a:cubicBezTo>
                    <a:pt x="2334" y="6569"/>
                    <a:pt x="1917" y="7545"/>
                    <a:pt x="1572" y="8521"/>
                  </a:cubicBezTo>
                  <a:cubicBezTo>
                    <a:pt x="1036" y="10200"/>
                    <a:pt x="619" y="11915"/>
                    <a:pt x="452" y="13653"/>
                  </a:cubicBezTo>
                  <a:cubicBezTo>
                    <a:pt x="274" y="15546"/>
                    <a:pt x="0" y="17439"/>
                    <a:pt x="60" y="19344"/>
                  </a:cubicBezTo>
                  <a:cubicBezTo>
                    <a:pt x="60" y="20737"/>
                    <a:pt x="167" y="22130"/>
                    <a:pt x="143" y="23523"/>
                  </a:cubicBezTo>
                  <a:cubicBezTo>
                    <a:pt x="167" y="25369"/>
                    <a:pt x="179" y="27202"/>
                    <a:pt x="167" y="29036"/>
                  </a:cubicBezTo>
                  <a:cubicBezTo>
                    <a:pt x="155" y="29762"/>
                    <a:pt x="262" y="30476"/>
                    <a:pt x="250" y="31203"/>
                  </a:cubicBezTo>
                  <a:cubicBezTo>
                    <a:pt x="321" y="33179"/>
                    <a:pt x="512" y="35155"/>
                    <a:pt x="679" y="37120"/>
                  </a:cubicBezTo>
                  <a:cubicBezTo>
                    <a:pt x="774" y="38025"/>
                    <a:pt x="976" y="38906"/>
                    <a:pt x="1203" y="39787"/>
                  </a:cubicBezTo>
                  <a:cubicBezTo>
                    <a:pt x="1643" y="41752"/>
                    <a:pt x="2346" y="43704"/>
                    <a:pt x="3620" y="45288"/>
                  </a:cubicBezTo>
                  <a:cubicBezTo>
                    <a:pt x="4036" y="45835"/>
                    <a:pt x="4512" y="46347"/>
                    <a:pt x="5072" y="46764"/>
                  </a:cubicBezTo>
                  <a:cubicBezTo>
                    <a:pt x="5941" y="47490"/>
                    <a:pt x="7013" y="47943"/>
                    <a:pt x="8108" y="48181"/>
                  </a:cubicBezTo>
                  <a:cubicBezTo>
                    <a:pt x="9073" y="48407"/>
                    <a:pt x="10061" y="48586"/>
                    <a:pt x="11061" y="48586"/>
                  </a:cubicBezTo>
                  <a:cubicBezTo>
                    <a:pt x="12082" y="48720"/>
                    <a:pt x="13104" y="48845"/>
                    <a:pt x="14133" y="48845"/>
                  </a:cubicBezTo>
                  <a:cubicBezTo>
                    <a:pt x="14292" y="48845"/>
                    <a:pt x="14450" y="48842"/>
                    <a:pt x="14609" y="48836"/>
                  </a:cubicBezTo>
                  <a:cubicBezTo>
                    <a:pt x="16026" y="48943"/>
                    <a:pt x="17455" y="48907"/>
                    <a:pt x="18871" y="48931"/>
                  </a:cubicBezTo>
                  <a:cubicBezTo>
                    <a:pt x="19537" y="48991"/>
                    <a:pt x="20205" y="48993"/>
                    <a:pt x="20874" y="48993"/>
                  </a:cubicBezTo>
                  <a:cubicBezTo>
                    <a:pt x="20935" y="48993"/>
                    <a:pt x="20995" y="48993"/>
                    <a:pt x="21056" y="48993"/>
                  </a:cubicBezTo>
                  <a:cubicBezTo>
                    <a:pt x="21785" y="48993"/>
                    <a:pt x="22515" y="48996"/>
                    <a:pt x="23241" y="49074"/>
                  </a:cubicBezTo>
                  <a:cubicBezTo>
                    <a:pt x="23682" y="49110"/>
                    <a:pt x="24134" y="49074"/>
                    <a:pt x="24575" y="49121"/>
                  </a:cubicBezTo>
                  <a:cubicBezTo>
                    <a:pt x="25078" y="49173"/>
                    <a:pt x="25587" y="49179"/>
                    <a:pt x="26097" y="49179"/>
                  </a:cubicBezTo>
                  <a:cubicBezTo>
                    <a:pt x="26265" y="49179"/>
                    <a:pt x="26433" y="49178"/>
                    <a:pt x="26601" y="49178"/>
                  </a:cubicBezTo>
                  <a:cubicBezTo>
                    <a:pt x="26755" y="49178"/>
                    <a:pt x="26909" y="49179"/>
                    <a:pt x="27063" y="49181"/>
                  </a:cubicBezTo>
                  <a:cubicBezTo>
                    <a:pt x="29016" y="49062"/>
                    <a:pt x="30980" y="48990"/>
                    <a:pt x="32933" y="48836"/>
                  </a:cubicBezTo>
                  <a:cubicBezTo>
                    <a:pt x="35373" y="48740"/>
                    <a:pt x="37790" y="48431"/>
                    <a:pt x="40231" y="48240"/>
                  </a:cubicBezTo>
                  <a:cubicBezTo>
                    <a:pt x="42541" y="48098"/>
                    <a:pt x="44887" y="47978"/>
                    <a:pt x="47149" y="47431"/>
                  </a:cubicBezTo>
                  <a:cubicBezTo>
                    <a:pt x="48768" y="47062"/>
                    <a:pt x="50316" y="46395"/>
                    <a:pt x="51685" y="45478"/>
                  </a:cubicBezTo>
                  <a:cubicBezTo>
                    <a:pt x="52661" y="44847"/>
                    <a:pt x="53471" y="43978"/>
                    <a:pt x="54066" y="42978"/>
                  </a:cubicBezTo>
                  <a:cubicBezTo>
                    <a:pt x="54959" y="41490"/>
                    <a:pt x="55424" y="39787"/>
                    <a:pt x="55757" y="38096"/>
                  </a:cubicBezTo>
                  <a:cubicBezTo>
                    <a:pt x="56162" y="35834"/>
                    <a:pt x="56412" y="33548"/>
                    <a:pt x="56555" y="31250"/>
                  </a:cubicBezTo>
                  <a:cubicBezTo>
                    <a:pt x="56638" y="30155"/>
                    <a:pt x="56733" y="29071"/>
                    <a:pt x="56745" y="27964"/>
                  </a:cubicBezTo>
                  <a:cubicBezTo>
                    <a:pt x="56840" y="26726"/>
                    <a:pt x="56769" y="25476"/>
                    <a:pt x="56888" y="24237"/>
                  </a:cubicBezTo>
                  <a:cubicBezTo>
                    <a:pt x="56900" y="23023"/>
                    <a:pt x="56995" y="21809"/>
                    <a:pt x="56995" y="20594"/>
                  </a:cubicBezTo>
                  <a:cubicBezTo>
                    <a:pt x="56971" y="19725"/>
                    <a:pt x="57102" y="18880"/>
                    <a:pt x="57079" y="18010"/>
                  </a:cubicBezTo>
                  <a:cubicBezTo>
                    <a:pt x="57114" y="16022"/>
                    <a:pt x="57067" y="14022"/>
                    <a:pt x="56805" y="12045"/>
                  </a:cubicBezTo>
                  <a:cubicBezTo>
                    <a:pt x="56638" y="10617"/>
                    <a:pt x="56424" y="9200"/>
                    <a:pt x="56031" y="7819"/>
                  </a:cubicBezTo>
                  <a:cubicBezTo>
                    <a:pt x="55638" y="6438"/>
                    <a:pt x="55043" y="5068"/>
                    <a:pt x="54007" y="4044"/>
                  </a:cubicBezTo>
                  <a:cubicBezTo>
                    <a:pt x="53531" y="3533"/>
                    <a:pt x="52935" y="3163"/>
                    <a:pt x="52399" y="2723"/>
                  </a:cubicBezTo>
                  <a:cubicBezTo>
                    <a:pt x="51876" y="2294"/>
                    <a:pt x="51245" y="2056"/>
                    <a:pt x="50613" y="1830"/>
                  </a:cubicBezTo>
                  <a:cubicBezTo>
                    <a:pt x="49804" y="1508"/>
                    <a:pt x="48970" y="1247"/>
                    <a:pt x="48113" y="1068"/>
                  </a:cubicBezTo>
                  <a:cubicBezTo>
                    <a:pt x="46101" y="592"/>
                    <a:pt x="44053" y="330"/>
                    <a:pt x="41993" y="270"/>
                  </a:cubicBezTo>
                  <a:cubicBezTo>
                    <a:pt x="40928" y="184"/>
                    <a:pt x="39862" y="88"/>
                    <a:pt x="38788" y="88"/>
                  </a:cubicBezTo>
                  <a:cubicBezTo>
                    <a:pt x="38674" y="88"/>
                    <a:pt x="38560" y="89"/>
                    <a:pt x="38445" y="92"/>
                  </a:cubicBezTo>
                  <a:cubicBezTo>
                    <a:pt x="38407" y="92"/>
                    <a:pt x="38368" y="93"/>
                    <a:pt x="38330" y="93"/>
                  </a:cubicBezTo>
                  <a:cubicBezTo>
                    <a:pt x="37715" y="93"/>
                    <a:pt x="37108" y="8"/>
                    <a:pt x="36481" y="8"/>
                  </a:cubicBezTo>
                  <a:cubicBezTo>
                    <a:pt x="35739" y="8"/>
                    <a:pt x="34998" y="1"/>
                    <a:pt x="34254" y="1"/>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r>
                <a:rPr lang="en-US" sz="1600" kern="0" dirty="0">
                  <a:solidFill>
                    <a:srgbClr val="000000"/>
                  </a:solidFill>
                  <a:latin typeface="Arial"/>
                  <a:cs typeface="Arial"/>
                  <a:sym typeface="Arial"/>
                </a:rPr>
                <a:t>Improved Accuracy in Health Risk Prediction through learning process.</a:t>
              </a:r>
              <a:endParaRPr sz="1600" kern="0" dirty="0">
                <a:solidFill>
                  <a:srgbClr val="000000"/>
                </a:solidFill>
                <a:latin typeface="Arial"/>
                <a:cs typeface="Arial"/>
                <a:sym typeface="Arial"/>
              </a:endParaRPr>
            </a:p>
          </p:txBody>
        </p:sp>
        <p:grpSp>
          <p:nvGrpSpPr>
            <p:cNvPr id="1581" name="Google Shape;1581;p33"/>
            <p:cNvGrpSpPr/>
            <p:nvPr/>
          </p:nvGrpSpPr>
          <p:grpSpPr>
            <a:xfrm>
              <a:off x="3293672" y="1490533"/>
              <a:ext cx="1351375" cy="1157594"/>
              <a:chOff x="3179372" y="1414333"/>
              <a:chExt cx="1351375" cy="1157594"/>
            </a:xfrm>
          </p:grpSpPr>
          <p:sp>
            <p:nvSpPr>
              <p:cNvPr id="1582" name="Google Shape;1582;p33"/>
              <p:cNvSpPr/>
              <p:nvPr/>
            </p:nvSpPr>
            <p:spPr>
              <a:xfrm>
                <a:off x="3179372" y="1414333"/>
                <a:ext cx="1351375" cy="1157594"/>
              </a:xfrm>
              <a:custGeom>
                <a:avLst/>
                <a:gdLst/>
                <a:ahLst/>
                <a:cxnLst/>
                <a:rect l="l" t="t" r="r" b="b"/>
                <a:pathLst>
                  <a:path w="57461" h="48453" extrusionOk="0">
                    <a:moveTo>
                      <a:pt x="33983" y="1986"/>
                    </a:moveTo>
                    <a:cubicBezTo>
                      <a:pt x="35345" y="1986"/>
                      <a:pt x="36709" y="2021"/>
                      <a:pt x="38076" y="2021"/>
                    </a:cubicBezTo>
                    <a:cubicBezTo>
                      <a:pt x="38294" y="2021"/>
                      <a:pt x="38513" y="2020"/>
                      <a:pt x="38732" y="2018"/>
                    </a:cubicBezTo>
                    <a:cubicBezTo>
                      <a:pt x="39066" y="2021"/>
                      <a:pt x="39400" y="2022"/>
                      <a:pt x="39734" y="2022"/>
                    </a:cubicBezTo>
                    <a:cubicBezTo>
                      <a:pt x="40329" y="2022"/>
                      <a:pt x="40922" y="2019"/>
                      <a:pt x="41517" y="2019"/>
                    </a:cubicBezTo>
                    <a:cubicBezTo>
                      <a:pt x="42060" y="2019"/>
                      <a:pt x="42604" y="2021"/>
                      <a:pt x="43149" y="2030"/>
                    </a:cubicBezTo>
                    <a:cubicBezTo>
                      <a:pt x="44066" y="2137"/>
                      <a:pt x="45007" y="2066"/>
                      <a:pt x="45911" y="2280"/>
                    </a:cubicBezTo>
                    <a:cubicBezTo>
                      <a:pt x="46292" y="2363"/>
                      <a:pt x="46685" y="2459"/>
                      <a:pt x="47066" y="2554"/>
                    </a:cubicBezTo>
                    <a:cubicBezTo>
                      <a:pt x="47185" y="2578"/>
                      <a:pt x="47304" y="2602"/>
                      <a:pt x="47424" y="2637"/>
                    </a:cubicBezTo>
                    <a:cubicBezTo>
                      <a:pt x="47519" y="2661"/>
                      <a:pt x="47602" y="2685"/>
                      <a:pt x="47697" y="2721"/>
                    </a:cubicBezTo>
                    <a:cubicBezTo>
                      <a:pt x="47793" y="2744"/>
                      <a:pt x="47888" y="2780"/>
                      <a:pt x="47983" y="2804"/>
                    </a:cubicBezTo>
                    <a:cubicBezTo>
                      <a:pt x="48066" y="2828"/>
                      <a:pt x="48150" y="2864"/>
                      <a:pt x="48245" y="2899"/>
                    </a:cubicBezTo>
                    <a:cubicBezTo>
                      <a:pt x="48293" y="2911"/>
                      <a:pt x="48388" y="2935"/>
                      <a:pt x="48436" y="2947"/>
                    </a:cubicBezTo>
                    <a:cubicBezTo>
                      <a:pt x="48793" y="3090"/>
                      <a:pt x="49162" y="3209"/>
                      <a:pt x="49507" y="3387"/>
                    </a:cubicBezTo>
                    <a:cubicBezTo>
                      <a:pt x="49543" y="3411"/>
                      <a:pt x="49638" y="3459"/>
                      <a:pt x="49686" y="3471"/>
                    </a:cubicBezTo>
                    <a:cubicBezTo>
                      <a:pt x="49793" y="3542"/>
                      <a:pt x="49900" y="3614"/>
                      <a:pt x="50031" y="3649"/>
                    </a:cubicBezTo>
                    <a:cubicBezTo>
                      <a:pt x="50079" y="3673"/>
                      <a:pt x="50186" y="3721"/>
                      <a:pt x="50233" y="3745"/>
                    </a:cubicBezTo>
                    <a:lnTo>
                      <a:pt x="50257" y="3828"/>
                    </a:lnTo>
                    <a:cubicBezTo>
                      <a:pt x="50293" y="3828"/>
                      <a:pt x="50364" y="3816"/>
                      <a:pt x="50412" y="3816"/>
                    </a:cubicBezTo>
                    <a:lnTo>
                      <a:pt x="50412" y="3923"/>
                    </a:lnTo>
                    <a:lnTo>
                      <a:pt x="50519" y="3899"/>
                    </a:lnTo>
                    <a:lnTo>
                      <a:pt x="50519" y="3995"/>
                    </a:lnTo>
                    <a:cubicBezTo>
                      <a:pt x="50567" y="3995"/>
                      <a:pt x="50638" y="3983"/>
                      <a:pt x="50686" y="3983"/>
                    </a:cubicBezTo>
                    <a:lnTo>
                      <a:pt x="50686" y="4090"/>
                    </a:lnTo>
                    <a:lnTo>
                      <a:pt x="50793" y="4066"/>
                    </a:lnTo>
                    <a:lnTo>
                      <a:pt x="50805" y="4173"/>
                    </a:lnTo>
                    <a:cubicBezTo>
                      <a:pt x="50841" y="4161"/>
                      <a:pt x="50912" y="4161"/>
                      <a:pt x="50948" y="4161"/>
                    </a:cubicBezTo>
                    <a:lnTo>
                      <a:pt x="50960" y="4233"/>
                    </a:lnTo>
                    <a:cubicBezTo>
                      <a:pt x="51055" y="4292"/>
                      <a:pt x="51150" y="4352"/>
                      <a:pt x="51257" y="4411"/>
                    </a:cubicBezTo>
                    <a:cubicBezTo>
                      <a:pt x="51781" y="4804"/>
                      <a:pt x="52234" y="5280"/>
                      <a:pt x="52627" y="5792"/>
                    </a:cubicBezTo>
                    <a:cubicBezTo>
                      <a:pt x="52710" y="5935"/>
                      <a:pt x="52805" y="6054"/>
                      <a:pt x="52912" y="6162"/>
                    </a:cubicBezTo>
                    <a:cubicBezTo>
                      <a:pt x="52912" y="6185"/>
                      <a:pt x="52912" y="6257"/>
                      <a:pt x="52912" y="6293"/>
                    </a:cubicBezTo>
                    <a:lnTo>
                      <a:pt x="53019" y="6293"/>
                    </a:lnTo>
                    <a:lnTo>
                      <a:pt x="52996" y="6400"/>
                    </a:lnTo>
                    <a:lnTo>
                      <a:pt x="53103" y="6400"/>
                    </a:lnTo>
                    <a:cubicBezTo>
                      <a:pt x="53091" y="6447"/>
                      <a:pt x="53091" y="6519"/>
                      <a:pt x="53091" y="6566"/>
                    </a:cubicBezTo>
                    <a:lnTo>
                      <a:pt x="53198" y="6578"/>
                    </a:lnTo>
                    <a:cubicBezTo>
                      <a:pt x="53186" y="6614"/>
                      <a:pt x="53186" y="6697"/>
                      <a:pt x="53174" y="6733"/>
                    </a:cubicBezTo>
                    <a:lnTo>
                      <a:pt x="53258" y="6745"/>
                    </a:lnTo>
                    <a:cubicBezTo>
                      <a:pt x="53293" y="6828"/>
                      <a:pt x="53329" y="6912"/>
                      <a:pt x="53365" y="6995"/>
                    </a:cubicBezTo>
                    <a:cubicBezTo>
                      <a:pt x="53448" y="7138"/>
                      <a:pt x="53531" y="7293"/>
                      <a:pt x="53543" y="7459"/>
                    </a:cubicBezTo>
                    <a:lnTo>
                      <a:pt x="53603" y="7471"/>
                    </a:lnTo>
                    <a:cubicBezTo>
                      <a:pt x="53639" y="7614"/>
                      <a:pt x="53686" y="7745"/>
                      <a:pt x="53734" y="7888"/>
                    </a:cubicBezTo>
                    <a:cubicBezTo>
                      <a:pt x="53924" y="8400"/>
                      <a:pt x="54079" y="8936"/>
                      <a:pt x="54186" y="9471"/>
                    </a:cubicBezTo>
                    <a:cubicBezTo>
                      <a:pt x="54270" y="9829"/>
                      <a:pt x="54329" y="10186"/>
                      <a:pt x="54365" y="10555"/>
                    </a:cubicBezTo>
                    <a:cubicBezTo>
                      <a:pt x="54484" y="11436"/>
                      <a:pt x="54567" y="12329"/>
                      <a:pt x="54627" y="13210"/>
                    </a:cubicBezTo>
                    <a:cubicBezTo>
                      <a:pt x="54734" y="13734"/>
                      <a:pt x="54663" y="14270"/>
                      <a:pt x="54746" y="14805"/>
                    </a:cubicBezTo>
                    <a:cubicBezTo>
                      <a:pt x="54817" y="16056"/>
                      <a:pt x="54758" y="17306"/>
                      <a:pt x="54805" y="18568"/>
                    </a:cubicBezTo>
                    <a:cubicBezTo>
                      <a:pt x="54877" y="19032"/>
                      <a:pt x="54841" y="19508"/>
                      <a:pt x="54877" y="19973"/>
                    </a:cubicBezTo>
                    <a:cubicBezTo>
                      <a:pt x="55032" y="21390"/>
                      <a:pt x="54948" y="22818"/>
                      <a:pt x="54984" y="24235"/>
                    </a:cubicBezTo>
                    <a:cubicBezTo>
                      <a:pt x="55067" y="24997"/>
                      <a:pt x="55020" y="25759"/>
                      <a:pt x="55127" y="26521"/>
                    </a:cubicBezTo>
                    <a:lnTo>
                      <a:pt x="55163" y="26509"/>
                    </a:lnTo>
                    <a:lnTo>
                      <a:pt x="55163" y="26509"/>
                    </a:lnTo>
                    <a:cubicBezTo>
                      <a:pt x="55139" y="26640"/>
                      <a:pt x="55139" y="26771"/>
                      <a:pt x="55151" y="26914"/>
                    </a:cubicBezTo>
                    <a:cubicBezTo>
                      <a:pt x="55282" y="27605"/>
                      <a:pt x="55222" y="28319"/>
                      <a:pt x="55234" y="29022"/>
                    </a:cubicBezTo>
                    <a:cubicBezTo>
                      <a:pt x="55222" y="30450"/>
                      <a:pt x="55258" y="31879"/>
                      <a:pt x="55210" y="33296"/>
                    </a:cubicBezTo>
                    <a:cubicBezTo>
                      <a:pt x="55198" y="33439"/>
                      <a:pt x="55186" y="33582"/>
                      <a:pt x="55151" y="33713"/>
                    </a:cubicBezTo>
                    <a:cubicBezTo>
                      <a:pt x="55127" y="34058"/>
                      <a:pt x="55055" y="34391"/>
                      <a:pt x="55020" y="34736"/>
                    </a:cubicBezTo>
                    <a:cubicBezTo>
                      <a:pt x="54936" y="35022"/>
                      <a:pt x="54948" y="35332"/>
                      <a:pt x="54924" y="35629"/>
                    </a:cubicBezTo>
                    <a:lnTo>
                      <a:pt x="54853" y="35641"/>
                    </a:lnTo>
                    <a:cubicBezTo>
                      <a:pt x="54841" y="35820"/>
                      <a:pt x="54865" y="36022"/>
                      <a:pt x="54794" y="36201"/>
                    </a:cubicBezTo>
                    <a:cubicBezTo>
                      <a:pt x="54770" y="36272"/>
                      <a:pt x="54746" y="36415"/>
                      <a:pt x="54734" y="36487"/>
                    </a:cubicBezTo>
                    <a:cubicBezTo>
                      <a:pt x="54639" y="37022"/>
                      <a:pt x="54567" y="37558"/>
                      <a:pt x="54448" y="38094"/>
                    </a:cubicBezTo>
                    <a:cubicBezTo>
                      <a:pt x="54424" y="38189"/>
                      <a:pt x="54413" y="38273"/>
                      <a:pt x="54401" y="38368"/>
                    </a:cubicBezTo>
                    <a:cubicBezTo>
                      <a:pt x="54353" y="38511"/>
                      <a:pt x="54317" y="38654"/>
                      <a:pt x="54270" y="38808"/>
                    </a:cubicBezTo>
                    <a:cubicBezTo>
                      <a:pt x="54234" y="39011"/>
                      <a:pt x="54174" y="39213"/>
                      <a:pt x="54103" y="39416"/>
                    </a:cubicBezTo>
                    <a:cubicBezTo>
                      <a:pt x="54055" y="39547"/>
                      <a:pt x="54008" y="39678"/>
                      <a:pt x="53960" y="39809"/>
                    </a:cubicBezTo>
                    <a:cubicBezTo>
                      <a:pt x="53889" y="39975"/>
                      <a:pt x="53817" y="40154"/>
                      <a:pt x="53734" y="40321"/>
                    </a:cubicBezTo>
                    <a:cubicBezTo>
                      <a:pt x="53639" y="40499"/>
                      <a:pt x="53531" y="40690"/>
                      <a:pt x="53424" y="40868"/>
                    </a:cubicBezTo>
                    <a:cubicBezTo>
                      <a:pt x="53353" y="40975"/>
                      <a:pt x="53281" y="41083"/>
                      <a:pt x="53210" y="41190"/>
                    </a:cubicBezTo>
                    <a:cubicBezTo>
                      <a:pt x="52936" y="41547"/>
                      <a:pt x="52662" y="41904"/>
                      <a:pt x="52305" y="42166"/>
                    </a:cubicBezTo>
                    <a:cubicBezTo>
                      <a:pt x="52007" y="42404"/>
                      <a:pt x="51674" y="42559"/>
                      <a:pt x="51365" y="42749"/>
                    </a:cubicBezTo>
                    <a:cubicBezTo>
                      <a:pt x="51198" y="42797"/>
                      <a:pt x="51067" y="42916"/>
                      <a:pt x="50900" y="42964"/>
                    </a:cubicBezTo>
                    <a:cubicBezTo>
                      <a:pt x="50853" y="42988"/>
                      <a:pt x="50769" y="43023"/>
                      <a:pt x="50722" y="43047"/>
                    </a:cubicBezTo>
                    <a:cubicBezTo>
                      <a:pt x="50436" y="43190"/>
                      <a:pt x="50138" y="43309"/>
                      <a:pt x="49841" y="43416"/>
                    </a:cubicBezTo>
                    <a:cubicBezTo>
                      <a:pt x="49721" y="43452"/>
                      <a:pt x="49602" y="43499"/>
                      <a:pt x="49495" y="43535"/>
                    </a:cubicBezTo>
                    <a:cubicBezTo>
                      <a:pt x="49090" y="43678"/>
                      <a:pt x="48674" y="43785"/>
                      <a:pt x="48257" y="43904"/>
                    </a:cubicBezTo>
                    <a:cubicBezTo>
                      <a:pt x="48209" y="43916"/>
                      <a:pt x="48102" y="43940"/>
                      <a:pt x="48055" y="43952"/>
                    </a:cubicBezTo>
                    <a:cubicBezTo>
                      <a:pt x="47924" y="44000"/>
                      <a:pt x="47793" y="44011"/>
                      <a:pt x="47662" y="44023"/>
                    </a:cubicBezTo>
                    <a:lnTo>
                      <a:pt x="47662" y="44095"/>
                    </a:lnTo>
                    <a:cubicBezTo>
                      <a:pt x="47543" y="44095"/>
                      <a:pt x="47424" y="44095"/>
                      <a:pt x="47304" y="44107"/>
                    </a:cubicBezTo>
                    <a:lnTo>
                      <a:pt x="47304" y="44166"/>
                    </a:lnTo>
                    <a:cubicBezTo>
                      <a:pt x="47138" y="44178"/>
                      <a:pt x="46971" y="44190"/>
                      <a:pt x="46828" y="44250"/>
                    </a:cubicBezTo>
                    <a:cubicBezTo>
                      <a:pt x="46697" y="44273"/>
                      <a:pt x="46578" y="44297"/>
                      <a:pt x="46459" y="44309"/>
                    </a:cubicBezTo>
                    <a:cubicBezTo>
                      <a:pt x="46161" y="44392"/>
                      <a:pt x="45852" y="44440"/>
                      <a:pt x="45554" y="44488"/>
                    </a:cubicBezTo>
                    <a:cubicBezTo>
                      <a:pt x="45411" y="44523"/>
                      <a:pt x="45257" y="44535"/>
                      <a:pt x="45114" y="44559"/>
                    </a:cubicBezTo>
                    <a:cubicBezTo>
                      <a:pt x="44911" y="44631"/>
                      <a:pt x="44697" y="44631"/>
                      <a:pt x="44483" y="44654"/>
                    </a:cubicBezTo>
                    <a:cubicBezTo>
                      <a:pt x="43804" y="44750"/>
                      <a:pt x="43125" y="44857"/>
                      <a:pt x="42447" y="44916"/>
                    </a:cubicBezTo>
                    <a:cubicBezTo>
                      <a:pt x="41887" y="45023"/>
                      <a:pt x="41304" y="45023"/>
                      <a:pt x="40744" y="45095"/>
                    </a:cubicBezTo>
                    <a:cubicBezTo>
                      <a:pt x="40292" y="45226"/>
                      <a:pt x="39815" y="45143"/>
                      <a:pt x="39351" y="45214"/>
                    </a:cubicBezTo>
                    <a:cubicBezTo>
                      <a:pt x="39196" y="45250"/>
                      <a:pt x="38982" y="45202"/>
                      <a:pt x="38863" y="45345"/>
                    </a:cubicBezTo>
                    <a:cubicBezTo>
                      <a:pt x="38711" y="45334"/>
                      <a:pt x="38559" y="45330"/>
                      <a:pt x="38407" y="45330"/>
                    </a:cubicBezTo>
                    <a:cubicBezTo>
                      <a:pt x="38059" y="45330"/>
                      <a:pt x="37711" y="45352"/>
                      <a:pt x="37363" y="45369"/>
                    </a:cubicBezTo>
                    <a:cubicBezTo>
                      <a:pt x="36779" y="45464"/>
                      <a:pt x="36184" y="45416"/>
                      <a:pt x="35601" y="45464"/>
                    </a:cubicBezTo>
                    <a:cubicBezTo>
                      <a:pt x="35029" y="45559"/>
                      <a:pt x="34434" y="45500"/>
                      <a:pt x="33850" y="45583"/>
                    </a:cubicBezTo>
                    <a:cubicBezTo>
                      <a:pt x="33350" y="45655"/>
                      <a:pt x="32838" y="45583"/>
                      <a:pt x="32338" y="45678"/>
                    </a:cubicBezTo>
                    <a:cubicBezTo>
                      <a:pt x="31719" y="45726"/>
                      <a:pt x="31088" y="45666"/>
                      <a:pt x="30469" y="45762"/>
                    </a:cubicBezTo>
                    <a:cubicBezTo>
                      <a:pt x="29695" y="45797"/>
                      <a:pt x="28909" y="45797"/>
                      <a:pt x="28135" y="45821"/>
                    </a:cubicBezTo>
                    <a:cubicBezTo>
                      <a:pt x="27804" y="45868"/>
                      <a:pt x="27470" y="45878"/>
                      <a:pt x="27135" y="45878"/>
                    </a:cubicBezTo>
                    <a:cubicBezTo>
                      <a:pt x="26857" y="45878"/>
                      <a:pt x="26579" y="45871"/>
                      <a:pt x="26300" y="45871"/>
                    </a:cubicBezTo>
                    <a:cubicBezTo>
                      <a:pt x="26142" y="45871"/>
                      <a:pt x="25984" y="45873"/>
                      <a:pt x="25826" y="45881"/>
                    </a:cubicBezTo>
                    <a:cubicBezTo>
                      <a:pt x="25127" y="45897"/>
                      <a:pt x="24431" y="45903"/>
                      <a:pt x="23735" y="45903"/>
                    </a:cubicBezTo>
                    <a:cubicBezTo>
                      <a:pt x="22889" y="45903"/>
                      <a:pt x="22043" y="45894"/>
                      <a:pt x="21194" y="45881"/>
                    </a:cubicBezTo>
                    <a:cubicBezTo>
                      <a:pt x="20146" y="45785"/>
                      <a:pt x="19087" y="45797"/>
                      <a:pt x="18027" y="45785"/>
                    </a:cubicBezTo>
                    <a:cubicBezTo>
                      <a:pt x="18039" y="45774"/>
                      <a:pt x="18051" y="45738"/>
                      <a:pt x="18063" y="45726"/>
                    </a:cubicBezTo>
                    <a:lnTo>
                      <a:pt x="18063" y="45726"/>
                    </a:lnTo>
                    <a:cubicBezTo>
                      <a:pt x="17984" y="45728"/>
                      <a:pt x="17906" y="45728"/>
                      <a:pt x="17827" y="45728"/>
                    </a:cubicBezTo>
                    <a:cubicBezTo>
                      <a:pt x="17355" y="45728"/>
                      <a:pt x="16877" y="45702"/>
                      <a:pt x="16408" y="45702"/>
                    </a:cubicBezTo>
                    <a:cubicBezTo>
                      <a:pt x="16110" y="45690"/>
                      <a:pt x="15812" y="45714"/>
                      <a:pt x="15527" y="45643"/>
                    </a:cubicBezTo>
                    <a:cubicBezTo>
                      <a:pt x="15039" y="45619"/>
                      <a:pt x="14538" y="45607"/>
                      <a:pt x="14050" y="45607"/>
                    </a:cubicBezTo>
                    <a:lnTo>
                      <a:pt x="14050" y="45535"/>
                    </a:lnTo>
                    <a:cubicBezTo>
                      <a:pt x="13964" y="45538"/>
                      <a:pt x="13878" y="45540"/>
                      <a:pt x="13791" y="45540"/>
                    </a:cubicBezTo>
                    <a:cubicBezTo>
                      <a:pt x="13532" y="45540"/>
                      <a:pt x="13273" y="45527"/>
                      <a:pt x="13014" y="45500"/>
                    </a:cubicBezTo>
                    <a:cubicBezTo>
                      <a:pt x="12586" y="45440"/>
                      <a:pt x="12157" y="45357"/>
                      <a:pt x="11729" y="45345"/>
                    </a:cubicBezTo>
                    <a:lnTo>
                      <a:pt x="11729" y="45285"/>
                    </a:lnTo>
                    <a:cubicBezTo>
                      <a:pt x="11598" y="45274"/>
                      <a:pt x="11455" y="45262"/>
                      <a:pt x="11324" y="45250"/>
                    </a:cubicBezTo>
                    <a:cubicBezTo>
                      <a:pt x="11205" y="45190"/>
                      <a:pt x="11074" y="45178"/>
                      <a:pt x="10943" y="45178"/>
                    </a:cubicBezTo>
                    <a:cubicBezTo>
                      <a:pt x="10728" y="45035"/>
                      <a:pt x="10419" y="45071"/>
                      <a:pt x="10169" y="44964"/>
                    </a:cubicBezTo>
                    <a:cubicBezTo>
                      <a:pt x="10086" y="44928"/>
                      <a:pt x="9990" y="44904"/>
                      <a:pt x="9907" y="44869"/>
                    </a:cubicBezTo>
                    <a:cubicBezTo>
                      <a:pt x="9812" y="44833"/>
                      <a:pt x="9705" y="44809"/>
                      <a:pt x="9597" y="44797"/>
                    </a:cubicBezTo>
                    <a:lnTo>
                      <a:pt x="9597" y="44750"/>
                    </a:lnTo>
                    <a:cubicBezTo>
                      <a:pt x="9455" y="44714"/>
                      <a:pt x="9312" y="44678"/>
                      <a:pt x="9181" y="44619"/>
                    </a:cubicBezTo>
                    <a:cubicBezTo>
                      <a:pt x="9074" y="44559"/>
                      <a:pt x="8931" y="44559"/>
                      <a:pt x="8847" y="44452"/>
                    </a:cubicBezTo>
                    <a:lnTo>
                      <a:pt x="8716" y="44488"/>
                    </a:lnTo>
                    <a:lnTo>
                      <a:pt x="8704" y="44369"/>
                    </a:lnTo>
                    <a:cubicBezTo>
                      <a:pt x="8669" y="44369"/>
                      <a:pt x="8597" y="44381"/>
                      <a:pt x="8562" y="44381"/>
                    </a:cubicBezTo>
                    <a:cubicBezTo>
                      <a:pt x="8550" y="44357"/>
                      <a:pt x="8514" y="44321"/>
                      <a:pt x="8502" y="44297"/>
                    </a:cubicBezTo>
                    <a:lnTo>
                      <a:pt x="8371" y="44285"/>
                    </a:lnTo>
                    <a:cubicBezTo>
                      <a:pt x="8359" y="44261"/>
                      <a:pt x="8347" y="44214"/>
                      <a:pt x="8335" y="44178"/>
                    </a:cubicBezTo>
                    <a:lnTo>
                      <a:pt x="8192" y="44214"/>
                    </a:lnTo>
                    <a:cubicBezTo>
                      <a:pt x="8181" y="44190"/>
                      <a:pt x="8169" y="44119"/>
                      <a:pt x="8169" y="44095"/>
                    </a:cubicBezTo>
                    <a:lnTo>
                      <a:pt x="8014" y="44119"/>
                    </a:lnTo>
                    <a:lnTo>
                      <a:pt x="8002" y="44035"/>
                    </a:lnTo>
                    <a:cubicBezTo>
                      <a:pt x="7895" y="43988"/>
                      <a:pt x="7800" y="43916"/>
                      <a:pt x="7704" y="43857"/>
                    </a:cubicBezTo>
                    <a:cubicBezTo>
                      <a:pt x="7597" y="43785"/>
                      <a:pt x="7514" y="43678"/>
                      <a:pt x="7395" y="43642"/>
                    </a:cubicBezTo>
                    <a:lnTo>
                      <a:pt x="7383" y="43595"/>
                    </a:lnTo>
                    <a:cubicBezTo>
                      <a:pt x="7347" y="43571"/>
                      <a:pt x="7288" y="43535"/>
                      <a:pt x="7252" y="43511"/>
                    </a:cubicBezTo>
                    <a:cubicBezTo>
                      <a:pt x="6954" y="43249"/>
                      <a:pt x="6668" y="42964"/>
                      <a:pt x="6418" y="42654"/>
                    </a:cubicBezTo>
                    <a:cubicBezTo>
                      <a:pt x="6335" y="42559"/>
                      <a:pt x="6264" y="42452"/>
                      <a:pt x="6204" y="42333"/>
                    </a:cubicBezTo>
                    <a:lnTo>
                      <a:pt x="6145" y="42321"/>
                    </a:lnTo>
                    <a:cubicBezTo>
                      <a:pt x="6037" y="42071"/>
                      <a:pt x="5823" y="41892"/>
                      <a:pt x="5752" y="41630"/>
                    </a:cubicBezTo>
                    <a:lnTo>
                      <a:pt x="5680" y="41618"/>
                    </a:lnTo>
                    <a:lnTo>
                      <a:pt x="5704" y="41523"/>
                    </a:lnTo>
                    <a:cubicBezTo>
                      <a:pt x="5668" y="41511"/>
                      <a:pt x="5621" y="41499"/>
                      <a:pt x="5585" y="41499"/>
                    </a:cubicBezTo>
                    <a:lnTo>
                      <a:pt x="5621" y="41356"/>
                    </a:lnTo>
                    <a:lnTo>
                      <a:pt x="5525" y="41344"/>
                    </a:lnTo>
                    <a:cubicBezTo>
                      <a:pt x="5502" y="41285"/>
                      <a:pt x="5466" y="41190"/>
                      <a:pt x="5442" y="41130"/>
                    </a:cubicBezTo>
                    <a:cubicBezTo>
                      <a:pt x="5394" y="41035"/>
                      <a:pt x="5347" y="40928"/>
                      <a:pt x="5323" y="40832"/>
                    </a:cubicBezTo>
                    <a:lnTo>
                      <a:pt x="5252" y="40809"/>
                    </a:lnTo>
                    <a:cubicBezTo>
                      <a:pt x="5228" y="40725"/>
                      <a:pt x="5192" y="40642"/>
                      <a:pt x="5156" y="40571"/>
                    </a:cubicBezTo>
                    <a:cubicBezTo>
                      <a:pt x="5061" y="40428"/>
                      <a:pt x="4990" y="40273"/>
                      <a:pt x="4966" y="40106"/>
                    </a:cubicBezTo>
                    <a:lnTo>
                      <a:pt x="4871" y="40094"/>
                    </a:lnTo>
                    <a:cubicBezTo>
                      <a:pt x="4883" y="40059"/>
                      <a:pt x="4894" y="39987"/>
                      <a:pt x="4894" y="39951"/>
                    </a:cubicBezTo>
                    <a:cubicBezTo>
                      <a:pt x="4871" y="39904"/>
                      <a:pt x="4811" y="39820"/>
                      <a:pt x="4787" y="39785"/>
                    </a:cubicBezTo>
                    <a:cubicBezTo>
                      <a:pt x="4728" y="39666"/>
                      <a:pt x="4704" y="39535"/>
                      <a:pt x="4609" y="39439"/>
                    </a:cubicBezTo>
                    <a:cubicBezTo>
                      <a:pt x="4621" y="39404"/>
                      <a:pt x="4644" y="39344"/>
                      <a:pt x="4656" y="39308"/>
                    </a:cubicBezTo>
                    <a:lnTo>
                      <a:pt x="4561" y="39308"/>
                    </a:lnTo>
                    <a:cubicBezTo>
                      <a:pt x="4537" y="39106"/>
                      <a:pt x="4466" y="38916"/>
                      <a:pt x="4371" y="38737"/>
                    </a:cubicBezTo>
                    <a:cubicBezTo>
                      <a:pt x="3954" y="37451"/>
                      <a:pt x="3716" y="36106"/>
                      <a:pt x="3382" y="34796"/>
                    </a:cubicBezTo>
                    <a:cubicBezTo>
                      <a:pt x="3001" y="32843"/>
                      <a:pt x="2716" y="30843"/>
                      <a:pt x="2656" y="28855"/>
                    </a:cubicBezTo>
                    <a:cubicBezTo>
                      <a:pt x="2561" y="28319"/>
                      <a:pt x="2620" y="27783"/>
                      <a:pt x="2573" y="27259"/>
                    </a:cubicBezTo>
                    <a:cubicBezTo>
                      <a:pt x="2477" y="26664"/>
                      <a:pt x="2513" y="26069"/>
                      <a:pt x="2430" y="25473"/>
                    </a:cubicBezTo>
                    <a:cubicBezTo>
                      <a:pt x="2418" y="24700"/>
                      <a:pt x="2418" y="23926"/>
                      <a:pt x="2430" y="23152"/>
                    </a:cubicBezTo>
                    <a:cubicBezTo>
                      <a:pt x="2549" y="22330"/>
                      <a:pt x="2489" y="21509"/>
                      <a:pt x="2513" y="20687"/>
                    </a:cubicBezTo>
                    <a:cubicBezTo>
                      <a:pt x="2561" y="20211"/>
                      <a:pt x="2597" y="19723"/>
                      <a:pt x="2597" y="19246"/>
                    </a:cubicBezTo>
                    <a:cubicBezTo>
                      <a:pt x="2716" y="17794"/>
                      <a:pt x="2835" y="16329"/>
                      <a:pt x="3108" y="14889"/>
                    </a:cubicBezTo>
                    <a:cubicBezTo>
                      <a:pt x="3251" y="14115"/>
                      <a:pt x="3359" y="13341"/>
                      <a:pt x="3501" y="12567"/>
                    </a:cubicBezTo>
                    <a:cubicBezTo>
                      <a:pt x="3644" y="11841"/>
                      <a:pt x="3942" y="11138"/>
                      <a:pt x="4025" y="10400"/>
                    </a:cubicBezTo>
                    <a:lnTo>
                      <a:pt x="4085" y="10400"/>
                    </a:lnTo>
                    <a:cubicBezTo>
                      <a:pt x="4085" y="10281"/>
                      <a:pt x="4097" y="10162"/>
                      <a:pt x="4109" y="10043"/>
                    </a:cubicBezTo>
                    <a:lnTo>
                      <a:pt x="4168" y="10043"/>
                    </a:lnTo>
                    <a:cubicBezTo>
                      <a:pt x="4192" y="9864"/>
                      <a:pt x="4240" y="9710"/>
                      <a:pt x="4287" y="9543"/>
                    </a:cubicBezTo>
                    <a:cubicBezTo>
                      <a:pt x="4335" y="9424"/>
                      <a:pt x="4371" y="9317"/>
                      <a:pt x="4418" y="9198"/>
                    </a:cubicBezTo>
                    <a:cubicBezTo>
                      <a:pt x="4430" y="9150"/>
                      <a:pt x="4454" y="9055"/>
                      <a:pt x="4466" y="9007"/>
                    </a:cubicBezTo>
                    <a:cubicBezTo>
                      <a:pt x="4513" y="8900"/>
                      <a:pt x="4549" y="8781"/>
                      <a:pt x="4609" y="8674"/>
                    </a:cubicBezTo>
                    <a:cubicBezTo>
                      <a:pt x="4656" y="8567"/>
                      <a:pt x="4704" y="8471"/>
                      <a:pt x="4716" y="8352"/>
                    </a:cubicBezTo>
                    <a:lnTo>
                      <a:pt x="4775" y="8340"/>
                    </a:lnTo>
                    <a:cubicBezTo>
                      <a:pt x="4823" y="8162"/>
                      <a:pt x="4918" y="7983"/>
                      <a:pt x="4990" y="7817"/>
                    </a:cubicBezTo>
                    <a:lnTo>
                      <a:pt x="5073" y="7805"/>
                    </a:lnTo>
                    <a:cubicBezTo>
                      <a:pt x="5061" y="7757"/>
                      <a:pt x="5061" y="7686"/>
                      <a:pt x="5049" y="7650"/>
                    </a:cubicBezTo>
                    <a:lnTo>
                      <a:pt x="5156" y="7638"/>
                    </a:lnTo>
                    <a:cubicBezTo>
                      <a:pt x="5156" y="7602"/>
                      <a:pt x="5156" y="7531"/>
                      <a:pt x="5156" y="7507"/>
                    </a:cubicBezTo>
                    <a:cubicBezTo>
                      <a:pt x="5240" y="7412"/>
                      <a:pt x="5311" y="7316"/>
                      <a:pt x="5359" y="7197"/>
                    </a:cubicBezTo>
                    <a:lnTo>
                      <a:pt x="5406" y="7185"/>
                    </a:lnTo>
                    <a:cubicBezTo>
                      <a:pt x="5430" y="7043"/>
                      <a:pt x="5597" y="6995"/>
                      <a:pt x="5621" y="6840"/>
                    </a:cubicBezTo>
                    <a:lnTo>
                      <a:pt x="5680" y="6852"/>
                    </a:lnTo>
                    <a:lnTo>
                      <a:pt x="5704" y="6769"/>
                    </a:lnTo>
                    <a:lnTo>
                      <a:pt x="5787" y="6733"/>
                    </a:lnTo>
                    <a:lnTo>
                      <a:pt x="5764" y="6650"/>
                    </a:lnTo>
                    <a:lnTo>
                      <a:pt x="5859" y="6650"/>
                    </a:lnTo>
                    <a:cubicBezTo>
                      <a:pt x="5859" y="6531"/>
                      <a:pt x="5918" y="6471"/>
                      <a:pt x="6037" y="6471"/>
                    </a:cubicBezTo>
                    <a:lnTo>
                      <a:pt x="6037" y="6376"/>
                    </a:lnTo>
                    <a:lnTo>
                      <a:pt x="6121" y="6388"/>
                    </a:lnTo>
                    <a:cubicBezTo>
                      <a:pt x="6133" y="6269"/>
                      <a:pt x="6192" y="6209"/>
                      <a:pt x="6311" y="6209"/>
                    </a:cubicBezTo>
                    <a:lnTo>
                      <a:pt x="6299" y="6114"/>
                    </a:lnTo>
                    <a:lnTo>
                      <a:pt x="6407" y="6138"/>
                    </a:lnTo>
                    <a:lnTo>
                      <a:pt x="6407" y="6066"/>
                    </a:lnTo>
                    <a:cubicBezTo>
                      <a:pt x="6561" y="6007"/>
                      <a:pt x="6645" y="5864"/>
                      <a:pt x="6788" y="5792"/>
                    </a:cubicBezTo>
                    <a:cubicBezTo>
                      <a:pt x="6966" y="5650"/>
                      <a:pt x="7157" y="5519"/>
                      <a:pt x="7359" y="5388"/>
                    </a:cubicBezTo>
                    <a:cubicBezTo>
                      <a:pt x="7430" y="5340"/>
                      <a:pt x="7502" y="5292"/>
                      <a:pt x="7573" y="5245"/>
                    </a:cubicBezTo>
                    <a:lnTo>
                      <a:pt x="7633" y="5233"/>
                    </a:lnTo>
                    <a:cubicBezTo>
                      <a:pt x="7704" y="5173"/>
                      <a:pt x="7788" y="5114"/>
                      <a:pt x="7859" y="5054"/>
                    </a:cubicBezTo>
                    <a:cubicBezTo>
                      <a:pt x="7895" y="5054"/>
                      <a:pt x="7954" y="5066"/>
                      <a:pt x="7990" y="5066"/>
                    </a:cubicBezTo>
                    <a:lnTo>
                      <a:pt x="8002" y="4995"/>
                    </a:lnTo>
                    <a:cubicBezTo>
                      <a:pt x="8109" y="4935"/>
                      <a:pt x="8228" y="4888"/>
                      <a:pt x="8323" y="4792"/>
                    </a:cubicBezTo>
                    <a:lnTo>
                      <a:pt x="8431" y="4816"/>
                    </a:lnTo>
                    <a:lnTo>
                      <a:pt x="8454" y="4697"/>
                    </a:lnTo>
                    <a:cubicBezTo>
                      <a:pt x="8502" y="4709"/>
                      <a:pt x="8573" y="4709"/>
                      <a:pt x="8621" y="4721"/>
                    </a:cubicBezTo>
                    <a:lnTo>
                      <a:pt x="8633" y="4602"/>
                    </a:lnTo>
                    <a:cubicBezTo>
                      <a:pt x="8681" y="4614"/>
                      <a:pt x="8764" y="4626"/>
                      <a:pt x="8800" y="4638"/>
                    </a:cubicBezTo>
                    <a:lnTo>
                      <a:pt x="8800" y="4542"/>
                    </a:lnTo>
                    <a:cubicBezTo>
                      <a:pt x="8813" y="4544"/>
                      <a:pt x="8826" y="4544"/>
                      <a:pt x="8839" y="4544"/>
                    </a:cubicBezTo>
                    <a:cubicBezTo>
                      <a:pt x="8950" y="4544"/>
                      <a:pt x="9033" y="4498"/>
                      <a:pt x="9097" y="4423"/>
                    </a:cubicBezTo>
                    <a:cubicBezTo>
                      <a:pt x="9133" y="4423"/>
                      <a:pt x="9204" y="4447"/>
                      <a:pt x="9240" y="4459"/>
                    </a:cubicBezTo>
                    <a:lnTo>
                      <a:pt x="9240" y="4364"/>
                    </a:lnTo>
                    <a:cubicBezTo>
                      <a:pt x="9407" y="4328"/>
                      <a:pt x="9574" y="4268"/>
                      <a:pt x="9752" y="4221"/>
                    </a:cubicBezTo>
                    <a:cubicBezTo>
                      <a:pt x="9955" y="4149"/>
                      <a:pt x="10169" y="4102"/>
                      <a:pt x="10383" y="4054"/>
                    </a:cubicBezTo>
                    <a:cubicBezTo>
                      <a:pt x="10490" y="4018"/>
                      <a:pt x="10609" y="3995"/>
                      <a:pt x="10728" y="3971"/>
                    </a:cubicBezTo>
                    <a:cubicBezTo>
                      <a:pt x="10848" y="3923"/>
                      <a:pt x="10979" y="3899"/>
                      <a:pt x="11109" y="3899"/>
                    </a:cubicBezTo>
                    <a:cubicBezTo>
                      <a:pt x="11121" y="3876"/>
                      <a:pt x="11121" y="3852"/>
                      <a:pt x="11133" y="3828"/>
                    </a:cubicBezTo>
                    <a:cubicBezTo>
                      <a:pt x="11264" y="3828"/>
                      <a:pt x="11395" y="3816"/>
                      <a:pt x="11526" y="3804"/>
                    </a:cubicBezTo>
                    <a:cubicBezTo>
                      <a:pt x="11645" y="3709"/>
                      <a:pt x="11824" y="3733"/>
                      <a:pt x="11967" y="3697"/>
                    </a:cubicBezTo>
                    <a:cubicBezTo>
                      <a:pt x="12110" y="3637"/>
                      <a:pt x="12264" y="3637"/>
                      <a:pt x="12419" y="3602"/>
                    </a:cubicBezTo>
                    <a:cubicBezTo>
                      <a:pt x="12550" y="3566"/>
                      <a:pt x="12681" y="3554"/>
                      <a:pt x="12812" y="3542"/>
                    </a:cubicBezTo>
                    <a:lnTo>
                      <a:pt x="12824" y="3483"/>
                    </a:lnTo>
                    <a:cubicBezTo>
                      <a:pt x="12991" y="3483"/>
                      <a:pt x="13145" y="3471"/>
                      <a:pt x="13312" y="3447"/>
                    </a:cubicBezTo>
                    <a:cubicBezTo>
                      <a:pt x="13681" y="3316"/>
                      <a:pt x="14098" y="3375"/>
                      <a:pt x="14479" y="3268"/>
                    </a:cubicBezTo>
                    <a:cubicBezTo>
                      <a:pt x="14646" y="3209"/>
                      <a:pt x="14836" y="3209"/>
                      <a:pt x="15015" y="3197"/>
                    </a:cubicBezTo>
                    <a:cubicBezTo>
                      <a:pt x="15348" y="3066"/>
                      <a:pt x="15729" y="3137"/>
                      <a:pt x="16074" y="3078"/>
                    </a:cubicBezTo>
                    <a:cubicBezTo>
                      <a:pt x="16436" y="3033"/>
                      <a:pt x="16786" y="2934"/>
                      <a:pt x="17156" y="2934"/>
                    </a:cubicBezTo>
                    <a:cubicBezTo>
                      <a:pt x="17177" y="2934"/>
                      <a:pt x="17197" y="2934"/>
                      <a:pt x="17217" y="2935"/>
                    </a:cubicBezTo>
                    <a:cubicBezTo>
                      <a:pt x="17601" y="2935"/>
                      <a:pt x="17974" y="2839"/>
                      <a:pt x="18356" y="2839"/>
                    </a:cubicBezTo>
                    <a:cubicBezTo>
                      <a:pt x="18377" y="2839"/>
                      <a:pt x="18399" y="2839"/>
                      <a:pt x="18420" y="2840"/>
                    </a:cubicBezTo>
                    <a:lnTo>
                      <a:pt x="18420" y="2780"/>
                    </a:lnTo>
                    <a:cubicBezTo>
                      <a:pt x="19337" y="2780"/>
                      <a:pt x="20230" y="2637"/>
                      <a:pt x="21146" y="2637"/>
                    </a:cubicBezTo>
                    <a:cubicBezTo>
                      <a:pt x="21635" y="2542"/>
                      <a:pt x="22147" y="2590"/>
                      <a:pt x="22647" y="2554"/>
                    </a:cubicBezTo>
                    <a:cubicBezTo>
                      <a:pt x="23206" y="2447"/>
                      <a:pt x="23766" y="2506"/>
                      <a:pt x="24325" y="2447"/>
                    </a:cubicBezTo>
                    <a:cubicBezTo>
                      <a:pt x="24802" y="2352"/>
                      <a:pt x="25278" y="2411"/>
                      <a:pt x="25754" y="2363"/>
                    </a:cubicBezTo>
                    <a:cubicBezTo>
                      <a:pt x="26219" y="2268"/>
                      <a:pt x="26707" y="2316"/>
                      <a:pt x="27183" y="2268"/>
                    </a:cubicBezTo>
                    <a:cubicBezTo>
                      <a:pt x="27921" y="2185"/>
                      <a:pt x="28683" y="2221"/>
                      <a:pt x="29433" y="2197"/>
                    </a:cubicBezTo>
                    <a:lnTo>
                      <a:pt x="29433" y="2137"/>
                    </a:lnTo>
                    <a:cubicBezTo>
                      <a:pt x="29555" y="2137"/>
                      <a:pt x="29677" y="2138"/>
                      <a:pt x="29799" y="2138"/>
                    </a:cubicBezTo>
                    <a:cubicBezTo>
                      <a:pt x="30287" y="2138"/>
                      <a:pt x="30779" y="2130"/>
                      <a:pt x="31255" y="2054"/>
                    </a:cubicBezTo>
                    <a:cubicBezTo>
                      <a:pt x="32164" y="2002"/>
                      <a:pt x="33073" y="1986"/>
                      <a:pt x="33983" y="1986"/>
                    </a:cubicBezTo>
                    <a:close/>
                    <a:moveTo>
                      <a:pt x="38316" y="1"/>
                    </a:moveTo>
                    <a:cubicBezTo>
                      <a:pt x="37669" y="1"/>
                      <a:pt x="37033" y="106"/>
                      <a:pt x="36385" y="106"/>
                    </a:cubicBezTo>
                    <a:cubicBezTo>
                      <a:pt x="36306" y="106"/>
                      <a:pt x="36228" y="105"/>
                      <a:pt x="36148" y="101"/>
                    </a:cubicBezTo>
                    <a:cubicBezTo>
                      <a:pt x="36024" y="103"/>
                      <a:pt x="35899" y="103"/>
                      <a:pt x="35775" y="103"/>
                    </a:cubicBezTo>
                    <a:cubicBezTo>
                      <a:pt x="35133" y="103"/>
                      <a:pt x="34494" y="88"/>
                      <a:pt x="33853" y="88"/>
                    </a:cubicBezTo>
                    <a:cubicBezTo>
                      <a:pt x="33551" y="88"/>
                      <a:pt x="33249" y="91"/>
                      <a:pt x="32946" y="101"/>
                    </a:cubicBezTo>
                    <a:cubicBezTo>
                      <a:pt x="32899" y="100"/>
                      <a:pt x="32852" y="99"/>
                      <a:pt x="32805" y="99"/>
                    </a:cubicBezTo>
                    <a:cubicBezTo>
                      <a:pt x="32146" y="99"/>
                      <a:pt x="31493" y="224"/>
                      <a:pt x="30835" y="224"/>
                    </a:cubicBezTo>
                    <a:cubicBezTo>
                      <a:pt x="30709" y="224"/>
                      <a:pt x="30583" y="219"/>
                      <a:pt x="30457" y="208"/>
                    </a:cubicBezTo>
                    <a:cubicBezTo>
                      <a:pt x="30388" y="203"/>
                      <a:pt x="30319" y="200"/>
                      <a:pt x="30250" y="200"/>
                    </a:cubicBezTo>
                    <a:cubicBezTo>
                      <a:pt x="29875" y="200"/>
                      <a:pt x="29495" y="270"/>
                      <a:pt x="29124" y="280"/>
                    </a:cubicBezTo>
                    <a:cubicBezTo>
                      <a:pt x="28552" y="280"/>
                      <a:pt x="27988" y="265"/>
                      <a:pt x="27420" y="265"/>
                    </a:cubicBezTo>
                    <a:cubicBezTo>
                      <a:pt x="27278" y="265"/>
                      <a:pt x="27135" y="266"/>
                      <a:pt x="26992" y="268"/>
                    </a:cubicBezTo>
                    <a:cubicBezTo>
                      <a:pt x="26965" y="267"/>
                      <a:pt x="26938" y="267"/>
                      <a:pt x="26911" y="267"/>
                    </a:cubicBezTo>
                    <a:cubicBezTo>
                      <a:pt x="26479" y="267"/>
                      <a:pt x="26055" y="343"/>
                      <a:pt x="25631" y="343"/>
                    </a:cubicBezTo>
                    <a:cubicBezTo>
                      <a:pt x="25581" y="343"/>
                      <a:pt x="25531" y="342"/>
                      <a:pt x="25480" y="339"/>
                    </a:cubicBezTo>
                    <a:cubicBezTo>
                      <a:pt x="24897" y="363"/>
                      <a:pt x="24302" y="328"/>
                      <a:pt x="23718" y="411"/>
                    </a:cubicBezTo>
                    <a:cubicBezTo>
                      <a:pt x="23218" y="458"/>
                      <a:pt x="22706" y="411"/>
                      <a:pt x="22206" y="506"/>
                    </a:cubicBezTo>
                    <a:cubicBezTo>
                      <a:pt x="21682" y="530"/>
                      <a:pt x="21158" y="542"/>
                      <a:pt x="20646" y="542"/>
                    </a:cubicBezTo>
                    <a:lnTo>
                      <a:pt x="20623" y="601"/>
                    </a:lnTo>
                    <a:cubicBezTo>
                      <a:pt x="20170" y="601"/>
                      <a:pt x="19706" y="613"/>
                      <a:pt x="19241" y="649"/>
                    </a:cubicBezTo>
                    <a:cubicBezTo>
                      <a:pt x="18777" y="744"/>
                      <a:pt x="18301" y="673"/>
                      <a:pt x="17837" y="768"/>
                    </a:cubicBezTo>
                    <a:cubicBezTo>
                      <a:pt x="17265" y="780"/>
                      <a:pt x="16705" y="887"/>
                      <a:pt x="16134" y="911"/>
                    </a:cubicBezTo>
                    <a:cubicBezTo>
                      <a:pt x="15860" y="982"/>
                      <a:pt x="15574" y="982"/>
                      <a:pt x="15300" y="982"/>
                    </a:cubicBezTo>
                    <a:lnTo>
                      <a:pt x="15300" y="1054"/>
                    </a:lnTo>
                    <a:cubicBezTo>
                      <a:pt x="15039" y="1054"/>
                      <a:pt x="14789" y="1054"/>
                      <a:pt x="14538" y="1090"/>
                    </a:cubicBezTo>
                    <a:cubicBezTo>
                      <a:pt x="14353" y="1154"/>
                      <a:pt x="14154" y="1162"/>
                      <a:pt x="13956" y="1162"/>
                    </a:cubicBezTo>
                    <a:cubicBezTo>
                      <a:pt x="13900" y="1162"/>
                      <a:pt x="13844" y="1161"/>
                      <a:pt x="13788" y="1161"/>
                    </a:cubicBezTo>
                    <a:lnTo>
                      <a:pt x="13776" y="1220"/>
                    </a:lnTo>
                    <a:cubicBezTo>
                      <a:pt x="13574" y="1232"/>
                      <a:pt x="13372" y="1244"/>
                      <a:pt x="13157" y="1256"/>
                    </a:cubicBezTo>
                    <a:lnTo>
                      <a:pt x="13169" y="1316"/>
                    </a:lnTo>
                    <a:cubicBezTo>
                      <a:pt x="12991" y="1328"/>
                      <a:pt x="12824" y="1340"/>
                      <a:pt x="12657" y="1351"/>
                    </a:cubicBezTo>
                    <a:cubicBezTo>
                      <a:pt x="12491" y="1399"/>
                      <a:pt x="12312" y="1423"/>
                      <a:pt x="12133" y="1447"/>
                    </a:cubicBezTo>
                    <a:cubicBezTo>
                      <a:pt x="11943" y="1506"/>
                      <a:pt x="11752" y="1506"/>
                      <a:pt x="11562" y="1518"/>
                    </a:cubicBezTo>
                    <a:lnTo>
                      <a:pt x="11562" y="1578"/>
                    </a:lnTo>
                    <a:cubicBezTo>
                      <a:pt x="11264" y="1578"/>
                      <a:pt x="10990" y="1661"/>
                      <a:pt x="10705" y="1721"/>
                    </a:cubicBezTo>
                    <a:cubicBezTo>
                      <a:pt x="10562" y="1756"/>
                      <a:pt x="10407" y="1780"/>
                      <a:pt x="10264" y="1804"/>
                    </a:cubicBezTo>
                    <a:cubicBezTo>
                      <a:pt x="9990" y="1863"/>
                      <a:pt x="9716" y="1947"/>
                      <a:pt x="9431" y="1971"/>
                    </a:cubicBezTo>
                    <a:lnTo>
                      <a:pt x="9431" y="2018"/>
                    </a:lnTo>
                    <a:cubicBezTo>
                      <a:pt x="9228" y="2042"/>
                      <a:pt x="9038" y="2102"/>
                      <a:pt x="8835" y="2149"/>
                    </a:cubicBezTo>
                    <a:cubicBezTo>
                      <a:pt x="8454" y="2292"/>
                      <a:pt x="8050" y="2363"/>
                      <a:pt x="7692" y="2566"/>
                    </a:cubicBezTo>
                    <a:lnTo>
                      <a:pt x="7585" y="2566"/>
                    </a:lnTo>
                    <a:cubicBezTo>
                      <a:pt x="7502" y="2661"/>
                      <a:pt x="7347" y="2649"/>
                      <a:pt x="7264" y="2756"/>
                    </a:cubicBezTo>
                    <a:cubicBezTo>
                      <a:pt x="7228" y="2756"/>
                      <a:pt x="7157" y="2744"/>
                      <a:pt x="7121" y="2744"/>
                    </a:cubicBezTo>
                    <a:lnTo>
                      <a:pt x="7109" y="2864"/>
                    </a:lnTo>
                    <a:cubicBezTo>
                      <a:pt x="7073" y="2852"/>
                      <a:pt x="6990" y="2840"/>
                      <a:pt x="6942" y="2828"/>
                    </a:cubicBezTo>
                    <a:lnTo>
                      <a:pt x="6942" y="2923"/>
                    </a:lnTo>
                    <a:cubicBezTo>
                      <a:pt x="6847" y="2959"/>
                      <a:pt x="6752" y="2994"/>
                      <a:pt x="6657" y="3030"/>
                    </a:cubicBezTo>
                    <a:lnTo>
                      <a:pt x="6657" y="3114"/>
                    </a:lnTo>
                    <a:cubicBezTo>
                      <a:pt x="6621" y="3114"/>
                      <a:pt x="6537" y="3102"/>
                      <a:pt x="6502" y="3090"/>
                    </a:cubicBezTo>
                    <a:lnTo>
                      <a:pt x="6490" y="3209"/>
                    </a:lnTo>
                    <a:cubicBezTo>
                      <a:pt x="6442" y="3197"/>
                      <a:pt x="6359" y="3197"/>
                      <a:pt x="6323" y="3197"/>
                    </a:cubicBezTo>
                    <a:lnTo>
                      <a:pt x="6323" y="3304"/>
                    </a:lnTo>
                    <a:lnTo>
                      <a:pt x="6216" y="3268"/>
                    </a:lnTo>
                    <a:lnTo>
                      <a:pt x="6204" y="3375"/>
                    </a:lnTo>
                    <a:cubicBezTo>
                      <a:pt x="6168" y="3375"/>
                      <a:pt x="6097" y="3364"/>
                      <a:pt x="6049" y="3364"/>
                    </a:cubicBezTo>
                    <a:lnTo>
                      <a:pt x="6049" y="3447"/>
                    </a:lnTo>
                    <a:cubicBezTo>
                      <a:pt x="5966" y="3483"/>
                      <a:pt x="5883" y="3518"/>
                      <a:pt x="5811" y="3566"/>
                    </a:cubicBezTo>
                    <a:cubicBezTo>
                      <a:pt x="5716" y="3637"/>
                      <a:pt x="5621" y="3697"/>
                      <a:pt x="5514" y="3756"/>
                    </a:cubicBezTo>
                    <a:lnTo>
                      <a:pt x="5502" y="3792"/>
                    </a:lnTo>
                    <a:cubicBezTo>
                      <a:pt x="5240" y="3935"/>
                      <a:pt x="5013" y="4137"/>
                      <a:pt x="4775" y="4328"/>
                    </a:cubicBezTo>
                    <a:cubicBezTo>
                      <a:pt x="4394" y="4661"/>
                      <a:pt x="4001" y="4995"/>
                      <a:pt x="3716" y="5411"/>
                    </a:cubicBezTo>
                    <a:lnTo>
                      <a:pt x="3668" y="5423"/>
                    </a:lnTo>
                    <a:cubicBezTo>
                      <a:pt x="3609" y="5542"/>
                      <a:pt x="3525" y="5638"/>
                      <a:pt x="3442" y="5733"/>
                    </a:cubicBezTo>
                    <a:cubicBezTo>
                      <a:pt x="3418" y="5781"/>
                      <a:pt x="3370" y="5888"/>
                      <a:pt x="3359" y="5935"/>
                    </a:cubicBezTo>
                    <a:lnTo>
                      <a:pt x="3275" y="5947"/>
                    </a:lnTo>
                    <a:lnTo>
                      <a:pt x="3299" y="6042"/>
                    </a:lnTo>
                    <a:lnTo>
                      <a:pt x="3192" y="6042"/>
                    </a:lnTo>
                    <a:cubicBezTo>
                      <a:pt x="3192" y="6090"/>
                      <a:pt x="3204" y="6162"/>
                      <a:pt x="3204" y="6209"/>
                    </a:cubicBezTo>
                    <a:lnTo>
                      <a:pt x="3132" y="6209"/>
                    </a:lnTo>
                    <a:cubicBezTo>
                      <a:pt x="2608" y="7209"/>
                      <a:pt x="2239" y="8293"/>
                      <a:pt x="2049" y="9400"/>
                    </a:cubicBezTo>
                    <a:cubicBezTo>
                      <a:pt x="1584" y="11996"/>
                      <a:pt x="953" y="14567"/>
                      <a:pt x="727" y="17199"/>
                    </a:cubicBezTo>
                    <a:cubicBezTo>
                      <a:pt x="596" y="18461"/>
                      <a:pt x="477" y="19735"/>
                      <a:pt x="370" y="21009"/>
                    </a:cubicBezTo>
                    <a:cubicBezTo>
                      <a:pt x="239" y="22104"/>
                      <a:pt x="168" y="23211"/>
                      <a:pt x="120" y="24319"/>
                    </a:cubicBezTo>
                    <a:cubicBezTo>
                      <a:pt x="25" y="25438"/>
                      <a:pt x="1" y="26569"/>
                      <a:pt x="60" y="27700"/>
                    </a:cubicBezTo>
                    <a:cubicBezTo>
                      <a:pt x="203" y="28998"/>
                      <a:pt x="311" y="30307"/>
                      <a:pt x="441" y="31605"/>
                    </a:cubicBezTo>
                    <a:cubicBezTo>
                      <a:pt x="608" y="33391"/>
                      <a:pt x="930" y="35165"/>
                      <a:pt x="1156" y="36939"/>
                    </a:cubicBezTo>
                    <a:cubicBezTo>
                      <a:pt x="1418" y="38642"/>
                      <a:pt x="1739" y="40344"/>
                      <a:pt x="2418" y="41928"/>
                    </a:cubicBezTo>
                    <a:cubicBezTo>
                      <a:pt x="2466" y="42011"/>
                      <a:pt x="2525" y="42095"/>
                      <a:pt x="2585" y="42178"/>
                    </a:cubicBezTo>
                    <a:cubicBezTo>
                      <a:pt x="2585" y="42214"/>
                      <a:pt x="2585" y="42285"/>
                      <a:pt x="2573" y="42321"/>
                    </a:cubicBezTo>
                    <a:lnTo>
                      <a:pt x="2680" y="42309"/>
                    </a:lnTo>
                    <a:lnTo>
                      <a:pt x="2680" y="42309"/>
                    </a:lnTo>
                    <a:lnTo>
                      <a:pt x="2656" y="42416"/>
                    </a:lnTo>
                    <a:lnTo>
                      <a:pt x="2751" y="42428"/>
                    </a:lnTo>
                    <a:cubicBezTo>
                      <a:pt x="2751" y="42464"/>
                      <a:pt x="2751" y="42547"/>
                      <a:pt x="2739" y="42595"/>
                    </a:cubicBezTo>
                    <a:lnTo>
                      <a:pt x="2858" y="42595"/>
                    </a:lnTo>
                    <a:cubicBezTo>
                      <a:pt x="2847" y="42642"/>
                      <a:pt x="2847" y="42714"/>
                      <a:pt x="2835" y="42749"/>
                    </a:cubicBezTo>
                    <a:lnTo>
                      <a:pt x="2942" y="42761"/>
                    </a:lnTo>
                    <a:lnTo>
                      <a:pt x="2918" y="42868"/>
                    </a:lnTo>
                    <a:lnTo>
                      <a:pt x="3025" y="42880"/>
                    </a:lnTo>
                    <a:cubicBezTo>
                      <a:pt x="3025" y="42916"/>
                      <a:pt x="3013" y="42999"/>
                      <a:pt x="3013" y="43035"/>
                    </a:cubicBezTo>
                    <a:lnTo>
                      <a:pt x="3097" y="43035"/>
                    </a:lnTo>
                    <a:cubicBezTo>
                      <a:pt x="3168" y="43249"/>
                      <a:pt x="3311" y="43428"/>
                      <a:pt x="3454" y="43607"/>
                    </a:cubicBezTo>
                    <a:cubicBezTo>
                      <a:pt x="3513" y="43714"/>
                      <a:pt x="3632" y="43797"/>
                      <a:pt x="3656" y="43928"/>
                    </a:cubicBezTo>
                    <a:lnTo>
                      <a:pt x="3716" y="43928"/>
                    </a:lnTo>
                    <a:cubicBezTo>
                      <a:pt x="3751" y="44083"/>
                      <a:pt x="3906" y="44166"/>
                      <a:pt x="3978" y="44297"/>
                    </a:cubicBezTo>
                    <a:cubicBezTo>
                      <a:pt x="4132" y="44500"/>
                      <a:pt x="4311" y="44678"/>
                      <a:pt x="4478" y="44869"/>
                    </a:cubicBezTo>
                    <a:cubicBezTo>
                      <a:pt x="4728" y="45095"/>
                      <a:pt x="4954" y="45357"/>
                      <a:pt x="5240" y="45559"/>
                    </a:cubicBezTo>
                    <a:lnTo>
                      <a:pt x="5252" y="45583"/>
                    </a:lnTo>
                    <a:cubicBezTo>
                      <a:pt x="5394" y="45690"/>
                      <a:pt x="5525" y="45797"/>
                      <a:pt x="5668" y="45905"/>
                    </a:cubicBezTo>
                    <a:cubicBezTo>
                      <a:pt x="5692" y="45928"/>
                      <a:pt x="5740" y="45964"/>
                      <a:pt x="5764" y="45988"/>
                    </a:cubicBezTo>
                    <a:cubicBezTo>
                      <a:pt x="5811" y="46012"/>
                      <a:pt x="5906" y="46059"/>
                      <a:pt x="5954" y="46083"/>
                    </a:cubicBezTo>
                    <a:lnTo>
                      <a:pt x="5954" y="46143"/>
                    </a:lnTo>
                    <a:cubicBezTo>
                      <a:pt x="6049" y="46178"/>
                      <a:pt x="6133" y="46214"/>
                      <a:pt x="6216" y="46250"/>
                    </a:cubicBezTo>
                    <a:lnTo>
                      <a:pt x="6228" y="46309"/>
                    </a:lnTo>
                    <a:cubicBezTo>
                      <a:pt x="6311" y="46345"/>
                      <a:pt x="6407" y="46381"/>
                      <a:pt x="6490" y="46428"/>
                    </a:cubicBezTo>
                    <a:lnTo>
                      <a:pt x="6502" y="46512"/>
                    </a:lnTo>
                    <a:cubicBezTo>
                      <a:pt x="6549" y="46500"/>
                      <a:pt x="6621" y="46500"/>
                      <a:pt x="6668" y="46500"/>
                    </a:cubicBezTo>
                    <a:lnTo>
                      <a:pt x="6680" y="46607"/>
                    </a:lnTo>
                    <a:cubicBezTo>
                      <a:pt x="6716" y="46595"/>
                      <a:pt x="6799" y="46595"/>
                      <a:pt x="6835" y="46583"/>
                    </a:cubicBezTo>
                    <a:lnTo>
                      <a:pt x="6859" y="46690"/>
                    </a:lnTo>
                    <a:cubicBezTo>
                      <a:pt x="6895" y="46690"/>
                      <a:pt x="6978" y="46678"/>
                      <a:pt x="7014" y="46678"/>
                    </a:cubicBezTo>
                    <a:lnTo>
                      <a:pt x="7038" y="46786"/>
                    </a:lnTo>
                    <a:cubicBezTo>
                      <a:pt x="7073" y="46786"/>
                      <a:pt x="7157" y="46774"/>
                      <a:pt x="7192" y="46762"/>
                    </a:cubicBezTo>
                    <a:lnTo>
                      <a:pt x="7216" y="46869"/>
                    </a:lnTo>
                    <a:cubicBezTo>
                      <a:pt x="7252" y="46869"/>
                      <a:pt x="7335" y="46857"/>
                      <a:pt x="7371" y="46845"/>
                    </a:cubicBezTo>
                    <a:lnTo>
                      <a:pt x="7383" y="46928"/>
                    </a:lnTo>
                    <a:cubicBezTo>
                      <a:pt x="7538" y="46964"/>
                      <a:pt x="7680" y="47012"/>
                      <a:pt x="7823" y="47059"/>
                    </a:cubicBezTo>
                    <a:lnTo>
                      <a:pt x="7835" y="47143"/>
                    </a:lnTo>
                    <a:cubicBezTo>
                      <a:pt x="7859" y="47131"/>
                      <a:pt x="7931" y="47119"/>
                      <a:pt x="7966" y="47119"/>
                    </a:cubicBezTo>
                    <a:cubicBezTo>
                      <a:pt x="8039" y="47192"/>
                      <a:pt x="8121" y="47228"/>
                      <a:pt x="8220" y="47228"/>
                    </a:cubicBezTo>
                    <a:cubicBezTo>
                      <a:pt x="8234" y="47228"/>
                      <a:pt x="8249" y="47228"/>
                      <a:pt x="8264" y="47226"/>
                    </a:cubicBezTo>
                    <a:lnTo>
                      <a:pt x="8276" y="47298"/>
                    </a:lnTo>
                    <a:lnTo>
                      <a:pt x="8538" y="47298"/>
                    </a:lnTo>
                    <a:lnTo>
                      <a:pt x="8538" y="47381"/>
                    </a:lnTo>
                    <a:cubicBezTo>
                      <a:pt x="8645" y="47381"/>
                      <a:pt x="8752" y="47405"/>
                      <a:pt x="8847" y="47452"/>
                    </a:cubicBezTo>
                    <a:cubicBezTo>
                      <a:pt x="8954" y="47476"/>
                      <a:pt x="9074" y="47500"/>
                      <a:pt x="9193" y="47536"/>
                    </a:cubicBezTo>
                    <a:cubicBezTo>
                      <a:pt x="9538" y="47631"/>
                      <a:pt x="9871" y="47750"/>
                      <a:pt x="10228" y="47762"/>
                    </a:cubicBezTo>
                    <a:lnTo>
                      <a:pt x="10228" y="47821"/>
                    </a:lnTo>
                    <a:cubicBezTo>
                      <a:pt x="10383" y="47833"/>
                      <a:pt x="10526" y="47833"/>
                      <a:pt x="10669" y="47845"/>
                    </a:cubicBezTo>
                    <a:lnTo>
                      <a:pt x="10681" y="47917"/>
                    </a:lnTo>
                    <a:cubicBezTo>
                      <a:pt x="10848" y="47917"/>
                      <a:pt x="11026" y="47929"/>
                      <a:pt x="11205" y="47940"/>
                    </a:cubicBezTo>
                    <a:lnTo>
                      <a:pt x="11205" y="48000"/>
                    </a:lnTo>
                    <a:cubicBezTo>
                      <a:pt x="11455" y="48012"/>
                      <a:pt x="11717" y="47988"/>
                      <a:pt x="11955" y="48071"/>
                    </a:cubicBezTo>
                    <a:cubicBezTo>
                      <a:pt x="12193" y="48095"/>
                      <a:pt x="12443" y="48107"/>
                      <a:pt x="12681" y="48131"/>
                    </a:cubicBezTo>
                    <a:cubicBezTo>
                      <a:pt x="12878" y="48188"/>
                      <a:pt x="13083" y="48195"/>
                      <a:pt x="13290" y="48195"/>
                    </a:cubicBezTo>
                    <a:cubicBezTo>
                      <a:pt x="13363" y="48195"/>
                      <a:pt x="13437" y="48194"/>
                      <a:pt x="13510" y="48194"/>
                    </a:cubicBezTo>
                    <a:cubicBezTo>
                      <a:pt x="13706" y="48194"/>
                      <a:pt x="13900" y="48201"/>
                      <a:pt x="14086" y="48250"/>
                    </a:cubicBezTo>
                    <a:cubicBezTo>
                      <a:pt x="14777" y="48286"/>
                      <a:pt x="15479" y="48298"/>
                      <a:pt x="16182" y="48298"/>
                    </a:cubicBezTo>
                    <a:lnTo>
                      <a:pt x="16193" y="48357"/>
                    </a:lnTo>
                    <a:cubicBezTo>
                      <a:pt x="16302" y="48356"/>
                      <a:pt x="16410" y="48356"/>
                      <a:pt x="16518" y="48356"/>
                    </a:cubicBezTo>
                    <a:cubicBezTo>
                      <a:pt x="17480" y="48356"/>
                      <a:pt x="18443" y="48395"/>
                      <a:pt x="19405" y="48395"/>
                    </a:cubicBezTo>
                    <a:cubicBezTo>
                      <a:pt x="19513" y="48395"/>
                      <a:pt x="19621" y="48394"/>
                      <a:pt x="19730" y="48393"/>
                    </a:cubicBezTo>
                    <a:lnTo>
                      <a:pt x="19742" y="48452"/>
                    </a:lnTo>
                    <a:cubicBezTo>
                      <a:pt x="19955" y="48447"/>
                      <a:pt x="20168" y="48445"/>
                      <a:pt x="20381" y="48445"/>
                    </a:cubicBezTo>
                    <a:cubicBezTo>
                      <a:pt x="20761" y="48445"/>
                      <a:pt x="21141" y="48451"/>
                      <a:pt x="21521" y="48451"/>
                    </a:cubicBezTo>
                    <a:cubicBezTo>
                      <a:pt x="21868" y="48451"/>
                      <a:pt x="22216" y="48446"/>
                      <a:pt x="22563" y="48429"/>
                    </a:cubicBezTo>
                    <a:cubicBezTo>
                      <a:pt x="22752" y="48398"/>
                      <a:pt x="22941" y="48389"/>
                      <a:pt x="23129" y="48389"/>
                    </a:cubicBezTo>
                    <a:cubicBezTo>
                      <a:pt x="23379" y="48389"/>
                      <a:pt x="23628" y="48405"/>
                      <a:pt x="23873" y="48405"/>
                    </a:cubicBezTo>
                    <a:cubicBezTo>
                      <a:pt x="24587" y="48381"/>
                      <a:pt x="25314" y="48369"/>
                      <a:pt x="26028" y="48357"/>
                    </a:cubicBezTo>
                    <a:cubicBezTo>
                      <a:pt x="26156" y="48307"/>
                      <a:pt x="26292" y="48296"/>
                      <a:pt x="26430" y="48296"/>
                    </a:cubicBezTo>
                    <a:cubicBezTo>
                      <a:pt x="26538" y="48296"/>
                      <a:pt x="26648" y="48303"/>
                      <a:pt x="26755" y="48303"/>
                    </a:cubicBezTo>
                    <a:cubicBezTo>
                      <a:pt x="26803" y="48303"/>
                      <a:pt x="26850" y="48302"/>
                      <a:pt x="26897" y="48298"/>
                    </a:cubicBezTo>
                    <a:cubicBezTo>
                      <a:pt x="26967" y="48298"/>
                      <a:pt x="27038" y="48299"/>
                      <a:pt x="27108" y="48299"/>
                    </a:cubicBezTo>
                    <a:cubicBezTo>
                      <a:pt x="28383" y="48299"/>
                      <a:pt x="29658" y="48201"/>
                      <a:pt x="30933" y="48167"/>
                    </a:cubicBezTo>
                    <a:cubicBezTo>
                      <a:pt x="31600" y="48060"/>
                      <a:pt x="32279" y="48143"/>
                      <a:pt x="32957" y="48036"/>
                    </a:cubicBezTo>
                    <a:cubicBezTo>
                      <a:pt x="33827" y="48036"/>
                      <a:pt x="34696" y="47905"/>
                      <a:pt x="35565" y="47905"/>
                    </a:cubicBezTo>
                    <a:lnTo>
                      <a:pt x="35577" y="47857"/>
                    </a:lnTo>
                    <a:cubicBezTo>
                      <a:pt x="35898" y="47845"/>
                      <a:pt x="36208" y="47845"/>
                      <a:pt x="36517" y="47821"/>
                    </a:cubicBezTo>
                    <a:cubicBezTo>
                      <a:pt x="37077" y="47702"/>
                      <a:pt x="37649" y="47774"/>
                      <a:pt x="38208" y="47714"/>
                    </a:cubicBezTo>
                    <a:cubicBezTo>
                      <a:pt x="38530" y="47631"/>
                      <a:pt x="38863" y="47679"/>
                      <a:pt x="39184" y="47631"/>
                    </a:cubicBezTo>
                    <a:cubicBezTo>
                      <a:pt x="39506" y="47536"/>
                      <a:pt x="39839" y="47595"/>
                      <a:pt x="40161" y="47548"/>
                    </a:cubicBezTo>
                    <a:cubicBezTo>
                      <a:pt x="40589" y="47440"/>
                      <a:pt x="41042" y="47536"/>
                      <a:pt x="41470" y="47429"/>
                    </a:cubicBezTo>
                    <a:cubicBezTo>
                      <a:pt x="41756" y="47393"/>
                      <a:pt x="42042" y="47381"/>
                      <a:pt x="42328" y="47369"/>
                    </a:cubicBezTo>
                    <a:lnTo>
                      <a:pt x="42340" y="47321"/>
                    </a:lnTo>
                    <a:cubicBezTo>
                      <a:pt x="43078" y="47309"/>
                      <a:pt x="43804" y="47119"/>
                      <a:pt x="44554" y="47107"/>
                    </a:cubicBezTo>
                    <a:lnTo>
                      <a:pt x="44554" y="47048"/>
                    </a:lnTo>
                    <a:cubicBezTo>
                      <a:pt x="44768" y="47048"/>
                      <a:pt x="44971" y="47036"/>
                      <a:pt x="45173" y="47024"/>
                    </a:cubicBezTo>
                    <a:lnTo>
                      <a:pt x="45173" y="46964"/>
                    </a:lnTo>
                    <a:cubicBezTo>
                      <a:pt x="45340" y="46952"/>
                      <a:pt x="45507" y="46940"/>
                      <a:pt x="45673" y="46928"/>
                    </a:cubicBezTo>
                    <a:cubicBezTo>
                      <a:pt x="46019" y="46833"/>
                      <a:pt x="46388" y="46821"/>
                      <a:pt x="46733" y="46714"/>
                    </a:cubicBezTo>
                    <a:cubicBezTo>
                      <a:pt x="46864" y="46690"/>
                      <a:pt x="46995" y="46678"/>
                      <a:pt x="47126" y="46667"/>
                    </a:cubicBezTo>
                    <a:lnTo>
                      <a:pt x="47138" y="46595"/>
                    </a:lnTo>
                    <a:lnTo>
                      <a:pt x="47495" y="46595"/>
                    </a:lnTo>
                    <a:lnTo>
                      <a:pt x="47495" y="46524"/>
                    </a:lnTo>
                    <a:cubicBezTo>
                      <a:pt x="47662" y="46512"/>
                      <a:pt x="47816" y="46500"/>
                      <a:pt x="47971" y="46440"/>
                    </a:cubicBezTo>
                    <a:cubicBezTo>
                      <a:pt x="48424" y="46357"/>
                      <a:pt x="48876" y="46226"/>
                      <a:pt x="49317" y="46119"/>
                    </a:cubicBezTo>
                    <a:cubicBezTo>
                      <a:pt x="49412" y="46083"/>
                      <a:pt x="49507" y="46059"/>
                      <a:pt x="49590" y="46036"/>
                    </a:cubicBezTo>
                    <a:cubicBezTo>
                      <a:pt x="49733" y="45988"/>
                      <a:pt x="49876" y="45952"/>
                      <a:pt x="50007" y="45905"/>
                    </a:cubicBezTo>
                    <a:cubicBezTo>
                      <a:pt x="50102" y="45881"/>
                      <a:pt x="50186" y="45845"/>
                      <a:pt x="50281" y="45821"/>
                    </a:cubicBezTo>
                    <a:cubicBezTo>
                      <a:pt x="50364" y="45785"/>
                      <a:pt x="50460" y="45762"/>
                      <a:pt x="50555" y="45726"/>
                    </a:cubicBezTo>
                    <a:cubicBezTo>
                      <a:pt x="50591" y="45702"/>
                      <a:pt x="50686" y="45666"/>
                      <a:pt x="50733" y="45655"/>
                    </a:cubicBezTo>
                    <a:cubicBezTo>
                      <a:pt x="50817" y="45619"/>
                      <a:pt x="50912" y="45583"/>
                      <a:pt x="50995" y="45559"/>
                    </a:cubicBezTo>
                    <a:cubicBezTo>
                      <a:pt x="51138" y="45500"/>
                      <a:pt x="51293" y="45440"/>
                      <a:pt x="51436" y="45369"/>
                    </a:cubicBezTo>
                    <a:cubicBezTo>
                      <a:pt x="51710" y="45262"/>
                      <a:pt x="51972" y="45143"/>
                      <a:pt x="52234" y="45012"/>
                    </a:cubicBezTo>
                    <a:cubicBezTo>
                      <a:pt x="52484" y="44881"/>
                      <a:pt x="52722" y="44750"/>
                      <a:pt x="52960" y="44607"/>
                    </a:cubicBezTo>
                    <a:cubicBezTo>
                      <a:pt x="53055" y="44559"/>
                      <a:pt x="53150" y="44500"/>
                      <a:pt x="53246" y="44440"/>
                    </a:cubicBezTo>
                    <a:cubicBezTo>
                      <a:pt x="53329" y="44381"/>
                      <a:pt x="53424" y="44321"/>
                      <a:pt x="53520" y="44261"/>
                    </a:cubicBezTo>
                    <a:cubicBezTo>
                      <a:pt x="53639" y="44166"/>
                      <a:pt x="53758" y="44071"/>
                      <a:pt x="53889" y="43988"/>
                    </a:cubicBezTo>
                    <a:lnTo>
                      <a:pt x="53912" y="43952"/>
                    </a:lnTo>
                    <a:cubicBezTo>
                      <a:pt x="54329" y="43630"/>
                      <a:pt x="54686" y="43238"/>
                      <a:pt x="55032" y="42845"/>
                    </a:cubicBezTo>
                    <a:cubicBezTo>
                      <a:pt x="55055" y="42809"/>
                      <a:pt x="55091" y="42761"/>
                      <a:pt x="55115" y="42737"/>
                    </a:cubicBezTo>
                    <a:cubicBezTo>
                      <a:pt x="55294" y="42476"/>
                      <a:pt x="55484" y="42214"/>
                      <a:pt x="55651" y="41940"/>
                    </a:cubicBezTo>
                    <a:cubicBezTo>
                      <a:pt x="55675" y="41892"/>
                      <a:pt x="55722" y="41809"/>
                      <a:pt x="55746" y="41773"/>
                    </a:cubicBezTo>
                    <a:cubicBezTo>
                      <a:pt x="55794" y="41678"/>
                      <a:pt x="55853" y="41583"/>
                      <a:pt x="55913" y="41487"/>
                    </a:cubicBezTo>
                    <a:cubicBezTo>
                      <a:pt x="55925" y="41440"/>
                      <a:pt x="55972" y="41356"/>
                      <a:pt x="55996" y="41309"/>
                    </a:cubicBezTo>
                    <a:cubicBezTo>
                      <a:pt x="56091" y="41059"/>
                      <a:pt x="56222" y="40832"/>
                      <a:pt x="56306" y="40582"/>
                    </a:cubicBezTo>
                    <a:cubicBezTo>
                      <a:pt x="56353" y="40463"/>
                      <a:pt x="56401" y="40356"/>
                      <a:pt x="56448" y="40237"/>
                    </a:cubicBezTo>
                    <a:cubicBezTo>
                      <a:pt x="56460" y="40190"/>
                      <a:pt x="56484" y="40094"/>
                      <a:pt x="56496" y="40047"/>
                    </a:cubicBezTo>
                    <a:cubicBezTo>
                      <a:pt x="56544" y="39904"/>
                      <a:pt x="56579" y="39761"/>
                      <a:pt x="56615" y="39618"/>
                    </a:cubicBezTo>
                    <a:cubicBezTo>
                      <a:pt x="56639" y="39499"/>
                      <a:pt x="56675" y="39380"/>
                      <a:pt x="56710" y="39261"/>
                    </a:cubicBezTo>
                    <a:cubicBezTo>
                      <a:pt x="56734" y="39118"/>
                      <a:pt x="56758" y="38963"/>
                      <a:pt x="56794" y="38820"/>
                    </a:cubicBezTo>
                    <a:cubicBezTo>
                      <a:pt x="56901" y="38237"/>
                      <a:pt x="56972" y="37630"/>
                      <a:pt x="57056" y="37046"/>
                    </a:cubicBezTo>
                    <a:cubicBezTo>
                      <a:pt x="57091" y="36499"/>
                      <a:pt x="57175" y="35963"/>
                      <a:pt x="57210" y="35415"/>
                    </a:cubicBezTo>
                    <a:cubicBezTo>
                      <a:pt x="57282" y="35106"/>
                      <a:pt x="57246" y="34784"/>
                      <a:pt x="57330" y="34463"/>
                    </a:cubicBezTo>
                    <a:cubicBezTo>
                      <a:pt x="57353" y="34105"/>
                      <a:pt x="57377" y="33748"/>
                      <a:pt x="57425" y="33391"/>
                    </a:cubicBezTo>
                    <a:cubicBezTo>
                      <a:pt x="57461" y="32439"/>
                      <a:pt x="57425" y="31486"/>
                      <a:pt x="57425" y="30546"/>
                    </a:cubicBezTo>
                    <a:cubicBezTo>
                      <a:pt x="57401" y="29772"/>
                      <a:pt x="57461" y="28998"/>
                      <a:pt x="57401" y="28236"/>
                    </a:cubicBezTo>
                    <a:cubicBezTo>
                      <a:pt x="57365" y="27724"/>
                      <a:pt x="57365" y="27212"/>
                      <a:pt x="57330" y="26700"/>
                    </a:cubicBezTo>
                    <a:cubicBezTo>
                      <a:pt x="57080" y="24961"/>
                      <a:pt x="57210" y="23199"/>
                      <a:pt x="57151" y="21461"/>
                    </a:cubicBezTo>
                    <a:cubicBezTo>
                      <a:pt x="57068" y="20985"/>
                      <a:pt x="57103" y="20497"/>
                      <a:pt x="57068" y="20032"/>
                    </a:cubicBezTo>
                    <a:cubicBezTo>
                      <a:pt x="56984" y="19330"/>
                      <a:pt x="56996" y="18615"/>
                      <a:pt x="56984" y="17925"/>
                    </a:cubicBezTo>
                    <a:cubicBezTo>
                      <a:pt x="56913" y="17413"/>
                      <a:pt x="56937" y="16901"/>
                      <a:pt x="56937" y="16401"/>
                    </a:cubicBezTo>
                    <a:cubicBezTo>
                      <a:pt x="56937" y="15508"/>
                      <a:pt x="56901" y="14627"/>
                      <a:pt x="56901" y="13734"/>
                    </a:cubicBezTo>
                    <a:cubicBezTo>
                      <a:pt x="56841" y="13258"/>
                      <a:pt x="56818" y="12770"/>
                      <a:pt x="56794" y="12293"/>
                    </a:cubicBezTo>
                    <a:cubicBezTo>
                      <a:pt x="56722" y="11936"/>
                      <a:pt x="56734" y="11579"/>
                      <a:pt x="56710" y="11222"/>
                    </a:cubicBezTo>
                    <a:cubicBezTo>
                      <a:pt x="56615" y="10424"/>
                      <a:pt x="56508" y="9626"/>
                      <a:pt x="56353" y="8829"/>
                    </a:cubicBezTo>
                    <a:lnTo>
                      <a:pt x="56318" y="8769"/>
                    </a:lnTo>
                    <a:cubicBezTo>
                      <a:pt x="56270" y="8459"/>
                      <a:pt x="56163" y="8162"/>
                      <a:pt x="56079" y="7852"/>
                    </a:cubicBezTo>
                    <a:cubicBezTo>
                      <a:pt x="56056" y="7757"/>
                      <a:pt x="56020" y="7674"/>
                      <a:pt x="55996" y="7578"/>
                    </a:cubicBezTo>
                    <a:cubicBezTo>
                      <a:pt x="55948" y="7471"/>
                      <a:pt x="55913" y="7364"/>
                      <a:pt x="55877" y="7245"/>
                    </a:cubicBezTo>
                    <a:cubicBezTo>
                      <a:pt x="55817" y="7102"/>
                      <a:pt x="55758" y="6947"/>
                      <a:pt x="55686" y="6804"/>
                    </a:cubicBezTo>
                    <a:cubicBezTo>
                      <a:pt x="55579" y="6519"/>
                      <a:pt x="55425" y="6257"/>
                      <a:pt x="55294" y="5983"/>
                    </a:cubicBezTo>
                    <a:cubicBezTo>
                      <a:pt x="55198" y="5840"/>
                      <a:pt x="55115" y="5685"/>
                      <a:pt x="55032" y="5531"/>
                    </a:cubicBezTo>
                    <a:cubicBezTo>
                      <a:pt x="54913" y="5352"/>
                      <a:pt x="54782" y="5161"/>
                      <a:pt x="54674" y="4971"/>
                    </a:cubicBezTo>
                    <a:lnTo>
                      <a:pt x="54627" y="4959"/>
                    </a:lnTo>
                    <a:cubicBezTo>
                      <a:pt x="54591" y="4828"/>
                      <a:pt x="54448" y="4757"/>
                      <a:pt x="54413" y="4626"/>
                    </a:cubicBezTo>
                    <a:lnTo>
                      <a:pt x="54365" y="4602"/>
                    </a:lnTo>
                    <a:cubicBezTo>
                      <a:pt x="54246" y="4411"/>
                      <a:pt x="54067" y="4280"/>
                      <a:pt x="53948" y="4090"/>
                    </a:cubicBezTo>
                    <a:lnTo>
                      <a:pt x="53877" y="4090"/>
                    </a:lnTo>
                    <a:lnTo>
                      <a:pt x="53901" y="3983"/>
                    </a:lnTo>
                    <a:lnTo>
                      <a:pt x="53805" y="4007"/>
                    </a:lnTo>
                    <a:lnTo>
                      <a:pt x="53793" y="3923"/>
                    </a:lnTo>
                    <a:lnTo>
                      <a:pt x="53698" y="3899"/>
                    </a:lnTo>
                    <a:lnTo>
                      <a:pt x="53722" y="3816"/>
                    </a:lnTo>
                    <a:lnTo>
                      <a:pt x="53615" y="3828"/>
                    </a:lnTo>
                    <a:lnTo>
                      <a:pt x="53615" y="3756"/>
                    </a:lnTo>
                    <a:cubicBezTo>
                      <a:pt x="53436" y="3637"/>
                      <a:pt x="53281" y="3459"/>
                      <a:pt x="53103" y="3340"/>
                    </a:cubicBezTo>
                    <a:lnTo>
                      <a:pt x="53091" y="3304"/>
                    </a:lnTo>
                    <a:cubicBezTo>
                      <a:pt x="52960" y="3221"/>
                      <a:pt x="52829" y="3125"/>
                      <a:pt x="52710" y="3030"/>
                    </a:cubicBezTo>
                    <a:cubicBezTo>
                      <a:pt x="52519" y="2899"/>
                      <a:pt x="52329" y="2768"/>
                      <a:pt x="52127" y="2637"/>
                    </a:cubicBezTo>
                    <a:cubicBezTo>
                      <a:pt x="51876" y="2483"/>
                      <a:pt x="51615" y="2328"/>
                      <a:pt x="51353" y="2185"/>
                    </a:cubicBezTo>
                    <a:cubicBezTo>
                      <a:pt x="51198" y="2102"/>
                      <a:pt x="51043" y="2006"/>
                      <a:pt x="50888" y="1923"/>
                    </a:cubicBezTo>
                    <a:cubicBezTo>
                      <a:pt x="50662" y="1804"/>
                      <a:pt x="50424" y="1732"/>
                      <a:pt x="50210" y="1590"/>
                    </a:cubicBezTo>
                    <a:lnTo>
                      <a:pt x="50102" y="1590"/>
                    </a:lnTo>
                    <a:cubicBezTo>
                      <a:pt x="50007" y="1494"/>
                      <a:pt x="49864" y="1482"/>
                      <a:pt x="49769" y="1411"/>
                    </a:cubicBezTo>
                    <a:lnTo>
                      <a:pt x="49662" y="1411"/>
                    </a:lnTo>
                    <a:cubicBezTo>
                      <a:pt x="49567" y="1340"/>
                      <a:pt x="49436" y="1304"/>
                      <a:pt x="49329" y="1268"/>
                    </a:cubicBezTo>
                    <a:cubicBezTo>
                      <a:pt x="49233" y="1244"/>
                      <a:pt x="49138" y="1209"/>
                      <a:pt x="49055" y="1185"/>
                    </a:cubicBezTo>
                    <a:cubicBezTo>
                      <a:pt x="48959" y="1149"/>
                      <a:pt x="48876" y="1125"/>
                      <a:pt x="48793" y="1090"/>
                    </a:cubicBezTo>
                    <a:cubicBezTo>
                      <a:pt x="48578" y="1030"/>
                      <a:pt x="48376" y="970"/>
                      <a:pt x="48174" y="911"/>
                    </a:cubicBezTo>
                    <a:cubicBezTo>
                      <a:pt x="47709" y="804"/>
                      <a:pt x="47257" y="637"/>
                      <a:pt x="46781" y="601"/>
                    </a:cubicBezTo>
                    <a:lnTo>
                      <a:pt x="46769" y="542"/>
                    </a:lnTo>
                    <a:cubicBezTo>
                      <a:pt x="46614" y="530"/>
                      <a:pt x="46447" y="518"/>
                      <a:pt x="46292" y="470"/>
                    </a:cubicBezTo>
                    <a:cubicBezTo>
                      <a:pt x="46114" y="447"/>
                      <a:pt x="45935" y="423"/>
                      <a:pt x="45769" y="375"/>
                    </a:cubicBezTo>
                    <a:cubicBezTo>
                      <a:pt x="45340" y="316"/>
                      <a:pt x="44899" y="363"/>
                      <a:pt x="44483" y="256"/>
                    </a:cubicBezTo>
                    <a:cubicBezTo>
                      <a:pt x="43554" y="54"/>
                      <a:pt x="42602" y="113"/>
                      <a:pt x="41661" y="89"/>
                    </a:cubicBezTo>
                    <a:cubicBezTo>
                      <a:pt x="41143" y="18"/>
                      <a:pt x="40625" y="3"/>
                      <a:pt x="40107" y="3"/>
                    </a:cubicBezTo>
                    <a:cubicBezTo>
                      <a:pt x="39737" y="3"/>
                      <a:pt x="39367" y="11"/>
                      <a:pt x="38997" y="11"/>
                    </a:cubicBezTo>
                    <a:cubicBezTo>
                      <a:pt x="38849" y="11"/>
                      <a:pt x="38701" y="9"/>
                      <a:pt x="38553" y="6"/>
                    </a:cubicBezTo>
                    <a:cubicBezTo>
                      <a:pt x="38474" y="3"/>
                      <a:pt x="38395" y="1"/>
                      <a:pt x="38316" y="1"/>
                    </a:cubicBezTo>
                    <a:close/>
                  </a:path>
                </a:pathLst>
              </a:custGeom>
              <a:solidFill>
                <a:srgbClr val="010101"/>
              </a:solidFill>
              <a:ln>
                <a:noFill/>
              </a:ln>
            </p:spPr>
            <p:txBody>
              <a:bodyPr spcFirstLastPara="1" wrap="square" lIns="121900" tIns="121900" rIns="121900" bIns="121900" anchor="ctr" anchorCtr="0">
                <a:noAutofit/>
              </a:bodyPr>
              <a:lstStyle/>
              <a:p>
                <a:pPr algn="ctr" defTabSz="1219170">
                  <a:buClr>
                    <a:srgbClr val="000000"/>
                  </a:buClr>
                </a:pPr>
                <a:endParaRPr sz="2133"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585" name="Google Shape;1585;p33"/>
              <p:cNvSpPr/>
              <p:nvPr/>
            </p:nvSpPr>
            <p:spPr>
              <a:xfrm>
                <a:off x="3191211" y="1615156"/>
                <a:ext cx="109532" cy="241033"/>
              </a:xfrm>
              <a:custGeom>
                <a:avLst/>
                <a:gdLst/>
                <a:ahLst/>
                <a:cxnLst/>
                <a:rect l="l" t="t" r="r" b="b"/>
                <a:pathLst>
                  <a:path w="5345" h="11762" extrusionOk="0">
                    <a:moveTo>
                      <a:pt x="5087" y="0"/>
                    </a:moveTo>
                    <a:cubicBezTo>
                      <a:pt x="5007" y="0"/>
                      <a:pt x="4924" y="24"/>
                      <a:pt x="4870" y="64"/>
                    </a:cubicBezTo>
                    <a:cubicBezTo>
                      <a:pt x="4334" y="374"/>
                      <a:pt x="3941" y="862"/>
                      <a:pt x="3572" y="1350"/>
                    </a:cubicBezTo>
                    <a:cubicBezTo>
                      <a:pt x="2215" y="3219"/>
                      <a:pt x="1358" y="5398"/>
                      <a:pt x="643" y="7577"/>
                    </a:cubicBezTo>
                    <a:cubicBezTo>
                      <a:pt x="262" y="8732"/>
                      <a:pt x="36" y="9946"/>
                      <a:pt x="12" y="11161"/>
                    </a:cubicBezTo>
                    <a:cubicBezTo>
                      <a:pt x="0" y="11435"/>
                      <a:pt x="179" y="11756"/>
                      <a:pt x="488" y="11756"/>
                    </a:cubicBezTo>
                    <a:cubicBezTo>
                      <a:pt x="512" y="11760"/>
                      <a:pt x="536" y="11762"/>
                      <a:pt x="559" y="11762"/>
                    </a:cubicBezTo>
                    <a:cubicBezTo>
                      <a:pt x="811" y="11762"/>
                      <a:pt x="1006" y="11532"/>
                      <a:pt x="1072" y="11292"/>
                    </a:cubicBezTo>
                    <a:cubicBezTo>
                      <a:pt x="1310" y="10494"/>
                      <a:pt x="1441" y="9661"/>
                      <a:pt x="1596" y="8839"/>
                    </a:cubicBezTo>
                    <a:cubicBezTo>
                      <a:pt x="1762" y="7875"/>
                      <a:pt x="2048" y="6922"/>
                      <a:pt x="2358" y="5994"/>
                    </a:cubicBezTo>
                    <a:cubicBezTo>
                      <a:pt x="2929" y="4303"/>
                      <a:pt x="3691" y="2648"/>
                      <a:pt x="4751" y="1207"/>
                    </a:cubicBezTo>
                    <a:cubicBezTo>
                      <a:pt x="4953" y="886"/>
                      <a:pt x="5251" y="600"/>
                      <a:pt x="5322" y="219"/>
                    </a:cubicBezTo>
                    <a:cubicBezTo>
                      <a:pt x="5345" y="64"/>
                      <a:pt x="5220" y="0"/>
                      <a:pt x="5087"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grpSp>
        <p:grpSp>
          <p:nvGrpSpPr>
            <p:cNvPr id="1586" name="Google Shape;1586;p33"/>
            <p:cNvGrpSpPr/>
            <p:nvPr/>
          </p:nvGrpSpPr>
          <p:grpSpPr>
            <a:xfrm>
              <a:off x="2702742" y="1245773"/>
              <a:ext cx="736174" cy="704885"/>
              <a:chOff x="2664642" y="1245773"/>
              <a:chExt cx="736174" cy="704885"/>
            </a:xfrm>
          </p:grpSpPr>
          <p:sp>
            <p:nvSpPr>
              <p:cNvPr id="1587" name="Google Shape;1587;p33"/>
              <p:cNvSpPr/>
              <p:nvPr/>
            </p:nvSpPr>
            <p:spPr>
              <a:xfrm>
                <a:off x="2666385" y="1245773"/>
                <a:ext cx="734431" cy="694716"/>
              </a:xfrm>
              <a:custGeom>
                <a:avLst/>
                <a:gdLst/>
                <a:ahLst/>
                <a:cxnLst/>
                <a:rect l="l" t="t" r="r" b="b"/>
                <a:pathLst>
                  <a:path w="35839" h="33901" extrusionOk="0">
                    <a:moveTo>
                      <a:pt x="17094" y="0"/>
                    </a:moveTo>
                    <a:cubicBezTo>
                      <a:pt x="16988" y="0"/>
                      <a:pt x="16882" y="2"/>
                      <a:pt x="16776" y="4"/>
                    </a:cubicBezTo>
                    <a:cubicBezTo>
                      <a:pt x="15169" y="28"/>
                      <a:pt x="13562" y="349"/>
                      <a:pt x="12073" y="968"/>
                    </a:cubicBezTo>
                    <a:cubicBezTo>
                      <a:pt x="10526" y="1599"/>
                      <a:pt x="9168" y="2599"/>
                      <a:pt x="7859" y="3611"/>
                    </a:cubicBezTo>
                    <a:cubicBezTo>
                      <a:pt x="5501" y="5516"/>
                      <a:pt x="3322" y="7719"/>
                      <a:pt x="1798" y="10362"/>
                    </a:cubicBezTo>
                    <a:cubicBezTo>
                      <a:pt x="941" y="11815"/>
                      <a:pt x="453" y="13470"/>
                      <a:pt x="334" y="15160"/>
                    </a:cubicBezTo>
                    <a:cubicBezTo>
                      <a:pt x="108" y="16482"/>
                      <a:pt x="0" y="17827"/>
                      <a:pt x="143" y="19173"/>
                    </a:cubicBezTo>
                    <a:cubicBezTo>
                      <a:pt x="381" y="22066"/>
                      <a:pt x="1298" y="24983"/>
                      <a:pt x="3167" y="27233"/>
                    </a:cubicBezTo>
                    <a:cubicBezTo>
                      <a:pt x="5251" y="29746"/>
                      <a:pt x="8073" y="31591"/>
                      <a:pt x="11133" y="32698"/>
                    </a:cubicBezTo>
                    <a:cubicBezTo>
                      <a:pt x="13381" y="33488"/>
                      <a:pt x="15765" y="33900"/>
                      <a:pt x="18149" y="33900"/>
                    </a:cubicBezTo>
                    <a:cubicBezTo>
                      <a:pt x="19502" y="33900"/>
                      <a:pt x="20854" y="33768"/>
                      <a:pt x="22182" y="33496"/>
                    </a:cubicBezTo>
                    <a:cubicBezTo>
                      <a:pt x="25146" y="32877"/>
                      <a:pt x="27921" y="31472"/>
                      <a:pt x="30230" y="29543"/>
                    </a:cubicBezTo>
                    <a:cubicBezTo>
                      <a:pt x="32445" y="27698"/>
                      <a:pt x="34302" y="25328"/>
                      <a:pt x="35171" y="22554"/>
                    </a:cubicBezTo>
                    <a:cubicBezTo>
                      <a:pt x="35755" y="20780"/>
                      <a:pt x="35838" y="18887"/>
                      <a:pt x="35719" y="17030"/>
                    </a:cubicBezTo>
                    <a:cubicBezTo>
                      <a:pt x="35386" y="13589"/>
                      <a:pt x="34088" y="10243"/>
                      <a:pt x="31981" y="7493"/>
                    </a:cubicBezTo>
                    <a:cubicBezTo>
                      <a:pt x="30159" y="5112"/>
                      <a:pt x="27706" y="3242"/>
                      <a:pt x="24992" y="1944"/>
                    </a:cubicBezTo>
                    <a:cubicBezTo>
                      <a:pt x="22550" y="741"/>
                      <a:pt x="19842" y="0"/>
                      <a:pt x="17094"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88" name="Google Shape;1588;p33"/>
              <p:cNvSpPr/>
              <p:nvPr/>
            </p:nvSpPr>
            <p:spPr>
              <a:xfrm>
                <a:off x="2664642" y="1255921"/>
                <a:ext cx="734185" cy="694737"/>
              </a:xfrm>
              <a:custGeom>
                <a:avLst/>
                <a:gdLst/>
                <a:ahLst/>
                <a:cxnLst/>
                <a:rect l="l" t="t" r="r" b="b"/>
                <a:pathLst>
                  <a:path w="35827" h="33902" extrusionOk="0">
                    <a:moveTo>
                      <a:pt x="17026" y="1819"/>
                    </a:moveTo>
                    <a:cubicBezTo>
                      <a:pt x="17233" y="1819"/>
                      <a:pt x="17440" y="1829"/>
                      <a:pt x="17646" y="1853"/>
                    </a:cubicBezTo>
                    <a:cubicBezTo>
                      <a:pt x="19241" y="1877"/>
                      <a:pt x="20825" y="2222"/>
                      <a:pt x="22337" y="2734"/>
                    </a:cubicBezTo>
                    <a:cubicBezTo>
                      <a:pt x="25623" y="3865"/>
                      <a:pt x="28611" y="5925"/>
                      <a:pt x="30707" y="8699"/>
                    </a:cubicBezTo>
                    <a:cubicBezTo>
                      <a:pt x="32469" y="10985"/>
                      <a:pt x="33695" y="13724"/>
                      <a:pt x="33993" y="16605"/>
                    </a:cubicBezTo>
                    <a:lnTo>
                      <a:pt x="34029" y="16665"/>
                    </a:lnTo>
                    <a:cubicBezTo>
                      <a:pt x="34076" y="17534"/>
                      <a:pt x="34088" y="18403"/>
                      <a:pt x="34041" y="19272"/>
                    </a:cubicBezTo>
                    <a:cubicBezTo>
                      <a:pt x="33898" y="20784"/>
                      <a:pt x="33493" y="22284"/>
                      <a:pt x="32790" y="23642"/>
                    </a:cubicBezTo>
                    <a:cubicBezTo>
                      <a:pt x="31921" y="25344"/>
                      <a:pt x="30671" y="26844"/>
                      <a:pt x="29218" y="28071"/>
                    </a:cubicBezTo>
                    <a:cubicBezTo>
                      <a:pt x="27194" y="29845"/>
                      <a:pt x="24718" y="31107"/>
                      <a:pt x="22087" y="31619"/>
                    </a:cubicBezTo>
                    <a:cubicBezTo>
                      <a:pt x="21468" y="31750"/>
                      <a:pt x="20848" y="31857"/>
                      <a:pt x="20217" y="31881"/>
                    </a:cubicBezTo>
                    <a:cubicBezTo>
                      <a:pt x="19717" y="31964"/>
                      <a:pt x="19205" y="31928"/>
                      <a:pt x="18705" y="31952"/>
                    </a:cubicBezTo>
                    <a:cubicBezTo>
                      <a:pt x="18511" y="31944"/>
                      <a:pt x="18315" y="31944"/>
                      <a:pt x="18119" y="31944"/>
                    </a:cubicBezTo>
                    <a:cubicBezTo>
                      <a:pt x="17726" y="31944"/>
                      <a:pt x="17332" y="31944"/>
                      <a:pt x="16943" y="31881"/>
                    </a:cubicBezTo>
                    <a:cubicBezTo>
                      <a:pt x="13419" y="31607"/>
                      <a:pt x="9954" y="30392"/>
                      <a:pt x="7132" y="28249"/>
                    </a:cubicBezTo>
                    <a:cubicBezTo>
                      <a:pt x="6025" y="27380"/>
                      <a:pt x="5001" y="26380"/>
                      <a:pt x="4239" y="25177"/>
                    </a:cubicBezTo>
                    <a:cubicBezTo>
                      <a:pt x="3584" y="24154"/>
                      <a:pt x="3120" y="23011"/>
                      <a:pt x="2799" y="21832"/>
                    </a:cubicBezTo>
                    <a:cubicBezTo>
                      <a:pt x="2656" y="21332"/>
                      <a:pt x="2537" y="20832"/>
                      <a:pt x="2441" y="20320"/>
                    </a:cubicBezTo>
                    <a:cubicBezTo>
                      <a:pt x="2251" y="19355"/>
                      <a:pt x="2108" y="18367"/>
                      <a:pt x="2096" y="17391"/>
                    </a:cubicBezTo>
                    <a:cubicBezTo>
                      <a:pt x="2037" y="16950"/>
                      <a:pt x="2037" y="16510"/>
                      <a:pt x="2084" y="16069"/>
                    </a:cubicBezTo>
                    <a:cubicBezTo>
                      <a:pt x="2132" y="14879"/>
                      <a:pt x="2322" y="13676"/>
                      <a:pt x="2727" y="12557"/>
                    </a:cubicBezTo>
                    <a:cubicBezTo>
                      <a:pt x="2906" y="12033"/>
                      <a:pt x="3239" y="11557"/>
                      <a:pt x="3263" y="10997"/>
                    </a:cubicBezTo>
                    <a:cubicBezTo>
                      <a:pt x="3263" y="10866"/>
                      <a:pt x="3370" y="10771"/>
                      <a:pt x="3430" y="10664"/>
                    </a:cubicBezTo>
                    <a:cubicBezTo>
                      <a:pt x="4430" y="9199"/>
                      <a:pt x="5644" y="7902"/>
                      <a:pt x="6930" y="6687"/>
                    </a:cubicBezTo>
                    <a:cubicBezTo>
                      <a:pt x="8192" y="5520"/>
                      <a:pt x="9537" y="4449"/>
                      <a:pt x="10990" y="3532"/>
                    </a:cubicBezTo>
                    <a:cubicBezTo>
                      <a:pt x="12359" y="2675"/>
                      <a:pt x="13919" y="2139"/>
                      <a:pt x="15526" y="1937"/>
                    </a:cubicBezTo>
                    <a:cubicBezTo>
                      <a:pt x="16023" y="1878"/>
                      <a:pt x="16526" y="1819"/>
                      <a:pt x="17026" y="1819"/>
                    </a:cubicBezTo>
                    <a:close/>
                    <a:moveTo>
                      <a:pt x="17067" y="1"/>
                    </a:moveTo>
                    <a:cubicBezTo>
                      <a:pt x="16425" y="1"/>
                      <a:pt x="15783" y="41"/>
                      <a:pt x="15145" y="127"/>
                    </a:cubicBezTo>
                    <a:cubicBezTo>
                      <a:pt x="13312" y="413"/>
                      <a:pt x="11526" y="1055"/>
                      <a:pt x="9978" y="2079"/>
                    </a:cubicBezTo>
                    <a:cubicBezTo>
                      <a:pt x="8514" y="3044"/>
                      <a:pt x="7144" y="4151"/>
                      <a:pt x="5870" y="5354"/>
                    </a:cubicBezTo>
                    <a:cubicBezTo>
                      <a:pt x="4406" y="6747"/>
                      <a:pt x="3049" y="8283"/>
                      <a:pt x="2001" y="10021"/>
                    </a:cubicBezTo>
                    <a:cubicBezTo>
                      <a:pt x="1048" y="11545"/>
                      <a:pt x="477" y="13295"/>
                      <a:pt x="346" y="15081"/>
                    </a:cubicBezTo>
                    <a:cubicBezTo>
                      <a:pt x="298" y="15533"/>
                      <a:pt x="179" y="15962"/>
                      <a:pt x="155" y="16414"/>
                    </a:cubicBezTo>
                    <a:cubicBezTo>
                      <a:pt x="1" y="17748"/>
                      <a:pt x="108" y="19105"/>
                      <a:pt x="286" y="20439"/>
                    </a:cubicBezTo>
                    <a:cubicBezTo>
                      <a:pt x="322" y="20605"/>
                      <a:pt x="358" y="20784"/>
                      <a:pt x="382" y="20963"/>
                    </a:cubicBezTo>
                    <a:cubicBezTo>
                      <a:pt x="489" y="21475"/>
                      <a:pt x="596" y="21987"/>
                      <a:pt x="727" y="22475"/>
                    </a:cubicBezTo>
                    <a:cubicBezTo>
                      <a:pt x="1191" y="24130"/>
                      <a:pt x="1953" y="25701"/>
                      <a:pt x="3013" y="27047"/>
                    </a:cubicBezTo>
                    <a:cubicBezTo>
                      <a:pt x="5037" y="29595"/>
                      <a:pt x="7847" y="31464"/>
                      <a:pt x="10871" y="32619"/>
                    </a:cubicBezTo>
                    <a:cubicBezTo>
                      <a:pt x="11300" y="32762"/>
                      <a:pt x="11716" y="32917"/>
                      <a:pt x="12145" y="33024"/>
                    </a:cubicBezTo>
                    <a:lnTo>
                      <a:pt x="12204" y="33059"/>
                    </a:lnTo>
                    <a:cubicBezTo>
                      <a:pt x="12585" y="33155"/>
                      <a:pt x="12966" y="33262"/>
                      <a:pt x="13347" y="33345"/>
                    </a:cubicBezTo>
                    <a:cubicBezTo>
                      <a:pt x="14942" y="33744"/>
                      <a:pt x="16592" y="33901"/>
                      <a:pt x="18239" y="33901"/>
                    </a:cubicBezTo>
                    <a:cubicBezTo>
                      <a:pt x="18756" y="33901"/>
                      <a:pt x="19273" y="33886"/>
                      <a:pt x="19789" y="33857"/>
                    </a:cubicBezTo>
                    <a:cubicBezTo>
                      <a:pt x="20444" y="33774"/>
                      <a:pt x="21098" y="33702"/>
                      <a:pt x="21741" y="33595"/>
                    </a:cubicBezTo>
                    <a:cubicBezTo>
                      <a:pt x="25218" y="32952"/>
                      <a:pt x="28468" y="31250"/>
                      <a:pt x="31040" y="28833"/>
                    </a:cubicBezTo>
                    <a:cubicBezTo>
                      <a:pt x="33374" y="26701"/>
                      <a:pt x="35124" y="23856"/>
                      <a:pt x="35624" y="20701"/>
                    </a:cubicBezTo>
                    <a:cubicBezTo>
                      <a:pt x="35826" y="19189"/>
                      <a:pt x="35826" y="17653"/>
                      <a:pt x="35612" y="16141"/>
                    </a:cubicBezTo>
                    <a:cubicBezTo>
                      <a:pt x="35184" y="13247"/>
                      <a:pt x="34088" y="10449"/>
                      <a:pt x="32397" y="8068"/>
                    </a:cubicBezTo>
                    <a:cubicBezTo>
                      <a:pt x="30361" y="5175"/>
                      <a:pt x="27444" y="2984"/>
                      <a:pt x="24218" y="1591"/>
                    </a:cubicBezTo>
                    <a:cubicBezTo>
                      <a:pt x="22777" y="936"/>
                      <a:pt x="21253" y="484"/>
                      <a:pt x="19705" y="222"/>
                    </a:cubicBezTo>
                    <a:cubicBezTo>
                      <a:pt x="18831" y="77"/>
                      <a:pt x="17949" y="1"/>
                      <a:pt x="17067"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589" name="Google Shape;1589;p33"/>
              <p:cNvGrpSpPr/>
              <p:nvPr/>
            </p:nvGrpSpPr>
            <p:grpSpPr>
              <a:xfrm>
                <a:off x="2863986" y="1379683"/>
                <a:ext cx="344540" cy="463540"/>
                <a:chOff x="2863986" y="1379683"/>
                <a:chExt cx="344540" cy="463540"/>
              </a:xfrm>
            </p:grpSpPr>
            <p:sp>
              <p:nvSpPr>
                <p:cNvPr id="1590" name="Google Shape;1590;p33"/>
                <p:cNvSpPr/>
                <p:nvPr/>
              </p:nvSpPr>
              <p:spPr>
                <a:xfrm>
                  <a:off x="2863986" y="1379683"/>
                  <a:ext cx="344540" cy="463540"/>
                </a:xfrm>
                <a:custGeom>
                  <a:avLst/>
                  <a:gdLst/>
                  <a:ahLst/>
                  <a:cxnLst/>
                  <a:rect l="l" t="t" r="r" b="b"/>
                  <a:pathLst>
                    <a:path w="16813" h="22620" extrusionOk="0">
                      <a:moveTo>
                        <a:pt x="16004" y="0"/>
                      </a:moveTo>
                      <a:cubicBezTo>
                        <a:pt x="15655" y="0"/>
                        <a:pt x="15531" y="475"/>
                        <a:pt x="15455" y="755"/>
                      </a:cubicBezTo>
                      <a:cubicBezTo>
                        <a:pt x="15431" y="922"/>
                        <a:pt x="15408" y="1089"/>
                        <a:pt x="15408" y="1255"/>
                      </a:cubicBezTo>
                      <a:lnTo>
                        <a:pt x="15360" y="1267"/>
                      </a:lnTo>
                      <a:cubicBezTo>
                        <a:pt x="15348" y="2267"/>
                        <a:pt x="15241" y="3256"/>
                        <a:pt x="15277" y="4256"/>
                      </a:cubicBezTo>
                      <a:cubicBezTo>
                        <a:pt x="15324" y="4458"/>
                        <a:pt x="15312" y="4661"/>
                        <a:pt x="15312" y="4863"/>
                      </a:cubicBezTo>
                      <a:cubicBezTo>
                        <a:pt x="15336" y="6816"/>
                        <a:pt x="15360" y="8780"/>
                        <a:pt x="15491" y="10721"/>
                      </a:cubicBezTo>
                      <a:cubicBezTo>
                        <a:pt x="15539" y="11673"/>
                        <a:pt x="15515" y="12626"/>
                        <a:pt x="15586" y="13578"/>
                      </a:cubicBezTo>
                      <a:cubicBezTo>
                        <a:pt x="15610" y="15912"/>
                        <a:pt x="15586" y="18234"/>
                        <a:pt x="15634" y="20567"/>
                      </a:cubicBezTo>
                      <a:cubicBezTo>
                        <a:pt x="15528" y="20569"/>
                        <a:pt x="15422" y="20569"/>
                        <a:pt x="15316" y="20569"/>
                      </a:cubicBezTo>
                      <a:cubicBezTo>
                        <a:pt x="14998" y="20569"/>
                        <a:pt x="14679" y="20564"/>
                        <a:pt x="14360" y="20564"/>
                      </a:cubicBezTo>
                      <a:cubicBezTo>
                        <a:pt x="13934" y="20564"/>
                        <a:pt x="13509" y="20573"/>
                        <a:pt x="13086" y="20615"/>
                      </a:cubicBezTo>
                      <a:cubicBezTo>
                        <a:pt x="12705" y="20662"/>
                        <a:pt x="12312" y="20615"/>
                        <a:pt x="11931" y="20710"/>
                      </a:cubicBezTo>
                      <a:cubicBezTo>
                        <a:pt x="11550" y="20758"/>
                        <a:pt x="11157" y="20710"/>
                        <a:pt x="10776" y="20805"/>
                      </a:cubicBezTo>
                      <a:cubicBezTo>
                        <a:pt x="10478" y="20841"/>
                        <a:pt x="10181" y="20817"/>
                        <a:pt x="9883" y="20889"/>
                      </a:cubicBezTo>
                      <a:cubicBezTo>
                        <a:pt x="9371" y="20924"/>
                        <a:pt x="8859" y="20924"/>
                        <a:pt x="8347" y="20948"/>
                      </a:cubicBezTo>
                      <a:cubicBezTo>
                        <a:pt x="7859" y="21055"/>
                        <a:pt x="7347" y="20948"/>
                        <a:pt x="6859" y="21067"/>
                      </a:cubicBezTo>
                      <a:cubicBezTo>
                        <a:pt x="6418" y="21103"/>
                        <a:pt x="5966" y="21067"/>
                        <a:pt x="5525" y="21151"/>
                      </a:cubicBezTo>
                      <a:cubicBezTo>
                        <a:pt x="4930" y="21198"/>
                        <a:pt x="4335" y="21163"/>
                        <a:pt x="3751" y="21246"/>
                      </a:cubicBezTo>
                      <a:cubicBezTo>
                        <a:pt x="2942" y="21270"/>
                        <a:pt x="2132" y="21305"/>
                        <a:pt x="1346" y="21448"/>
                      </a:cubicBezTo>
                      <a:cubicBezTo>
                        <a:pt x="1430" y="20520"/>
                        <a:pt x="1346" y="19579"/>
                        <a:pt x="1442" y="18650"/>
                      </a:cubicBezTo>
                      <a:cubicBezTo>
                        <a:pt x="1465" y="17555"/>
                        <a:pt x="1454" y="16448"/>
                        <a:pt x="1442" y="15352"/>
                      </a:cubicBezTo>
                      <a:cubicBezTo>
                        <a:pt x="1442" y="15150"/>
                        <a:pt x="1454" y="14947"/>
                        <a:pt x="1406" y="14745"/>
                      </a:cubicBezTo>
                      <a:cubicBezTo>
                        <a:pt x="1394" y="14185"/>
                        <a:pt x="1370" y="13614"/>
                        <a:pt x="1358" y="13042"/>
                      </a:cubicBezTo>
                      <a:cubicBezTo>
                        <a:pt x="1251" y="11959"/>
                        <a:pt x="1311" y="10876"/>
                        <a:pt x="1215" y="9792"/>
                      </a:cubicBezTo>
                      <a:lnTo>
                        <a:pt x="1334" y="9768"/>
                      </a:lnTo>
                      <a:lnTo>
                        <a:pt x="1215" y="9709"/>
                      </a:lnTo>
                      <a:cubicBezTo>
                        <a:pt x="1180" y="7328"/>
                        <a:pt x="1168" y="4934"/>
                        <a:pt x="1192" y="2553"/>
                      </a:cubicBezTo>
                      <a:cubicBezTo>
                        <a:pt x="1203" y="2089"/>
                        <a:pt x="1096" y="1636"/>
                        <a:pt x="1084" y="1172"/>
                      </a:cubicBezTo>
                      <a:lnTo>
                        <a:pt x="1084" y="1172"/>
                      </a:lnTo>
                      <a:cubicBezTo>
                        <a:pt x="1989" y="1303"/>
                        <a:pt x="2906" y="1243"/>
                        <a:pt x="3811" y="1315"/>
                      </a:cubicBezTo>
                      <a:cubicBezTo>
                        <a:pt x="4484" y="1339"/>
                        <a:pt x="5153" y="1348"/>
                        <a:pt x="5823" y="1348"/>
                      </a:cubicBezTo>
                      <a:cubicBezTo>
                        <a:pt x="6493" y="1348"/>
                        <a:pt x="7163" y="1339"/>
                        <a:pt x="7835" y="1327"/>
                      </a:cubicBezTo>
                      <a:cubicBezTo>
                        <a:pt x="8907" y="1243"/>
                        <a:pt x="9978" y="1267"/>
                        <a:pt x="11050" y="1232"/>
                      </a:cubicBezTo>
                      <a:cubicBezTo>
                        <a:pt x="11410" y="1196"/>
                        <a:pt x="11771" y="1191"/>
                        <a:pt x="12131" y="1191"/>
                      </a:cubicBezTo>
                      <a:cubicBezTo>
                        <a:pt x="12298" y="1191"/>
                        <a:pt x="12466" y="1192"/>
                        <a:pt x="12633" y="1192"/>
                      </a:cubicBezTo>
                      <a:cubicBezTo>
                        <a:pt x="12960" y="1192"/>
                        <a:pt x="13286" y="1187"/>
                        <a:pt x="13610" y="1160"/>
                      </a:cubicBezTo>
                      <a:cubicBezTo>
                        <a:pt x="13991" y="1101"/>
                        <a:pt x="14396" y="1124"/>
                        <a:pt x="14717" y="886"/>
                      </a:cubicBezTo>
                      <a:cubicBezTo>
                        <a:pt x="14753" y="696"/>
                        <a:pt x="14789" y="493"/>
                        <a:pt x="14681" y="327"/>
                      </a:cubicBezTo>
                      <a:cubicBezTo>
                        <a:pt x="14300" y="41"/>
                        <a:pt x="13788" y="148"/>
                        <a:pt x="13348" y="53"/>
                      </a:cubicBezTo>
                      <a:cubicBezTo>
                        <a:pt x="12852" y="27"/>
                        <a:pt x="12356" y="18"/>
                        <a:pt x="11860" y="18"/>
                      </a:cubicBezTo>
                      <a:cubicBezTo>
                        <a:pt x="10987" y="18"/>
                        <a:pt x="10114" y="45"/>
                        <a:pt x="9240" y="53"/>
                      </a:cubicBezTo>
                      <a:cubicBezTo>
                        <a:pt x="8442" y="136"/>
                        <a:pt x="7633" y="89"/>
                        <a:pt x="6835" y="148"/>
                      </a:cubicBezTo>
                      <a:cubicBezTo>
                        <a:pt x="5978" y="219"/>
                        <a:pt x="5109" y="184"/>
                        <a:pt x="4251" y="219"/>
                      </a:cubicBezTo>
                      <a:cubicBezTo>
                        <a:pt x="3692" y="273"/>
                        <a:pt x="3129" y="279"/>
                        <a:pt x="2567" y="279"/>
                      </a:cubicBezTo>
                      <a:cubicBezTo>
                        <a:pt x="2406" y="279"/>
                        <a:pt x="2245" y="279"/>
                        <a:pt x="2085" y="279"/>
                      </a:cubicBezTo>
                      <a:cubicBezTo>
                        <a:pt x="1683" y="279"/>
                        <a:pt x="1282" y="282"/>
                        <a:pt x="882" y="303"/>
                      </a:cubicBezTo>
                      <a:cubicBezTo>
                        <a:pt x="715" y="362"/>
                        <a:pt x="561" y="422"/>
                        <a:pt x="406" y="493"/>
                      </a:cubicBezTo>
                      <a:cubicBezTo>
                        <a:pt x="346" y="1243"/>
                        <a:pt x="49" y="1958"/>
                        <a:pt x="49" y="2720"/>
                      </a:cubicBezTo>
                      <a:cubicBezTo>
                        <a:pt x="1" y="4839"/>
                        <a:pt x="60" y="6947"/>
                        <a:pt x="72" y="9066"/>
                      </a:cubicBezTo>
                      <a:cubicBezTo>
                        <a:pt x="72" y="9173"/>
                        <a:pt x="84" y="9280"/>
                        <a:pt x="108" y="9387"/>
                      </a:cubicBezTo>
                      <a:cubicBezTo>
                        <a:pt x="120" y="10542"/>
                        <a:pt x="120" y="11709"/>
                        <a:pt x="144" y="12864"/>
                      </a:cubicBezTo>
                      <a:cubicBezTo>
                        <a:pt x="168" y="15186"/>
                        <a:pt x="120" y="17495"/>
                        <a:pt x="156" y="19805"/>
                      </a:cubicBezTo>
                      <a:cubicBezTo>
                        <a:pt x="239" y="20270"/>
                        <a:pt x="191" y="20758"/>
                        <a:pt x="287" y="21210"/>
                      </a:cubicBezTo>
                      <a:cubicBezTo>
                        <a:pt x="370" y="21603"/>
                        <a:pt x="191" y="22163"/>
                        <a:pt x="596" y="22425"/>
                      </a:cubicBezTo>
                      <a:cubicBezTo>
                        <a:pt x="692" y="22436"/>
                        <a:pt x="787" y="22460"/>
                        <a:pt x="882" y="22484"/>
                      </a:cubicBezTo>
                      <a:cubicBezTo>
                        <a:pt x="1778" y="22595"/>
                        <a:pt x="2674" y="22620"/>
                        <a:pt x="3576" y="22620"/>
                      </a:cubicBezTo>
                      <a:cubicBezTo>
                        <a:pt x="3836" y="22620"/>
                        <a:pt x="4097" y="22618"/>
                        <a:pt x="4359" y="22615"/>
                      </a:cubicBezTo>
                      <a:cubicBezTo>
                        <a:pt x="4539" y="22617"/>
                        <a:pt x="4719" y="22618"/>
                        <a:pt x="4899" y="22618"/>
                      </a:cubicBezTo>
                      <a:cubicBezTo>
                        <a:pt x="5978" y="22618"/>
                        <a:pt x="7051" y="22591"/>
                        <a:pt x="8133" y="22591"/>
                      </a:cubicBezTo>
                      <a:lnTo>
                        <a:pt x="8145" y="22532"/>
                      </a:lnTo>
                      <a:cubicBezTo>
                        <a:pt x="8228" y="22535"/>
                        <a:pt x="8312" y="22537"/>
                        <a:pt x="8395" y="22537"/>
                      </a:cubicBezTo>
                      <a:cubicBezTo>
                        <a:pt x="8895" y="22537"/>
                        <a:pt x="9397" y="22484"/>
                        <a:pt x="9907" y="22484"/>
                      </a:cubicBezTo>
                      <a:lnTo>
                        <a:pt x="9907" y="22436"/>
                      </a:lnTo>
                      <a:cubicBezTo>
                        <a:pt x="10193" y="22425"/>
                        <a:pt x="10478" y="22448"/>
                        <a:pt x="10740" y="22365"/>
                      </a:cubicBezTo>
                      <a:cubicBezTo>
                        <a:pt x="11395" y="22317"/>
                        <a:pt x="12050" y="22270"/>
                        <a:pt x="12693" y="22186"/>
                      </a:cubicBezTo>
                      <a:cubicBezTo>
                        <a:pt x="13360" y="22127"/>
                        <a:pt x="14015" y="22056"/>
                        <a:pt x="14669" y="21925"/>
                      </a:cubicBezTo>
                      <a:cubicBezTo>
                        <a:pt x="14848" y="21901"/>
                        <a:pt x="15039" y="21889"/>
                        <a:pt x="15217" y="21865"/>
                      </a:cubicBezTo>
                      <a:cubicBezTo>
                        <a:pt x="15384" y="21805"/>
                        <a:pt x="15574" y="21805"/>
                        <a:pt x="15753" y="21782"/>
                      </a:cubicBezTo>
                      <a:cubicBezTo>
                        <a:pt x="16003" y="21686"/>
                        <a:pt x="16313" y="21651"/>
                        <a:pt x="16467" y="21413"/>
                      </a:cubicBezTo>
                      <a:cubicBezTo>
                        <a:pt x="16586" y="21222"/>
                        <a:pt x="16551" y="20996"/>
                        <a:pt x="16610" y="20793"/>
                      </a:cubicBezTo>
                      <a:cubicBezTo>
                        <a:pt x="16753" y="20317"/>
                        <a:pt x="16670" y="19829"/>
                        <a:pt x="16705" y="19341"/>
                      </a:cubicBezTo>
                      <a:cubicBezTo>
                        <a:pt x="16765" y="18912"/>
                        <a:pt x="16741" y="18472"/>
                        <a:pt x="16753" y="18031"/>
                      </a:cubicBezTo>
                      <a:cubicBezTo>
                        <a:pt x="16813" y="15840"/>
                        <a:pt x="16789" y="13638"/>
                        <a:pt x="16729" y="11447"/>
                      </a:cubicBezTo>
                      <a:cubicBezTo>
                        <a:pt x="16741" y="11328"/>
                        <a:pt x="16729" y="11221"/>
                        <a:pt x="16694" y="11102"/>
                      </a:cubicBezTo>
                      <a:cubicBezTo>
                        <a:pt x="16646" y="8423"/>
                        <a:pt x="16682" y="5732"/>
                        <a:pt x="16658" y="3041"/>
                      </a:cubicBezTo>
                      <a:lnTo>
                        <a:pt x="16598" y="3041"/>
                      </a:lnTo>
                      <a:cubicBezTo>
                        <a:pt x="16586" y="2613"/>
                        <a:pt x="16598" y="2184"/>
                        <a:pt x="16527" y="1767"/>
                      </a:cubicBezTo>
                      <a:cubicBezTo>
                        <a:pt x="16503" y="1470"/>
                        <a:pt x="16515" y="1172"/>
                        <a:pt x="16443" y="874"/>
                      </a:cubicBezTo>
                      <a:cubicBezTo>
                        <a:pt x="16384" y="577"/>
                        <a:pt x="16348" y="243"/>
                        <a:pt x="16122" y="17"/>
                      </a:cubicBezTo>
                      <a:cubicBezTo>
                        <a:pt x="16080" y="6"/>
                        <a:pt x="16041" y="0"/>
                        <a:pt x="16004"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1" name="Google Shape;1591;p33"/>
                <p:cNvSpPr/>
                <p:nvPr/>
              </p:nvSpPr>
              <p:spPr>
                <a:xfrm>
                  <a:off x="2919627" y="1447128"/>
                  <a:ext cx="196441" cy="18956"/>
                </a:xfrm>
                <a:custGeom>
                  <a:avLst/>
                  <a:gdLst/>
                  <a:ahLst/>
                  <a:cxnLst/>
                  <a:rect l="l" t="t" r="r" b="b"/>
                  <a:pathLst>
                    <a:path w="9586" h="925" extrusionOk="0">
                      <a:moveTo>
                        <a:pt x="9383" y="12"/>
                      </a:moveTo>
                      <a:cubicBezTo>
                        <a:pt x="8930" y="24"/>
                        <a:pt x="8466" y="0"/>
                        <a:pt x="8013" y="60"/>
                      </a:cubicBezTo>
                      <a:cubicBezTo>
                        <a:pt x="6954" y="119"/>
                        <a:pt x="5882" y="131"/>
                        <a:pt x="4823" y="143"/>
                      </a:cubicBezTo>
                      <a:lnTo>
                        <a:pt x="4763" y="203"/>
                      </a:lnTo>
                      <a:lnTo>
                        <a:pt x="4692" y="143"/>
                      </a:lnTo>
                      <a:cubicBezTo>
                        <a:pt x="3942" y="179"/>
                        <a:pt x="3180" y="179"/>
                        <a:pt x="2429" y="227"/>
                      </a:cubicBezTo>
                      <a:cubicBezTo>
                        <a:pt x="2084" y="286"/>
                        <a:pt x="1727" y="238"/>
                        <a:pt x="1370" y="298"/>
                      </a:cubicBezTo>
                      <a:cubicBezTo>
                        <a:pt x="1013" y="357"/>
                        <a:pt x="655" y="381"/>
                        <a:pt x="286" y="393"/>
                      </a:cubicBezTo>
                      <a:cubicBezTo>
                        <a:pt x="191" y="453"/>
                        <a:pt x="96" y="512"/>
                        <a:pt x="1" y="584"/>
                      </a:cubicBezTo>
                      <a:cubicBezTo>
                        <a:pt x="24" y="631"/>
                        <a:pt x="72" y="738"/>
                        <a:pt x="96" y="798"/>
                      </a:cubicBezTo>
                      <a:cubicBezTo>
                        <a:pt x="405" y="869"/>
                        <a:pt x="703" y="917"/>
                        <a:pt x="1013" y="917"/>
                      </a:cubicBezTo>
                      <a:cubicBezTo>
                        <a:pt x="1262" y="922"/>
                        <a:pt x="1511" y="925"/>
                        <a:pt x="1760" y="925"/>
                      </a:cubicBezTo>
                      <a:cubicBezTo>
                        <a:pt x="2614" y="925"/>
                        <a:pt x="3462" y="897"/>
                        <a:pt x="4311" y="869"/>
                      </a:cubicBezTo>
                      <a:cubicBezTo>
                        <a:pt x="4430" y="840"/>
                        <a:pt x="4549" y="834"/>
                        <a:pt x="4668" y="834"/>
                      </a:cubicBezTo>
                      <a:cubicBezTo>
                        <a:pt x="4747" y="834"/>
                        <a:pt x="4827" y="836"/>
                        <a:pt x="4906" y="836"/>
                      </a:cubicBezTo>
                      <a:cubicBezTo>
                        <a:pt x="4946" y="836"/>
                        <a:pt x="4985" y="836"/>
                        <a:pt x="5025" y="834"/>
                      </a:cubicBezTo>
                      <a:cubicBezTo>
                        <a:pt x="5858" y="798"/>
                        <a:pt x="6680" y="715"/>
                        <a:pt x="7513" y="691"/>
                      </a:cubicBezTo>
                      <a:cubicBezTo>
                        <a:pt x="8180" y="608"/>
                        <a:pt x="8859" y="619"/>
                        <a:pt x="9514" y="441"/>
                      </a:cubicBezTo>
                      <a:cubicBezTo>
                        <a:pt x="9514" y="286"/>
                        <a:pt x="9585" y="60"/>
                        <a:pt x="9383" y="12"/>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2" name="Google Shape;1592;p33"/>
                <p:cNvSpPr/>
                <p:nvPr/>
              </p:nvSpPr>
              <p:spPr>
                <a:xfrm>
                  <a:off x="2925242" y="1490533"/>
                  <a:ext cx="198142" cy="17562"/>
                </a:xfrm>
                <a:custGeom>
                  <a:avLst/>
                  <a:gdLst/>
                  <a:ahLst/>
                  <a:cxnLst/>
                  <a:rect l="l" t="t" r="r" b="b"/>
                  <a:pathLst>
                    <a:path w="9669" h="857" extrusionOk="0">
                      <a:moveTo>
                        <a:pt x="1496" y="1"/>
                      </a:moveTo>
                      <a:cubicBezTo>
                        <a:pt x="1029" y="1"/>
                        <a:pt x="564" y="79"/>
                        <a:pt x="108" y="156"/>
                      </a:cubicBezTo>
                      <a:cubicBezTo>
                        <a:pt x="72" y="216"/>
                        <a:pt x="36" y="275"/>
                        <a:pt x="0" y="347"/>
                      </a:cubicBezTo>
                      <a:cubicBezTo>
                        <a:pt x="24" y="371"/>
                        <a:pt x="72" y="442"/>
                        <a:pt x="84" y="478"/>
                      </a:cubicBezTo>
                      <a:cubicBezTo>
                        <a:pt x="346" y="597"/>
                        <a:pt x="631" y="656"/>
                        <a:pt x="905" y="716"/>
                      </a:cubicBezTo>
                      <a:cubicBezTo>
                        <a:pt x="1272" y="749"/>
                        <a:pt x="1639" y="824"/>
                        <a:pt x="2007" y="824"/>
                      </a:cubicBezTo>
                      <a:cubicBezTo>
                        <a:pt x="2032" y="824"/>
                        <a:pt x="2058" y="824"/>
                        <a:pt x="2084" y="823"/>
                      </a:cubicBezTo>
                      <a:cubicBezTo>
                        <a:pt x="2726" y="829"/>
                        <a:pt x="3374" y="856"/>
                        <a:pt x="4022" y="856"/>
                      </a:cubicBezTo>
                      <a:cubicBezTo>
                        <a:pt x="4589" y="856"/>
                        <a:pt x="5155" y="836"/>
                        <a:pt x="5715" y="764"/>
                      </a:cubicBezTo>
                      <a:cubicBezTo>
                        <a:pt x="6132" y="764"/>
                        <a:pt x="6549" y="764"/>
                        <a:pt x="6954" y="680"/>
                      </a:cubicBezTo>
                      <a:cubicBezTo>
                        <a:pt x="7644" y="656"/>
                        <a:pt x="8323" y="561"/>
                        <a:pt x="9002" y="514"/>
                      </a:cubicBezTo>
                      <a:cubicBezTo>
                        <a:pt x="9216" y="502"/>
                        <a:pt x="9442" y="514"/>
                        <a:pt x="9621" y="359"/>
                      </a:cubicBezTo>
                      <a:cubicBezTo>
                        <a:pt x="9668" y="97"/>
                        <a:pt x="9394" y="49"/>
                        <a:pt x="9192" y="37"/>
                      </a:cubicBezTo>
                      <a:cubicBezTo>
                        <a:pt x="9064" y="36"/>
                        <a:pt x="8936" y="36"/>
                        <a:pt x="8808" y="36"/>
                      </a:cubicBezTo>
                      <a:cubicBezTo>
                        <a:pt x="7887" y="36"/>
                        <a:pt x="6963" y="58"/>
                        <a:pt x="6040" y="58"/>
                      </a:cubicBezTo>
                      <a:cubicBezTo>
                        <a:pt x="5491" y="58"/>
                        <a:pt x="4942" y="50"/>
                        <a:pt x="4394" y="25"/>
                      </a:cubicBezTo>
                      <a:cubicBezTo>
                        <a:pt x="4291" y="24"/>
                        <a:pt x="4189" y="23"/>
                        <a:pt x="4086" y="23"/>
                      </a:cubicBezTo>
                      <a:cubicBezTo>
                        <a:pt x="3624" y="23"/>
                        <a:pt x="3166" y="35"/>
                        <a:pt x="2708" y="35"/>
                      </a:cubicBezTo>
                      <a:cubicBezTo>
                        <a:pt x="2408" y="35"/>
                        <a:pt x="2109" y="30"/>
                        <a:pt x="1810" y="14"/>
                      </a:cubicBezTo>
                      <a:cubicBezTo>
                        <a:pt x="1705" y="5"/>
                        <a:pt x="1600" y="1"/>
                        <a:pt x="1496"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3" name="Google Shape;1593;p33"/>
                <p:cNvSpPr/>
                <p:nvPr/>
              </p:nvSpPr>
              <p:spPr>
                <a:xfrm>
                  <a:off x="2916204" y="1551523"/>
                  <a:ext cx="210827" cy="23607"/>
                </a:xfrm>
                <a:custGeom>
                  <a:avLst/>
                  <a:gdLst/>
                  <a:ahLst/>
                  <a:cxnLst/>
                  <a:rect l="l" t="t" r="r" b="b"/>
                  <a:pathLst>
                    <a:path w="10288" h="1152" extrusionOk="0">
                      <a:moveTo>
                        <a:pt x="6236" y="0"/>
                      </a:moveTo>
                      <a:cubicBezTo>
                        <a:pt x="5636" y="0"/>
                        <a:pt x="5034" y="4"/>
                        <a:pt x="4430" y="14"/>
                      </a:cubicBezTo>
                      <a:lnTo>
                        <a:pt x="4430" y="62"/>
                      </a:lnTo>
                      <a:cubicBezTo>
                        <a:pt x="4359" y="58"/>
                        <a:pt x="4289" y="56"/>
                        <a:pt x="4218" y="56"/>
                      </a:cubicBezTo>
                      <a:cubicBezTo>
                        <a:pt x="3648" y="56"/>
                        <a:pt x="3085" y="171"/>
                        <a:pt x="2513" y="193"/>
                      </a:cubicBezTo>
                      <a:cubicBezTo>
                        <a:pt x="2132" y="288"/>
                        <a:pt x="1739" y="228"/>
                        <a:pt x="1358" y="312"/>
                      </a:cubicBezTo>
                      <a:cubicBezTo>
                        <a:pt x="906" y="407"/>
                        <a:pt x="382" y="324"/>
                        <a:pt x="1" y="645"/>
                      </a:cubicBezTo>
                      <a:cubicBezTo>
                        <a:pt x="1" y="717"/>
                        <a:pt x="1" y="788"/>
                        <a:pt x="1" y="847"/>
                      </a:cubicBezTo>
                      <a:cubicBezTo>
                        <a:pt x="25" y="895"/>
                        <a:pt x="84" y="978"/>
                        <a:pt x="120" y="1026"/>
                      </a:cubicBezTo>
                      <a:cubicBezTo>
                        <a:pt x="322" y="1086"/>
                        <a:pt x="525" y="1145"/>
                        <a:pt x="739" y="1145"/>
                      </a:cubicBezTo>
                      <a:cubicBezTo>
                        <a:pt x="869" y="1150"/>
                        <a:pt x="998" y="1152"/>
                        <a:pt x="1128" y="1152"/>
                      </a:cubicBezTo>
                      <a:cubicBezTo>
                        <a:pt x="2010" y="1152"/>
                        <a:pt x="2893" y="1057"/>
                        <a:pt x="3775" y="1026"/>
                      </a:cubicBezTo>
                      <a:cubicBezTo>
                        <a:pt x="5668" y="847"/>
                        <a:pt x="7573" y="717"/>
                        <a:pt x="9466" y="669"/>
                      </a:cubicBezTo>
                      <a:cubicBezTo>
                        <a:pt x="9728" y="621"/>
                        <a:pt x="9990" y="597"/>
                        <a:pt x="10240" y="526"/>
                      </a:cubicBezTo>
                      <a:cubicBezTo>
                        <a:pt x="10216" y="383"/>
                        <a:pt x="10288" y="121"/>
                        <a:pt x="10085" y="97"/>
                      </a:cubicBezTo>
                      <a:cubicBezTo>
                        <a:pt x="9657" y="50"/>
                        <a:pt x="9228" y="62"/>
                        <a:pt x="8800" y="14"/>
                      </a:cubicBezTo>
                      <a:lnTo>
                        <a:pt x="8752" y="109"/>
                      </a:lnTo>
                      <a:lnTo>
                        <a:pt x="8692" y="14"/>
                      </a:lnTo>
                      <a:cubicBezTo>
                        <a:pt x="7874" y="7"/>
                        <a:pt x="7056" y="0"/>
                        <a:pt x="6236"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4" name="Google Shape;1594;p33"/>
                <p:cNvSpPr/>
                <p:nvPr/>
              </p:nvSpPr>
              <p:spPr>
                <a:xfrm>
                  <a:off x="2913765" y="1617287"/>
                  <a:ext cx="227426" cy="19939"/>
                </a:xfrm>
                <a:custGeom>
                  <a:avLst/>
                  <a:gdLst/>
                  <a:ahLst/>
                  <a:cxnLst/>
                  <a:rect l="l" t="t" r="r" b="b"/>
                  <a:pathLst>
                    <a:path w="11098" h="973" extrusionOk="0">
                      <a:moveTo>
                        <a:pt x="7377" y="0"/>
                      </a:moveTo>
                      <a:cubicBezTo>
                        <a:pt x="6944" y="0"/>
                        <a:pt x="6508" y="8"/>
                        <a:pt x="6073" y="8"/>
                      </a:cubicBezTo>
                      <a:lnTo>
                        <a:pt x="6061" y="55"/>
                      </a:lnTo>
                      <a:cubicBezTo>
                        <a:pt x="5886" y="51"/>
                        <a:pt x="5712" y="50"/>
                        <a:pt x="5538" y="50"/>
                      </a:cubicBezTo>
                      <a:cubicBezTo>
                        <a:pt x="4668" y="50"/>
                        <a:pt x="3805" y="91"/>
                        <a:pt x="2942" y="91"/>
                      </a:cubicBezTo>
                      <a:lnTo>
                        <a:pt x="2906" y="210"/>
                      </a:lnTo>
                      <a:lnTo>
                        <a:pt x="2870" y="79"/>
                      </a:lnTo>
                      <a:cubicBezTo>
                        <a:pt x="2287" y="175"/>
                        <a:pt x="1692" y="115"/>
                        <a:pt x="1108" y="222"/>
                      </a:cubicBezTo>
                      <a:cubicBezTo>
                        <a:pt x="727" y="282"/>
                        <a:pt x="334" y="258"/>
                        <a:pt x="1" y="460"/>
                      </a:cubicBezTo>
                      <a:cubicBezTo>
                        <a:pt x="13" y="556"/>
                        <a:pt x="25" y="651"/>
                        <a:pt x="37" y="758"/>
                      </a:cubicBezTo>
                      <a:cubicBezTo>
                        <a:pt x="453" y="865"/>
                        <a:pt x="870" y="913"/>
                        <a:pt x="1299" y="948"/>
                      </a:cubicBezTo>
                      <a:cubicBezTo>
                        <a:pt x="1912" y="966"/>
                        <a:pt x="2522" y="972"/>
                        <a:pt x="3131" y="972"/>
                      </a:cubicBezTo>
                      <a:cubicBezTo>
                        <a:pt x="3739" y="972"/>
                        <a:pt x="4347" y="966"/>
                        <a:pt x="4954" y="960"/>
                      </a:cubicBezTo>
                      <a:cubicBezTo>
                        <a:pt x="5192" y="937"/>
                        <a:pt x="5430" y="960"/>
                        <a:pt x="5656" y="901"/>
                      </a:cubicBezTo>
                      <a:cubicBezTo>
                        <a:pt x="6192" y="889"/>
                        <a:pt x="6740" y="865"/>
                        <a:pt x="7276" y="841"/>
                      </a:cubicBezTo>
                      <a:cubicBezTo>
                        <a:pt x="7585" y="758"/>
                        <a:pt x="7918" y="806"/>
                        <a:pt x="8228" y="722"/>
                      </a:cubicBezTo>
                      <a:cubicBezTo>
                        <a:pt x="8978" y="675"/>
                        <a:pt x="9716" y="544"/>
                        <a:pt x="10466" y="472"/>
                      </a:cubicBezTo>
                      <a:cubicBezTo>
                        <a:pt x="10705" y="448"/>
                        <a:pt x="11097" y="436"/>
                        <a:pt x="11074" y="91"/>
                      </a:cubicBezTo>
                      <a:cubicBezTo>
                        <a:pt x="10961" y="29"/>
                        <a:pt x="10839" y="12"/>
                        <a:pt x="10716" y="12"/>
                      </a:cubicBezTo>
                      <a:cubicBezTo>
                        <a:pt x="10604" y="12"/>
                        <a:pt x="10491" y="26"/>
                        <a:pt x="10383" y="32"/>
                      </a:cubicBezTo>
                      <a:cubicBezTo>
                        <a:pt x="10020" y="44"/>
                        <a:pt x="9658" y="57"/>
                        <a:pt x="9295" y="57"/>
                      </a:cubicBezTo>
                      <a:cubicBezTo>
                        <a:pt x="8979" y="57"/>
                        <a:pt x="8663" y="47"/>
                        <a:pt x="8347" y="20"/>
                      </a:cubicBezTo>
                      <a:cubicBezTo>
                        <a:pt x="8026" y="4"/>
                        <a:pt x="7702" y="0"/>
                        <a:pt x="7377"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5" name="Google Shape;1595;p33"/>
                <p:cNvSpPr/>
                <p:nvPr/>
              </p:nvSpPr>
              <p:spPr>
                <a:xfrm>
                  <a:off x="2923295" y="1669731"/>
                  <a:ext cx="227405" cy="19222"/>
                </a:xfrm>
                <a:custGeom>
                  <a:avLst/>
                  <a:gdLst/>
                  <a:ahLst/>
                  <a:cxnLst/>
                  <a:rect l="l" t="t" r="r" b="b"/>
                  <a:pathLst>
                    <a:path w="11097" h="938" extrusionOk="0">
                      <a:moveTo>
                        <a:pt x="6365" y="0"/>
                      </a:moveTo>
                      <a:cubicBezTo>
                        <a:pt x="5620" y="0"/>
                        <a:pt x="4876" y="19"/>
                        <a:pt x="4132" y="80"/>
                      </a:cubicBezTo>
                      <a:cubicBezTo>
                        <a:pt x="3602" y="95"/>
                        <a:pt x="3067" y="105"/>
                        <a:pt x="2534" y="105"/>
                      </a:cubicBezTo>
                      <a:cubicBezTo>
                        <a:pt x="2205" y="105"/>
                        <a:pt x="1875" y="101"/>
                        <a:pt x="1548" y="92"/>
                      </a:cubicBezTo>
                      <a:cubicBezTo>
                        <a:pt x="1488" y="89"/>
                        <a:pt x="1428" y="87"/>
                        <a:pt x="1368" y="87"/>
                      </a:cubicBezTo>
                      <a:cubicBezTo>
                        <a:pt x="979" y="87"/>
                        <a:pt x="597" y="151"/>
                        <a:pt x="214" y="223"/>
                      </a:cubicBezTo>
                      <a:cubicBezTo>
                        <a:pt x="72" y="235"/>
                        <a:pt x="60" y="390"/>
                        <a:pt x="0" y="485"/>
                      </a:cubicBezTo>
                      <a:cubicBezTo>
                        <a:pt x="36" y="544"/>
                        <a:pt x="95" y="640"/>
                        <a:pt x="119" y="699"/>
                      </a:cubicBezTo>
                      <a:cubicBezTo>
                        <a:pt x="1084" y="925"/>
                        <a:pt x="2084" y="902"/>
                        <a:pt x="3072" y="937"/>
                      </a:cubicBezTo>
                      <a:cubicBezTo>
                        <a:pt x="3151" y="923"/>
                        <a:pt x="3231" y="918"/>
                        <a:pt x="3311" y="918"/>
                      </a:cubicBezTo>
                      <a:cubicBezTo>
                        <a:pt x="3435" y="918"/>
                        <a:pt x="3561" y="930"/>
                        <a:pt x="3691" y="937"/>
                      </a:cubicBezTo>
                      <a:cubicBezTo>
                        <a:pt x="5167" y="890"/>
                        <a:pt x="6668" y="902"/>
                        <a:pt x="8144" y="771"/>
                      </a:cubicBezTo>
                      <a:cubicBezTo>
                        <a:pt x="8763" y="652"/>
                        <a:pt x="9394" y="735"/>
                        <a:pt x="10013" y="675"/>
                      </a:cubicBezTo>
                      <a:cubicBezTo>
                        <a:pt x="10311" y="616"/>
                        <a:pt x="10609" y="652"/>
                        <a:pt x="10906" y="616"/>
                      </a:cubicBezTo>
                      <a:cubicBezTo>
                        <a:pt x="10990" y="497"/>
                        <a:pt x="11097" y="294"/>
                        <a:pt x="10906" y="211"/>
                      </a:cubicBezTo>
                      <a:cubicBezTo>
                        <a:pt x="9954" y="32"/>
                        <a:pt x="8977" y="163"/>
                        <a:pt x="8025" y="21"/>
                      </a:cubicBezTo>
                      <a:cubicBezTo>
                        <a:pt x="7472" y="10"/>
                        <a:pt x="6918" y="0"/>
                        <a:pt x="6365"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96" name="Google Shape;1596;p33"/>
                <p:cNvSpPr/>
                <p:nvPr/>
              </p:nvSpPr>
              <p:spPr>
                <a:xfrm>
                  <a:off x="2923766" y="1733180"/>
                  <a:ext cx="214495" cy="19201"/>
                </a:xfrm>
                <a:custGeom>
                  <a:avLst/>
                  <a:gdLst/>
                  <a:ahLst/>
                  <a:cxnLst/>
                  <a:rect l="l" t="t" r="r" b="b"/>
                  <a:pathLst>
                    <a:path w="10467" h="937" extrusionOk="0">
                      <a:moveTo>
                        <a:pt x="9261" y="0"/>
                      </a:moveTo>
                      <a:cubicBezTo>
                        <a:pt x="8462" y="0"/>
                        <a:pt x="7661" y="32"/>
                        <a:pt x="6859" y="32"/>
                      </a:cubicBezTo>
                      <a:cubicBezTo>
                        <a:pt x="6557" y="37"/>
                        <a:pt x="6255" y="39"/>
                        <a:pt x="5953" y="39"/>
                      </a:cubicBezTo>
                      <a:cubicBezTo>
                        <a:pt x="5414" y="39"/>
                        <a:pt x="4875" y="34"/>
                        <a:pt x="4336" y="34"/>
                      </a:cubicBezTo>
                      <a:cubicBezTo>
                        <a:pt x="3844" y="34"/>
                        <a:pt x="3351" y="38"/>
                        <a:pt x="2858" y="56"/>
                      </a:cubicBezTo>
                      <a:cubicBezTo>
                        <a:pt x="1977" y="139"/>
                        <a:pt x="1073" y="80"/>
                        <a:pt x="191" y="282"/>
                      </a:cubicBezTo>
                      <a:cubicBezTo>
                        <a:pt x="1" y="282"/>
                        <a:pt x="37" y="508"/>
                        <a:pt x="37" y="639"/>
                      </a:cubicBezTo>
                      <a:cubicBezTo>
                        <a:pt x="442" y="758"/>
                        <a:pt x="846" y="806"/>
                        <a:pt x="1263" y="866"/>
                      </a:cubicBezTo>
                      <a:cubicBezTo>
                        <a:pt x="1822" y="922"/>
                        <a:pt x="2389" y="937"/>
                        <a:pt x="2955" y="937"/>
                      </a:cubicBezTo>
                      <a:cubicBezTo>
                        <a:pt x="3341" y="937"/>
                        <a:pt x="3727" y="930"/>
                        <a:pt x="4109" y="925"/>
                      </a:cubicBezTo>
                      <a:cubicBezTo>
                        <a:pt x="4942" y="925"/>
                        <a:pt x="5776" y="794"/>
                        <a:pt x="6609" y="782"/>
                      </a:cubicBezTo>
                      <a:cubicBezTo>
                        <a:pt x="7097" y="687"/>
                        <a:pt x="7609" y="782"/>
                        <a:pt x="8097" y="675"/>
                      </a:cubicBezTo>
                      <a:cubicBezTo>
                        <a:pt x="8514" y="663"/>
                        <a:pt x="8931" y="663"/>
                        <a:pt x="9335" y="580"/>
                      </a:cubicBezTo>
                      <a:cubicBezTo>
                        <a:pt x="9716" y="568"/>
                        <a:pt x="10097" y="544"/>
                        <a:pt x="10455" y="425"/>
                      </a:cubicBezTo>
                      <a:cubicBezTo>
                        <a:pt x="10467" y="294"/>
                        <a:pt x="10467" y="163"/>
                        <a:pt x="10455" y="32"/>
                      </a:cubicBezTo>
                      <a:cubicBezTo>
                        <a:pt x="10058" y="8"/>
                        <a:pt x="9660" y="0"/>
                        <a:pt x="9261"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grpSp>
      <p:grpSp>
        <p:nvGrpSpPr>
          <p:cNvPr id="1597" name="Google Shape;1597;p33"/>
          <p:cNvGrpSpPr/>
          <p:nvPr/>
        </p:nvGrpSpPr>
        <p:grpSpPr>
          <a:xfrm>
            <a:off x="6061529" y="3830123"/>
            <a:ext cx="3300394" cy="2628182"/>
            <a:chOff x="4500995" y="2872592"/>
            <a:chExt cx="1513982" cy="1424880"/>
          </a:xfrm>
        </p:grpSpPr>
        <p:sp>
          <p:nvSpPr>
            <p:cNvPr id="1598" name="Google Shape;1598;p33"/>
            <p:cNvSpPr/>
            <p:nvPr/>
          </p:nvSpPr>
          <p:spPr>
            <a:xfrm>
              <a:off x="4526021" y="3287595"/>
              <a:ext cx="1202643" cy="1006674"/>
            </a:xfrm>
            <a:custGeom>
              <a:avLst/>
              <a:gdLst/>
              <a:ahLst/>
              <a:cxnLst/>
              <a:rect l="l" t="t" r="r" b="b"/>
              <a:pathLst>
                <a:path w="58687" h="49124" extrusionOk="0">
                  <a:moveTo>
                    <a:pt x="26986" y="0"/>
                  </a:moveTo>
                  <a:cubicBezTo>
                    <a:pt x="26504" y="0"/>
                    <a:pt x="26021" y="6"/>
                    <a:pt x="25539" y="18"/>
                  </a:cubicBezTo>
                  <a:cubicBezTo>
                    <a:pt x="24829" y="18"/>
                    <a:pt x="24118" y="114"/>
                    <a:pt x="23397" y="114"/>
                  </a:cubicBezTo>
                  <a:cubicBezTo>
                    <a:pt x="23357" y="114"/>
                    <a:pt x="23317" y="114"/>
                    <a:pt x="23277" y="113"/>
                  </a:cubicBezTo>
                  <a:cubicBezTo>
                    <a:pt x="22410" y="190"/>
                    <a:pt x="21539" y="197"/>
                    <a:pt x="20669" y="197"/>
                  </a:cubicBezTo>
                  <a:cubicBezTo>
                    <a:pt x="20471" y="197"/>
                    <a:pt x="20274" y="197"/>
                    <a:pt x="20076" y="197"/>
                  </a:cubicBezTo>
                  <a:cubicBezTo>
                    <a:pt x="19662" y="197"/>
                    <a:pt x="19249" y="199"/>
                    <a:pt x="18836" y="209"/>
                  </a:cubicBezTo>
                  <a:cubicBezTo>
                    <a:pt x="18731" y="204"/>
                    <a:pt x="18625" y="202"/>
                    <a:pt x="18520" y="202"/>
                  </a:cubicBezTo>
                  <a:cubicBezTo>
                    <a:pt x="17901" y="202"/>
                    <a:pt x="17282" y="271"/>
                    <a:pt x="16663" y="271"/>
                  </a:cubicBezTo>
                  <a:cubicBezTo>
                    <a:pt x="16590" y="271"/>
                    <a:pt x="16516" y="270"/>
                    <a:pt x="16443" y="268"/>
                  </a:cubicBezTo>
                  <a:cubicBezTo>
                    <a:pt x="15395" y="292"/>
                    <a:pt x="14359" y="256"/>
                    <a:pt x="13311" y="351"/>
                  </a:cubicBezTo>
                  <a:cubicBezTo>
                    <a:pt x="12520" y="384"/>
                    <a:pt x="11738" y="570"/>
                    <a:pt x="10948" y="570"/>
                  </a:cubicBezTo>
                  <a:cubicBezTo>
                    <a:pt x="10883" y="570"/>
                    <a:pt x="10817" y="569"/>
                    <a:pt x="10752" y="566"/>
                  </a:cubicBezTo>
                  <a:cubicBezTo>
                    <a:pt x="9228" y="744"/>
                    <a:pt x="7680" y="971"/>
                    <a:pt x="6299" y="1661"/>
                  </a:cubicBezTo>
                  <a:cubicBezTo>
                    <a:pt x="5751" y="1923"/>
                    <a:pt x="5287" y="2292"/>
                    <a:pt x="4810" y="2673"/>
                  </a:cubicBezTo>
                  <a:cubicBezTo>
                    <a:pt x="4263" y="3102"/>
                    <a:pt x="3846" y="3661"/>
                    <a:pt x="3417" y="4197"/>
                  </a:cubicBezTo>
                  <a:cubicBezTo>
                    <a:pt x="2405" y="5531"/>
                    <a:pt x="1774" y="7102"/>
                    <a:pt x="1358" y="8710"/>
                  </a:cubicBezTo>
                  <a:cubicBezTo>
                    <a:pt x="1084" y="9829"/>
                    <a:pt x="762" y="10948"/>
                    <a:pt x="643" y="12103"/>
                  </a:cubicBezTo>
                  <a:cubicBezTo>
                    <a:pt x="477" y="14341"/>
                    <a:pt x="215" y="16580"/>
                    <a:pt x="191" y="18818"/>
                  </a:cubicBezTo>
                  <a:cubicBezTo>
                    <a:pt x="167" y="19294"/>
                    <a:pt x="119" y="19771"/>
                    <a:pt x="131" y="20247"/>
                  </a:cubicBezTo>
                  <a:cubicBezTo>
                    <a:pt x="143" y="22652"/>
                    <a:pt x="96" y="25045"/>
                    <a:pt x="96" y="27450"/>
                  </a:cubicBezTo>
                  <a:cubicBezTo>
                    <a:pt x="24" y="28700"/>
                    <a:pt x="0" y="29962"/>
                    <a:pt x="24" y="31212"/>
                  </a:cubicBezTo>
                  <a:cubicBezTo>
                    <a:pt x="96" y="32153"/>
                    <a:pt x="155" y="33094"/>
                    <a:pt x="274" y="34034"/>
                  </a:cubicBezTo>
                  <a:cubicBezTo>
                    <a:pt x="405" y="35225"/>
                    <a:pt x="488" y="36439"/>
                    <a:pt x="750" y="37618"/>
                  </a:cubicBezTo>
                  <a:cubicBezTo>
                    <a:pt x="1119" y="39225"/>
                    <a:pt x="1512" y="40845"/>
                    <a:pt x="2298" y="42309"/>
                  </a:cubicBezTo>
                  <a:cubicBezTo>
                    <a:pt x="2739" y="43154"/>
                    <a:pt x="3382" y="43869"/>
                    <a:pt x="4025" y="44571"/>
                  </a:cubicBezTo>
                  <a:cubicBezTo>
                    <a:pt x="4560" y="45178"/>
                    <a:pt x="5275" y="45583"/>
                    <a:pt x="5930" y="46048"/>
                  </a:cubicBezTo>
                  <a:cubicBezTo>
                    <a:pt x="7144" y="46738"/>
                    <a:pt x="8537" y="47012"/>
                    <a:pt x="9918" y="47155"/>
                  </a:cubicBezTo>
                  <a:cubicBezTo>
                    <a:pt x="11430" y="47369"/>
                    <a:pt x="12907" y="47750"/>
                    <a:pt x="14419" y="47953"/>
                  </a:cubicBezTo>
                  <a:cubicBezTo>
                    <a:pt x="17645" y="48441"/>
                    <a:pt x="20920" y="48619"/>
                    <a:pt x="24170" y="48822"/>
                  </a:cubicBezTo>
                  <a:cubicBezTo>
                    <a:pt x="25087" y="48846"/>
                    <a:pt x="26015" y="48834"/>
                    <a:pt x="26932" y="48917"/>
                  </a:cubicBezTo>
                  <a:cubicBezTo>
                    <a:pt x="27009" y="48915"/>
                    <a:pt x="27086" y="48914"/>
                    <a:pt x="27162" y="48914"/>
                  </a:cubicBezTo>
                  <a:cubicBezTo>
                    <a:pt x="27962" y="48914"/>
                    <a:pt x="28762" y="49013"/>
                    <a:pt x="29563" y="49013"/>
                  </a:cubicBezTo>
                  <a:cubicBezTo>
                    <a:pt x="29603" y="49013"/>
                    <a:pt x="29643" y="49013"/>
                    <a:pt x="29683" y="49012"/>
                  </a:cubicBezTo>
                  <a:cubicBezTo>
                    <a:pt x="30361" y="49024"/>
                    <a:pt x="31052" y="49012"/>
                    <a:pt x="31730" y="49084"/>
                  </a:cubicBezTo>
                  <a:cubicBezTo>
                    <a:pt x="32979" y="49112"/>
                    <a:pt x="34227" y="49123"/>
                    <a:pt x="35476" y="49123"/>
                  </a:cubicBezTo>
                  <a:cubicBezTo>
                    <a:pt x="36359" y="49123"/>
                    <a:pt x="37241" y="49117"/>
                    <a:pt x="38124" y="49107"/>
                  </a:cubicBezTo>
                  <a:cubicBezTo>
                    <a:pt x="38173" y="49108"/>
                    <a:pt x="38222" y="49108"/>
                    <a:pt x="38271" y="49108"/>
                  </a:cubicBezTo>
                  <a:cubicBezTo>
                    <a:pt x="39101" y="49108"/>
                    <a:pt x="39922" y="49023"/>
                    <a:pt x="40751" y="49023"/>
                  </a:cubicBezTo>
                  <a:cubicBezTo>
                    <a:pt x="40800" y="49023"/>
                    <a:pt x="40849" y="49024"/>
                    <a:pt x="40898" y="49024"/>
                  </a:cubicBezTo>
                  <a:cubicBezTo>
                    <a:pt x="41696" y="49012"/>
                    <a:pt x="42494" y="48941"/>
                    <a:pt x="43291" y="48881"/>
                  </a:cubicBezTo>
                  <a:cubicBezTo>
                    <a:pt x="45863" y="48774"/>
                    <a:pt x="48435" y="48429"/>
                    <a:pt x="50911" y="47703"/>
                  </a:cubicBezTo>
                  <a:cubicBezTo>
                    <a:pt x="51983" y="47310"/>
                    <a:pt x="53138" y="47024"/>
                    <a:pt x="54031" y="46274"/>
                  </a:cubicBezTo>
                  <a:cubicBezTo>
                    <a:pt x="54436" y="45952"/>
                    <a:pt x="54888" y="45667"/>
                    <a:pt x="55269" y="45309"/>
                  </a:cubicBezTo>
                  <a:cubicBezTo>
                    <a:pt x="56257" y="44440"/>
                    <a:pt x="56912" y="43262"/>
                    <a:pt x="57329" y="42035"/>
                  </a:cubicBezTo>
                  <a:cubicBezTo>
                    <a:pt x="58067" y="39916"/>
                    <a:pt x="58305" y="37666"/>
                    <a:pt x="58531" y="35451"/>
                  </a:cubicBezTo>
                  <a:cubicBezTo>
                    <a:pt x="58686" y="33891"/>
                    <a:pt x="58639" y="32320"/>
                    <a:pt x="58627" y="30748"/>
                  </a:cubicBezTo>
                  <a:cubicBezTo>
                    <a:pt x="58639" y="30034"/>
                    <a:pt x="58520" y="29331"/>
                    <a:pt x="58543" y="28617"/>
                  </a:cubicBezTo>
                  <a:cubicBezTo>
                    <a:pt x="58555" y="27569"/>
                    <a:pt x="58448" y="26521"/>
                    <a:pt x="58460" y="25474"/>
                  </a:cubicBezTo>
                  <a:cubicBezTo>
                    <a:pt x="58460" y="24771"/>
                    <a:pt x="58365" y="24069"/>
                    <a:pt x="58365" y="23366"/>
                  </a:cubicBezTo>
                  <a:cubicBezTo>
                    <a:pt x="58365" y="22461"/>
                    <a:pt x="58269" y="21556"/>
                    <a:pt x="58281" y="20664"/>
                  </a:cubicBezTo>
                  <a:cubicBezTo>
                    <a:pt x="58210" y="19282"/>
                    <a:pt x="58091" y="17901"/>
                    <a:pt x="57984" y="16520"/>
                  </a:cubicBezTo>
                  <a:cubicBezTo>
                    <a:pt x="57888" y="14960"/>
                    <a:pt x="57650" y="13425"/>
                    <a:pt x="57436" y="11889"/>
                  </a:cubicBezTo>
                  <a:cubicBezTo>
                    <a:pt x="57007" y="9519"/>
                    <a:pt x="56400" y="7055"/>
                    <a:pt x="54817" y="5174"/>
                  </a:cubicBezTo>
                  <a:cubicBezTo>
                    <a:pt x="53864" y="4054"/>
                    <a:pt x="52578" y="3292"/>
                    <a:pt x="51269" y="2673"/>
                  </a:cubicBezTo>
                  <a:cubicBezTo>
                    <a:pt x="49923" y="2030"/>
                    <a:pt x="48459" y="1709"/>
                    <a:pt x="46994" y="1435"/>
                  </a:cubicBezTo>
                  <a:cubicBezTo>
                    <a:pt x="44923" y="1090"/>
                    <a:pt x="42815" y="1006"/>
                    <a:pt x="40720" y="863"/>
                  </a:cubicBezTo>
                  <a:cubicBezTo>
                    <a:pt x="38969" y="721"/>
                    <a:pt x="37219" y="518"/>
                    <a:pt x="35469" y="411"/>
                  </a:cubicBezTo>
                  <a:cubicBezTo>
                    <a:pt x="33123" y="280"/>
                    <a:pt x="30778" y="125"/>
                    <a:pt x="28432" y="18"/>
                  </a:cubicBezTo>
                  <a:cubicBezTo>
                    <a:pt x="27950" y="6"/>
                    <a:pt x="27468" y="0"/>
                    <a:pt x="26986" y="0"/>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r>
                <a:rPr lang="en-US" sz="1600" kern="0" dirty="0">
                  <a:solidFill>
                    <a:srgbClr val="000000"/>
                  </a:solidFill>
                  <a:latin typeface="Arial"/>
                  <a:cs typeface="Arial"/>
                  <a:sym typeface="Arial"/>
                </a:rPr>
                <a:t>Seamless Integration with medical records </a:t>
              </a:r>
              <a:endParaRPr sz="1600" kern="0" dirty="0">
                <a:solidFill>
                  <a:srgbClr val="000000"/>
                </a:solidFill>
                <a:latin typeface="Arial"/>
                <a:cs typeface="Arial"/>
                <a:sym typeface="Arial"/>
              </a:endParaRPr>
            </a:p>
          </p:txBody>
        </p:sp>
        <p:grpSp>
          <p:nvGrpSpPr>
            <p:cNvPr id="1599" name="Google Shape;1599;p33"/>
            <p:cNvGrpSpPr/>
            <p:nvPr/>
          </p:nvGrpSpPr>
          <p:grpSpPr>
            <a:xfrm>
              <a:off x="4500995" y="3304692"/>
              <a:ext cx="1245802" cy="992780"/>
              <a:chOff x="4386695" y="3228492"/>
              <a:chExt cx="1245802" cy="992780"/>
            </a:xfrm>
          </p:grpSpPr>
          <p:sp>
            <p:nvSpPr>
              <p:cNvPr id="1600" name="Google Shape;1600;p33"/>
              <p:cNvSpPr/>
              <p:nvPr/>
            </p:nvSpPr>
            <p:spPr>
              <a:xfrm>
                <a:off x="4386695" y="3228492"/>
                <a:ext cx="1245802" cy="992780"/>
              </a:xfrm>
              <a:custGeom>
                <a:avLst/>
                <a:gdLst/>
                <a:ahLst/>
                <a:cxnLst/>
                <a:rect l="l" t="t" r="r" b="b"/>
                <a:pathLst>
                  <a:path w="57460" h="48446" extrusionOk="0">
                    <a:moveTo>
                      <a:pt x="23490" y="2547"/>
                    </a:moveTo>
                    <a:cubicBezTo>
                      <a:pt x="24911" y="2547"/>
                      <a:pt x="26332" y="2571"/>
                      <a:pt x="27754" y="2571"/>
                    </a:cubicBezTo>
                    <a:lnTo>
                      <a:pt x="27754" y="2642"/>
                    </a:lnTo>
                    <a:cubicBezTo>
                      <a:pt x="27914" y="2640"/>
                      <a:pt x="28075" y="2639"/>
                      <a:pt x="28236" y="2639"/>
                    </a:cubicBezTo>
                    <a:cubicBezTo>
                      <a:pt x="28983" y="2639"/>
                      <a:pt x="29736" y="2660"/>
                      <a:pt x="30480" y="2690"/>
                    </a:cubicBezTo>
                    <a:cubicBezTo>
                      <a:pt x="31087" y="2773"/>
                      <a:pt x="31718" y="2725"/>
                      <a:pt x="32350" y="2773"/>
                    </a:cubicBezTo>
                    <a:cubicBezTo>
                      <a:pt x="33004" y="2892"/>
                      <a:pt x="33707" y="2785"/>
                      <a:pt x="34362" y="2904"/>
                    </a:cubicBezTo>
                    <a:cubicBezTo>
                      <a:pt x="34755" y="2940"/>
                      <a:pt x="35147" y="2904"/>
                      <a:pt x="35528" y="2975"/>
                    </a:cubicBezTo>
                    <a:cubicBezTo>
                      <a:pt x="36148" y="3023"/>
                      <a:pt x="36779" y="2999"/>
                      <a:pt x="37398" y="3083"/>
                    </a:cubicBezTo>
                    <a:cubicBezTo>
                      <a:pt x="37755" y="3130"/>
                      <a:pt x="38112" y="3059"/>
                      <a:pt x="38446" y="3178"/>
                    </a:cubicBezTo>
                    <a:cubicBezTo>
                      <a:pt x="38755" y="3202"/>
                      <a:pt x="39053" y="3178"/>
                      <a:pt x="39350" y="3249"/>
                    </a:cubicBezTo>
                    <a:cubicBezTo>
                      <a:pt x="40053" y="3261"/>
                      <a:pt x="40743" y="3333"/>
                      <a:pt x="41446" y="3428"/>
                    </a:cubicBezTo>
                    <a:cubicBezTo>
                      <a:pt x="41779" y="3475"/>
                      <a:pt x="42125" y="3428"/>
                      <a:pt x="42446" y="3535"/>
                    </a:cubicBezTo>
                    <a:cubicBezTo>
                      <a:pt x="42684" y="3559"/>
                      <a:pt x="42934" y="3547"/>
                      <a:pt x="43172" y="3618"/>
                    </a:cubicBezTo>
                    <a:cubicBezTo>
                      <a:pt x="43815" y="3702"/>
                      <a:pt x="44482" y="3761"/>
                      <a:pt x="45125" y="3892"/>
                    </a:cubicBezTo>
                    <a:cubicBezTo>
                      <a:pt x="45268" y="3904"/>
                      <a:pt x="45423" y="3916"/>
                      <a:pt x="45565" y="3964"/>
                    </a:cubicBezTo>
                    <a:cubicBezTo>
                      <a:pt x="46018" y="4035"/>
                      <a:pt x="46470" y="4118"/>
                      <a:pt x="46911" y="4237"/>
                    </a:cubicBezTo>
                    <a:cubicBezTo>
                      <a:pt x="47054" y="4261"/>
                      <a:pt x="47220" y="4249"/>
                      <a:pt x="47351" y="4333"/>
                    </a:cubicBezTo>
                    <a:cubicBezTo>
                      <a:pt x="47459" y="4345"/>
                      <a:pt x="47566" y="4357"/>
                      <a:pt x="47673" y="4368"/>
                    </a:cubicBezTo>
                    <a:lnTo>
                      <a:pt x="47673" y="4428"/>
                    </a:lnTo>
                    <a:cubicBezTo>
                      <a:pt x="47875" y="4452"/>
                      <a:pt x="48066" y="4499"/>
                      <a:pt x="48268" y="4559"/>
                    </a:cubicBezTo>
                    <a:cubicBezTo>
                      <a:pt x="48613" y="4642"/>
                      <a:pt x="48959" y="4738"/>
                      <a:pt x="49304" y="4857"/>
                    </a:cubicBezTo>
                    <a:cubicBezTo>
                      <a:pt x="49387" y="4880"/>
                      <a:pt x="49483" y="4904"/>
                      <a:pt x="49578" y="4940"/>
                    </a:cubicBezTo>
                    <a:cubicBezTo>
                      <a:pt x="49661" y="4964"/>
                      <a:pt x="49756" y="4999"/>
                      <a:pt x="49840" y="5035"/>
                    </a:cubicBezTo>
                    <a:cubicBezTo>
                      <a:pt x="50137" y="5166"/>
                      <a:pt x="50483" y="5226"/>
                      <a:pt x="50733" y="5428"/>
                    </a:cubicBezTo>
                    <a:lnTo>
                      <a:pt x="50828" y="5416"/>
                    </a:lnTo>
                    <a:cubicBezTo>
                      <a:pt x="50876" y="5476"/>
                      <a:pt x="50935" y="5511"/>
                      <a:pt x="51019" y="5523"/>
                    </a:cubicBezTo>
                    <a:cubicBezTo>
                      <a:pt x="51280" y="5678"/>
                      <a:pt x="51566" y="5809"/>
                      <a:pt x="51840" y="5964"/>
                    </a:cubicBezTo>
                    <a:cubicBezTo>
                      <a:pt x="52566" y="6357"/>
                      <a:pt x="53102" y="7035"/>
                      <a:pt x="53531" y="7738"/>
                    </a:cubicBezTo>
                    <a:cubicBezTo>
                      <a:pt x="53578" y="7833"/>
                      <a:pt x="53638" y="7940"/>
                      <a:pt x="53686" y="8036"/>
                    </a:cubicBezTo>
                    <a:cubicBezTo>
                      <a:pt x="53709" y="8083"/>
                      <a:pt x="53757" y="8167"/>
                      <a:pt x="53781" y="8214"/>
                    </a:cubicBezTo>
                    <a:cubicBezTo>
                      <a:pt x="53864" y="8393"/>
                      <a:pt x="53936" y="8571"/>
                      <a:pt x="54007" y="8762"/>
                    </a:cubicBezTo>
                    <a:cubicBezTo>
                      <a:pt x="54090" y="8988"/>
                      <a:pt x="54162" y="9214"/>
                      <a:pt x="54233" y="9441"/>
                    </a:cubicBezTo>
                    <a:cubicBezTo>
                      <a:pt x="54328" y="9798"/>
                      <a:pt x="54400" y="10155"/>
                      <a:pt x="54495" y="10512"/>
                    </a:cubicBezTo>
                    <a:cubicBezTo>
                      <a:pt x="54519" y="10691"/>
                      <a:pt x="54531" y="10869"/>
                      <a:pt x="54590" y="11036"/>
                    </a:cubicBezTo>
                    <a:cubicBezTo>
                      <a:pt x="54602" y="11215"/>
                      <a:pt x="54626" y="11393"/>
                      <a:pt x="54674" y="11572"/>
                    </a:cubicBezTo>
                    <a:cubicBezTo>
                      <a:pt x="54698" y="11750"/>
                      <a:pt x="54709" y="11929"/>
                      <a:pt x="54769" y="12108"/>
                    </a:cubicBezTo>
                    <a:cubicBezTo>
                      <a:pt x="54840" y="12667"/>
                      <a:pt x="54936" y="13239"/>
                      <a:pt x="55031" y="13798"/>
                    </a:cubicBezTo>
                    <a:cubicBezTo>
                      <a:pt x="55055" y="14036"/>
                      <a:pt x="55067" y="14274"/>
                      <a:pt x="55126" y="14513"/>
                    </a:cubicBezTo>
                    <a:cubicBezTo>
                      <a:pt x="55162" y="14774"/>
                      <a:pt x="55138" y="15060"/>
                      <a:pt x="55221" y="15322"/>
                    </a:cubicBezTo>
                    <a:cubicBezTo>
                      <a:pt x="55269" y="16834"/>
                      <a:pt x="55233" y="18346"/>
                      <a:pt x="55245" y="19870"/>
                    </a:cubicBezTo>
                    <a:cubicBezTo>
                      <a:pt x="55245" y="20263"/>
                      <a:pt x="55245" y="20656"/>
                      <a:pt x="55221" y="21049"/>
                    </a:cubicBezTo>
                    <a:cubicBezTo>
                      <a:pt x="55114" y="21442"/>
                      <a:pt x="55174" y="21871"/>
                      <a:pt x="55114" y="22275"/>
                    </a:cubicBezTo>
                    <a:cubicBezTo>
                      <a:pt x="55019" y="23049"/>
                      <a:pt x="55031" y="23835"/>
                      <a:pt x="55031" y="24609"/>
                    </a:cubicBezTo>
                    <a:lnTo>
                      <a:pt x="54983" y="24633"/>
                    </a:lnTo>
                    <a:cubicBezTo>
                      <a:pt x="54983" y="25919"/>
                      <a:pt x="55007" y="27205"/>
                      <a:pt x="54888" y="28490"/>
                    </a:cubicBezTo>
                    <a:cubicBezTo>
                      <a:pt x="54888" y="29229"/>
                      <a:pt x="54781" y="29967"/>
                      <a:pt x="54793" y="30717"/>
                    </a:cubicBezTo>
                    <a:cubicBezTo>
                      <a:pt x="54781" y="31669"/>
                      <a:pt x="54817" y="32622"/>
                      <a:pt x="54757" y="33574"/>
                    </a:cubicBezTo>
                    <a:cubicBezTo>
                      <a:pt x="54662" y="34086"/>
                      <a:pt x="54757" y="34622"/>
                      <a:pt x="54638" y="35134"/>
                    </a:cubicBezTo>
                    <a:cubicBezTo>
                      <a:pt x="54578" y="36063"/>
                      <a:pt x="54495" y="36980"/>
                      <a:pt x="54364" y="37896"/>
                    </a:cubicBezTo>
                    <a:cubicBezTo>
                      <a:pt x="54328" y="38361"/>
                      <a:pt x="54233" y="38813"/>
                      <a:pt x="54138" y="39266"/>
                    </a:cubicBezTo>
                    <a:cubicBezTo>
                      <a:pt x="54043" y="39611"/>
                      <a:pt x="53959" y="39956"/>
                      <a:pt x="53840" y="40301"/>
                    </a:cubicBezTo>
                    <a:cubicBezTo>
                      <a:pt x="53805" y="40397"/>
                      <a:pt x="53769" y="40480"/>
                      <a:pt x="53745" y="40575"/>
                    </a:cubicBezTo>
                    <a:cubicBezTo>
                      <a:pt x="53697" y="40706"/>
                      <a:pt x="53650" y="40837"/>
                      <a:pt x="53614" y="40980"/>
                    </a:cubicBezTo>
                    <a:lnTo>
                      <a:pt x="53555" y="41004"/>
                    </a:lnTo>
                    <a:cubicBezTo>
                      <a:pt x="53519" y="41194"/>
                      <a:pt x="53412" y="41373"/>
                      <a:pt x="53328" y="41564"/>
                    </a:cubicBezTo>
                    <a:cubicBezTo>
                      <a:pt x="53269" y="41659"/>
                      <a:pt x="53209" y="41766"/>
                      <a:pt x="53162" y="41873"/>
                    </a:cubicBezTo>
                    <a:lnTo>
                      <a:pt x="53090" y="41885"/>
                    </a:lnTo>
                    <a:cubicBezTo>
                      <a:pt x="53090" y="41921"/>
                      <a:pt x="53090" y="41980"/>
                      <a:pt x="53090" y="42016"/>
                    </a:cubicBezTo>
                    <a:cubicBezTo>
                      <a:pt x="53007" y="42099"/>
                      <a:pt x="52947" y="42206"/>
                      <a:pt x="52900" y="42314"/>
                    </a:cubicBezTo>
                    <a:lnTo>
                      <a:pt x="52852" y="42337"/>
                    </a:lnTo>
                    <a:cubicBezTo>
                      <a:pt x="52435" y="42992"/>
                      <a:pt x="51876" y="43564"/>
                      <a:pt x="51257" y="44040"/>
                    </a:cubicBezTo>
                    <a:cubicBezTo>
                      <a:pt x="51161" y="44100"/>
                      <a:pt x="51066" y="44159"/>
                      <a:pt x="50971" y="44219"/>
                    </a:cubicBezTo>
                    <a:lnTo>
                      <a:pt x="50959" y="44254"/>
                    </a:lnTo>
                    <a:cubicBezTo>
                      <a:pt x="50852" y="44302"/>
                      <a:pt x="50745" y="44373"/>
                      <a:pt x="50661" y="44457"/>
                    </a:cubicBezTo>
                    <a:lnTo>
                      <a:pt x="50530" y="44457"/>
                    </a:lnTo>
                    <a:lnTo>
                      <a:pt x="50530" y="44552"/>
                    </a:lnTo>
                    <a:lnTo>
                      <a:pt x="50435" y="44528"/>
                    </a:lnTo>
                    <a:cubicBezTo>
                      <a:pt x="50423" y="44552"/>
                      <a:pt x="50411" y="44611"/>
                      <a:pt x="50411" y="44635"/>
                    </a:cubicBezTo>
                    <a:lnTo>
                      <a:pt x="50292" y="44623"/>
                    </a:lnTo>
                    <a:cubicBezTo>
                      <a:pt x="50245" y="44659"/>
                      <a:pt x="50149" y="44719"/>
                      <a:pt x="50114" y="44742"/>
                    </a:cubicBezTo>
                    <a:cubicBezTo>
                      <a:pt x="49887" y="44885"/>
                      <a:pt x="49637" y="44992"/>
                      <a:pt x="49411" y="45112"/>
                    </a:cubicBezTo>
                    <a:cubicBezTo>
                      <a:pt x="49090" y="45254"/>
                      <a:pt x="48768" y="45373"/>
                      <a:pt x="48447" y="45504"/>
                    </a:cubicBezTo>
                    <a:cubicBezTo>
                      <a:pt x="48352" y="45528"/>
                      <a:pt x="48256" y="45552"/>
                      <a:pt x="48173" y="45600"/>
                    </a:cubicBezTo>
                    <a:cubicBezTo>
                      <a:pt x="48125" y="45600"/>
                      <a:pt x="48030" y="45624"/>
                      <a:pt x="47982" y="45635"/>
                    </a:cubicBezTo>
                    <a:cubicBezTo>
                      <a:pt x="47685" y="45743"/>
                      <a:pt x="47387" y="45838"/>
                      <a:pt x="47078" y="45897"/>
                    </a:cubicBezTo>
                    <a:cubicBezTo>
                      <a:pt x="46292" y="46076"/>
                      <a:pt x="45506" y="46314"/>
                      <a:pt x="44696" y="46326"/>
                    </a:cubicBezTo>
                    <a:cubicBezTo>
                      <a:pt x="44101" y="46338"/>
                      <a:pt x="43506" y="46409"/>
                      <a:pt x="42922" y="46433"/>
                    </a:cubicBezTo>
                    <a:cubicBezTo>
                      <a:pt x="42025" y="46433"/>
                      <a:pt x="41134" y="46428"/>
                      <a:pt x="40244" y="46428"/>
                    </a:cubicBezTo>
                    <a:cubicBezTo>
                      <a:pt x="39799" y="46428"/>
                      <a:pt x="39354" y="46429"/>
                      <a:pt x="38910" y="46433"/>
                    </a:cubicBezTo>
                    <a:cubicBezTo>
                      <a:pt x="38645" y="46431"/>
                      <a:pt x="38381" y="46430"/>
                      <a:pt x="38117" y="46430"/>
                    </a:cubicBezTo>
                    <a:cubicBezTo>
                      <a:pt x="36713" y="46430"/>
                      <a:pt x="35309" y="46457"/>
                      <a:pt x="33907" y="46457"/>
                    </a:cubicBezTo>
                    <a:cubicBezTo>
                      <a:pt x="32839" y="46457"/>
                      <a:pt x="31772" y="46441"/>
                      <a:pt x="30706" y="46386"/>
                    </a:cubicBezTo>
                    <a:lnTo>
                      <a:pt x="30695" y="46326"/>
                    </a:lnTo>
                    <a:cubicBezTo>
                      <a:pt x="30634" y="46328"/>
                      <a:pt x="30572" y="46328"/>
                      <a:pt x="30511" y="46328"/>
                    </a:cubicBezTo>
                    <a:cubicBezTo>
                      <a:pt x="30217" y="46328"/>
                      <a:pt x="29922" y="46312"/>
                      <a:pt x="29627" y="46312"/>
                    </a:cubicBezTo>
                    <a:cubicBezTo>
                      <a:pt x="29566" y="46312"/>
                      <a:pt x="29505" y="46312"/>
                      <a:pt x="29444" y="46314"/>
                    </a:cubicBezTo>
                    <a:lnTo>
                      <a:pt x="29444" y="46243"/>
                    </a:lnTo>
                    <a:cubicBezTo>
                      <a:pt x="29294" y="46240"/>
                      <a:pt x="29144" y="46240"/>
                      <a:pt x="28993" y="46240"/>
                    </a:cubicBezTo>
                    <a:cubicBezTo>
                      <a:pt x="28893" y="46240"/>
                      <a:pt x="28792" y="46240"/>
                      <a:pt x="28691" y="46240"/>
                    </a:cubicBezTo>
                    <a:cubicBezTo>
                      <a:pt x="28188" y="46240"/>
                      <a:pt x="27682" y="46235"/>
                      <a:pt x="27182" y="46171"/>
                    </a:cubicBezTo>
                    <a:cubicBezTo>
                      <a:pt x="26254" y="46147"/>
                      <a:pt x="25337" y="46052"/>
                      <a:pt x="24408" y="46028"/>
                    </a:cubicBezTo>
                    <a:cubicBezTo>
                      <a:pt x="23860" y="45921"/>
                      <a:pt x="23301" y="46005"/>
                      <a:pt x="22741" y="45909"/>
                    </a:cubicBezTo>
                    <a:cubicBezTo>
                      <a:pt x="22217" y="45838"/>
                      <a:pt x="21670" y="45921"/>
                      <a:pt x="21146" y="45814"/>
                    </a:cubicBezTo>
                    <a:cubicBezTo>
                      <a:pt x="20646" y="45766"/>
                      <a:pt x="20134" y="45814"/>
                      <a:pt x="19646" y="45719"/>
                    </a:cubicBezTo>
                    <a:cubicBezTo>
                      <a:pt x="19241" y="45695"/>
                      <a:pt x="18836" y="45671"/>
                      <a:pt x="18431" y="45671"/>
                    </a:cubicBezTo>
                    <a:lnTo>
                      <a:pt x="18431" y="45612"/>
                    </a:lnTo>
                    <a:cubicBezTo>
                      <a:pt x="18411" y="45612"/>
                      <a:pt x="18391" y="45612"/>
                      <a:pt x="18372" y="45612"/>
                    </a:cubicBezTo>
                    <a:cubicBezTo>
                      <a:pt x="17997" y="45612"/>
                      <a:pt x="17640" y="45516"/>
                      <a:pt x="17275" y="45516"/>
                    </a:cubicBezTo>
                    <a:cubicBezTo>
                      <a:pt x="17255" y="45516"/>
                      <a:pt x="17236" y="45516"/>
                      <a:pt x="17217" y="45516"/>
                    </a:cubicBezTo>
                    <a:cubicBezTo>
                      <a:pt x="16990" y="45493"/>
                      <a:pt x="16740" y="45540"/>
                      <a:pt x="16538" y="45445"/>
                    </a:cubicBezTo>
                    <a:cubicBezTo>
                      <a:pt x="16383" y="45421"/>
                      <a:pt x="16228" y="45397"/>
                      <a:pt x="16086" y="45373"/>
                    </a:cubicBezTo>
                    <a:cubicBezTo>
                      <a:pt x="15728" y="45338"/>
                      <a:pt x="15371" y="45326"/>
                      <a:pt x="15026" y="45302"/>
                    </a:cubicBezTo>
                    <a:lnTo>
                      <a:pt x="15074" y="45195"/>
                    </a:lnTo>
                    <a:lnTo>
                      <a:pt x="15074" y="45195"/>
                    </a:lnTo>
                    <a:cubicBezTo>
                      <a:pt x="15001" y="45226"/>
                      <a:pt x="14927" y="45239"/>
                      <a:pt x="14853" y="45239"/>
                    </a:cubicBezTo>
                    <a:cubicBezTo>
                      <a:pt x="14756" y="45239"/>
                      <a:pt x="14661" y="45217"/>
                      <a:pt x="14573" y="45183"/>
                    </a:cubicBezTo>
                    <a:cubicBezTo>
                      <a:pt x="14157" y="45123"/>
                      <a:pt x="13728" y="45100"/>
                      <a:pt x="13323" y="45004"/>
                    </a:cubicBezTo>
                    <a:cubicBezTo>
                      <a:pt x="13145" y="44969"/>
                      <a:pt x="12954" y="44992"/>
                      <a:pt x="12788" y="44921"/>
                    </a:cubicBezTo>
                    <a:cubicBezTo>
                      <a:pt x="12668" y="44885"/>
                      <a:pt x="12549" y="44873"/>
                      <a:pt x="12418" y="44838"/>
                    </a:cubicBezTo>
                    <a:cubicBezTo>
                      <a:pt x="12276" y="44814"/>
                      <a:pt x="12121" y="44802"/>
                      <a:pt x="11978" y="44754"/>
                    </a:cubicBezTo>
                    <a:cubicBezTo>
                      <a:pt x="11799" y="44719"/>
                      <a:pt x="11609" y="44731"/>
                      <a:pt x="11454" y="44647"/>
                    </a:cubicBezTo>
                    <a:cubicBezTo>
                      <a:pt x="11371" y="44635"/>
                      <a:pt x="11216" y="44623"/>
                      <a:pt x="11133" y="44611"/>
                    </a:cubicBezTo>
                    <a:cubicBezTo>
                      <a:pt x="11133" y="44600"/>
                      <a:pt x="11121" y="44564"/>
                      <a:pt x="11121" y="44552"/>
                    </a:cubicBezTo>
                    <a:cubicBezTo>
                      <a:pt x="10978" y="44540"/>
                      <a:pt x="10847" y="44528"/>
                      <a:pt x="10728" y="44481"/>
                    </a:cubicBezTo>
                    <a:cubicBezTo>
                      <a:pt x="10609" y="44457"/>
                      <a:pt x="10490" y="44433"/>
                      <a:pt x="10382" y="44397"/>
                    </a:cubicBezTo>
                    <a:cubicBezTo>
                      <a:pt x="10168" y="44350"/>
                      <a:pt x="9954" y="44290"/>
                      <a:pt x="9751" y="44219"/>
                    </a:cubicBezTo>
                    <a:cubicBezTo>
                      <a:pt x="9585" y="44171"/>
                      <a:pt x="9418" y="44123"/>
                      <a:pt x="9251" y="44088"/>
                    </a:cubicBezTo>
                    <a:lnTo>
                      <a:pt x="9251" y="44028"/>
                    </a:lnTo>
                    <a:cubicBezTo>
                      <a:pt x="9238" y="44029"/>
                      <a:pt x="9225" y="44030"/>
                      <a:pt x="9213" y="44030"/>
                    </a:cubicBezTo>
                    <a:cubicBezTo>
                      <a:pt x="9101" y="44030"/>
                      <a:pt x="9018" y="43983"/>
                      <a:pt x="8954" y="43897"/>
                    </a:cubicBezTo>
                    <a:lnTo>
                      <a:pt x="8835" y="43933"/>
                    </a:lnTo>
                    <a:cubicBezTo>
                      <a:pt x="8823" y="43909"/>
                      <a:pt x="8811" y="43849"/>
                      <a:pt x="8799" y="43814"/>
                    </a:cubicBezTo>
                    <a:cubicBezTo>
                      <a:pt x="8763" y="43826"/>
                      <a:pt x="8680" y="43838"/>
                      <a:pt x="8644" y="43838"/>
                    </a:cubicBezTo>
                    <a:lnTo>
                      <a:pt x="8620" y="43730"/>
                    </a:lnTo>
                    <a:cubicBezTo>
                      <a:pt x="8585" y="43730"/>
                      <a:pt x="8501" y="43742"/>
                      <a:pt x="8466" y="43754"/>
                    </a:cubicBezTo>
                    <a:lnTo>
                      <a:pt x="8442" y="43635"/>
                    </a:lnTo>
                    <a:cubicBezTo>
                      <a:pt x="8406" y="43647"/>
                      <a:pt x="8323" y="43659"/>
                      <a:pt x="8287" y="43659"/>
                    </a:cubicBezTo>
                    <a:lnTo>
                      <a:pt x="8275" y="43576"/>
                    </a:lnTo>
                    <a:cubicBezTo>
                      <a:pt x="8192" y="43540"/>
                      <a:pt x="8096" y="43504"/>
                      <a:pt x="8001" y="43468"/>
                    </a:cubicBezTo>
                    <a:lnTo>
                      <a:pt x="7989" y="43409"/>
                    </a:lnTo>
                    <a:cubicBezTo>
                      <a:pt x="7942" y="43385"/>
                      <a:pt x="7846" y="43349"/>
                      <a:pt x="7787" y="43326"/>
                    </a:cubicBezTo>
                    <a:cubicBezTo>
                      <a:pt x="7715" y="43278"/>
                      <a:pt x="7644" y="43242"/>
                      <a:pt x="7573" y="43207"/>
                    </a:cubicBezTo>
                    <a:cubicBezTo>
                      <a:pt x="7501" y="43147"/>
                      <a:pt x="7430" y="43099"/>
                      <a:pt x="7358" y="43052"/>
                    </a:cubicBezTo>
                    <a:cubicBezTo>
                      <a:pt x="7263" y="42992"/>
                      <a:pt x="7180" y="42933"/>
                      <a:pt x="7084" y="42885"/>
                    </a:cubicBezTo>
                    <a:cubicBezTo>
                      <a:pt x="6858" y="42718"/>
                      <a:pt x="6644" y="42540"/>
                      <a:pt x="6418" y="42385"/>
                    </a:cubicBezTo>
                    <a:lnTo>
                      <a:pt x="6406" y="42314"/>
                    </a:lnTo>
                    <a:lnTo>
                      <a:pt x="6311" y="42325"/>
                    </a:lnTo>
                    <a:lnTo>
                      <a:pt x="6311" y="42242"/>
                    </a:lnTo>
                    <a:cubicBezTo>
                      <a:pt x="6084" y="42135"/>
                      <a:pt x="5906" y="41909"/>
                      <a:pt x="5763" y="41706"/>
                    </a:cubicBezTo>
                    <a:lnTo>
                      <a:pt x="5691" y="41706"/>
                    </a:lnTo>
                    <a:lnTo>
                      <a:pt x="5715" y="41599"/>
                    </a:lnTo>
                    <a:lnTo>
                      <a:pt x="5632" y="41599"/>
                    </a:lnTo>
                    <a:cubicBezTo>
                      <a:pt x="5584" y="41468"/>
                      <a:pt x="5441" y="41397"/>
                      <a:pt x="5418" y="41254"/>
                    </a:cubicBezTo>
                    <a:lnTo>
                      <a:pt x="5370" y="41254"/>
                    </a:lnTo>
                    <a:cubicBezTo>
                      <a:pt x="5310" y="41135"/>
                      <a:pt x="5239" y="41028"/>
                      <a:pt x="5168" y="40944"/>
                    </a:cubicBezTo>
                    <a:cubicBezTo>
                      <a:pt x="5168" y="40909"/>
                      <a:pt x="5168" y="40849"/>
                      <a:pt x="5168" y="40813"/>
                    </a:cubicBezTo>
                    <a:lnTo>
                      <a:pt x="5072" y="40802"/>
                    </a:lnTo>
                    <a:lnTo>
                      <a:pt x="5060" y="40671"/>
                    </a:lnTo>
                    <a:cubicBezTo>
                      <a:pt x="5037" y="40647"/>
                      <a:pt x="4989" y="40611"/>
                      <a:pt x="4965" y="40599"/>
                    </a:cubicBezTo>
                    <a:lnTo>
                      <a:pt x="4977" y="40504"/>
                    </a:lnTo>
                    <a:cubicBezTo>
                      <a:pt x="4918" y="40409"/>
                      <a:pt x="4858" y="40325"/>
                      <a:pt x="4798" y="40242"/>
                    </a:cubicBezTo>
                    <a:cubicBezTo>
                      <a:pt x="4798" y="40206"/>
                      <a:pt x="4810" y="40135"/>
                      <a:pt x="4810" y="40099"/>
                    </a:cubicBezTo>
                    <a:lnTo>
                      <a:pt x="4727" y="40099"/>
                    </a:lnTo>
                    <a:cubicBezTo>
                      <a:pt x="4691" y="39932"/>
                      <a:pt x="4632" y="39766"/>
                      <a:pt x="4548" y="39623"/>
                    </a:cubicBezTo>
                    <a:cubicBezTo>
                      <a:pt x="4501" y="39492"/>
                      <a:pt x="4465" y="39373"/>
                      <a:pt x="4417" y="39242"/>
                    </a:cubicBezTo>
                    <a:cubicBezTo>
                      <a:pt x="4382" y="39147"/>
                      <a:pt x="4358" y="39039"/>
                      <a:pt x="4334" y="38944"/>
                    </a:cubicBezTo>
                    <a:lnTo>
                      <a:pt x="4286" y="38944"/>
                    </a:lnTo>
                    <a:cubicBezTo>
                      <a:pt x="4239" y="38718"/>
                      <a:pt x="4191" y="38492"/>
                      <a:pt x="4108" y="38289"/>
                    </a:cubicBezTo>
                    <a:cubicBezTo>
                      <a:pt x="4108" y="38230"/>
                      <a:pt x="4096" y="38111"/>
                      <a:pt x="4084" y="38051"/>
                    </a:cubicBezTo>
                    <a:lnTo>
                      <a:pt x="4025" y="38039"/>
                    </a:lnTo>
                    <a:cubicBezTo>
                      <a:pt x="3929" y="37242"/>
                      <a:pt x="3596" y="36491"/>
                      <a:pt x="3477" y="35694"/>
                    </a:cubicBezTo>
                    <a:cubicBezTo>
                      <a:pt x="3310" y="34717"/>
                      <a:pt x="3155" y="33765"/>
                      <a:pt x="2977" y="32801"/>
                    </a:cubicBezTo>
                    <a:cubicBezTo>
                      <a:pt x="2762" y="31312"/>
                      <a:pt x="2620" y="29824"/>
                      <a:pt x="2572" y="28324"/>
                    </a:cubicBezTo>
                    <a:cubicBezTo>
                      <a:pt x="2441" y="27347"/>
                      <a:pt x="2596" y="26359"/>
                      <a:pt x="2441" y="25395"/>
                    </a:cubicBezTo>
                    <a:cubicBezTo>
                      <a:pt x="2405" y="24859"/>
                      <a:pt x="2441" y="24311"/>
                      <a:pt x="2429" y="23776"/>
                    </a:cubicBezTo>
                    <a:cubicBezTo>
                      <a:pt x="2393" y="23026"/>
                      <a:pt x="2524" y="22287"/>
                      <a:pt x="2524" y="21537"/>
                    </a:cubicBezTo>
                    <a:cubicBezTo>
                      <a:pt x="2655" y="20906"/>
                      <a:pt x="2560" y="20251"/>
                      <a:pt x="2667" y="19608"/>
                    </a:cubicBezTo>
                    <a:cubicBezTo>
                      <a:pt x="2715" y="17692"/>
                      <a:pt x="2989" y="15787"/>
                      <a:pt x="3334" y="13905"/>
                    </a:cubicBezTo>
                    <a:cubicBezTo>
                      <a:pt x="3572" y="12798"/>
                      <a:pt x="3858" y="11703"/>
                      <a:pt x="4108" y="10607"/>
                    </a:cubicBezTo>
                    <a:cubicBezTo>
                      <a:pt x="4167" y="10298"/>
                      <a:pt x="4286" y="10012"/>
                      <a:pt x="4382" y="9714"/>
                    </a:cubicBezTo>
                    <a:cubicBezTo>
                      <a:pt x="4453" y="9571"/>
                      <a:pt x="4501" y="9417"/>
                      <a:pt x="4537" y="9262"/>
                    </a:cubicBezTo>
                    <a:cubicBezTo>
                      <a:pt x="4608" y="9179"/>
                      <a:pt x="4644" y="9083"/>
                      <a:pt x="4644" y="8976"/>
                    </a:cubicBezTo>
                    <a:lnTo>
                      <a:pt x="4691" y="8964"/>
                    </a:lnTo>
                    <a:cubicBezTo>
                      <a:pt x="4739" y="8821"/>
                      <a:pt x="4787" y="8679"/>
                      <a:pt x="4822" y="8536"/>
                    </a:cubicBezTo>
                    <a:lnTo>
                      <a:pt x="4918" y="8524"/>
                    </a:lnTo>
                    <a:cubicBezTo>
                      <a:pt x="4906" y="8476"/>
                      <a:pt x="4882" y="8405"/>
                      <a:pt x="4882" y="8357"/>
                    </a:cubicBezTo>
                    <a:lnTo>
                      <a:pt x="4965" y="8345"/>
                    </a:lnTo>
                    <a:cubicBezTo>
                      <a:pt x="4989" y="8226"/>
                      <a:pt x="5037" y="8131"/>
                      <a:pt x="5084" y="8024"/>
                    </a:cubicBezTo>
                    <a:cubicBezTo>
                      <a:pt x="5144" y="7917"/>
                      <a:pt x="5191" y="7809"/>
                      <a:pt x="5251" y="7702"/>
                    </a:cubicBezTo>
                    <a:lnTo>
                      <a:pt x="5239" y="7631"/>
                    </a:lnTo>
                    <a:cubicBezTo>
                      <a:pt x="5263" y="7631"/>
                      <a:pt x="5322" y="7619"/>
                      <a:pt x="5346" y="7619"/>
                    </a:cubicBezTo>
                    <a:lnTo>
                      <a:pt x="5322" y="7500"/>
                    </a:lnTo>
                    <a:cubicBezTo>
                      <a:pt x="5394" y="7416"/>
                      <a:pt x="5453" y="7333"/>
                      <a:pt x="5525" y="7250"/>
                    </a:cubicBezTo>
                    <a:cubicBezTo>
                      <a:pt x="5513" y="7214"/>
                      <a:pt x="5513" y="7143"/>
                      <a:pt x="5513" y="7107"/>
                    </a:cubicBezTo>
                    <a:lnTo>
                      <a:pt x="5620" y="7107"/>
                    </a:lnTo>
                    <a:cubicBezTo>
                      <a:pt x="5620" y="7059"/>
                      <a:pt x="5608" y="6976"/>
                      <a:pt x="5608" y="6940"/>
                    </a:cubicBezTo>
                    <a:lnTo>
                      <a:pt x="5680" y="6928"/>
                    </a:lnTo>
                    <a:cubicBezTo>
                      <a:pt x="5727" y="6833"/>
                      <a:pt x="5787" y="6726"/>
                      <a:pt x="5846" y="6631"/>
                    </a:cubicBezTo>
                    <a:cubicBezTo>
                      <a:pt x="5953" y="6476"/>
                      <a:pt x="6049" y="6309"/>
                      <a:pt x="6156" y="6154"/>
                    </a:cubicBezTo>
                    <a:cubicBezTo>
                      <a:pt x="6239" y="6035"/>
                      <a:pt x="6334" y="5916"/>
                      <a:pt x="6430" y="5797"/>
                    </a:cubicBezTo>
                    <a:cubicBezTo>
                      <a:pt x="6680" y="5452"/>
                      <a:pt x="7001" y="5166"/>
                      <a:pt x="7323" y="4880"/>
                    </a:cubicBezTo>
                    <a:lnTo>
                      <a:pt x="7394" y="4880"/>
                    </a:lnTo>
                    <a:lnTo>
                      <a:pt x="7394" y="4809"/>
                    </a:lnTo>
                    <a:cubicBezTo>
                      <a:pt x="7608" y="4678"/>
                      <a:pt x="7787" y="4511"/>
                      <a:pt x="8013" y="4416"/>
                    </a:cubicBezTo>
                    <a:lnTo>
                      <a:pt x="8013" y="4333"/>
                    </a:lnTo>
                    <a:cubicBezTo>
                      <a:pt x="8061" y="4345"/>
                      <a:pt x="8132" y="4345"/>
                      <a:pt x="8180" y="4357"/>
                    </a:cubicBezTo>
                    <a:lnTo>
                      <a:pt x="8180" y="4237"/>
                    </a:lnTo>
                    <a:lnTo>
                      <a:pt x="8287" y="4273"/>
                    </a:lnTo>
                    <a:lnTo>
                      <a:pt x="8287" y="4166"/>
                    </a:lnTo>
                    <a:cubicBezTo>
                      <a:pt x="8323" y="4166"/>
                      <a:pt x="8394" y="4178"/>
                      <a:pt x="8430" y="4178"/>
                    </a:cubicBezTo>
                    <a:cubicBezTo>
                      <a:pt x="8477" y="4059"/>
                      <a:pt x="8620" y="4083"/>
                      <a:pt x="8728" y="4059"/>
                    </a:cubicBezTo>
                    <a:lnTo>
                      <a:pt x="8716" y="3964"/>
                    </a:lnTo>
                    <a:lnTo>
                      <a:pt x="8716" y="3964"/>
                    </a:lnTo>
                    <a:cubicBezTo>
                      <a:pt x="8763" y="3976"/>
                      <a:pt x="8847" y="3999"/>
                      <a:pt x="8894" y="3999"/>
                    </a:cubicBezTo>
                    <a:lnTo>
                      <a:pt x="8894" y="3916"/>
                    </a:lnTo>
                    <a:cubicBezTo>
                      <a:pt x="8989" y="3892"/>
                      <a:pt x="9120" y="3904"/>
                      <a:pt x="9192" y="3821"/>
                    </a:cubicBezTo>
                    <a:cubicBezTo>
                      <a:pt x="9323" y="3761"/>
                      <a:pt x="9466" y="3726"/>
                      <a:pt x="9597" y="3702"/>
                    </a:cubicBezTo>
                    <a:lnTo>
                      <a:pt x="9609" y="3654"/>
                    </a:lnTo>
                    <a:cubicBezTo>
                      <a:pt x="9704" y="3630"/>
                      <a:pt x="9811" y="3606"/>
                      <a:pt x="9918" y="3571"/>
                    </a:cubicBezTo>
                    <a:cubicBezTo>
                      <a:pt x="10001" y="3547"/>
                      <a:pt x="10085" y="3523"/>
                      <a:pt x="10180" y="3487"/>
                    </a:cubicBezTo>
                    <a:cubicBezTo>
                      <a:pt x="10549" y="3368"/>
                      <a:pt x="10942" y="3297"/>
                      <a:pt x="11323" y="3202"/>
                    </a:cubicBezTo>
                    <a:cubicBezTo>
                      <a:pt x="11502" y="3178"/>
                      <a:pt x="11680" y="3178"/>
                      <a:pt x="11847" y="3106"/>
                    </a:cubicBezTo>
                    <a:cubicBezTo>
                      <a:pt x="12061" y="3094"/>
                      <a:pt x="12276" y="3083"/>
                      <a:pt x="12478" y="3023"/>
                    </a:cubicBezTo>
                    <a:cubicBezTo>
                      <a:pt x="12692" y="2999"/>
                      <a:pt x="12895" y="2999"/>
                      <a:pt x="13097" y="2952"/>
                    </a:cubicBezTo>
                    <a:cubicBezTo>
                      <a:pt x="13243" y="2929"/>
                      <a:pt x="13389" y="2915"/>
                      <a:pt x="13535" y="2915"/>
                    </a:cubicBezTo>
                    <a:cubicBezTo>
                      <a:pt x="13615" y="2915"/>
                      <a:pt x="13696" y="2919"/>
                      <a:pt x="13776" y="2928"/>
                    </a:cubicBezTo>
                    <a:lnTo>
                      <a:pt x="13776" y="2904"/>
                    </a:lnTo>
                    <a:cubicBezTo>
                      <a:pt x="13824" y="2900"/>
                      <a:pt x="13874" y="2899"/>
                      <a:pt x="13923" y="2899"/>
                    </a:cubicBezTo>
                    <a:cubicBezTo>
                      <a:pt x="14036" y="2899"/>
                      <a:pt x="14150" y="2906"/>
                      <a:pt x="14264" y="2906"/>
                    </a:cubicBezTo>
                    <a:cubicBezTo>
                      <a:pt x="14409" y="2906"/>
                      <a:pt x="14553" y="2895"/>
                      <a:pt x="14693" y="2844"/>
                    </a:cubicBezTo>
                    <a:cubicBezTo>
                      <a:pt x="14938" y="2814"/>
                      <a:pt x="15186" y="2809"/>
                      <a:pt x="15434" y="2809"/>
                    </a:cubicBezTo>
                    <a:cubicBezTo>
                      <a:pt x="15564" y="2809"/>
                      <a:pt x="15693" y="2810"/>
                      <a:pt x="15823" y="2810"/>
                    </a:cubicBezTo>
                    <a:cubicBezTo>
                      <a:pt x="16130" y="2810"/>
                      <a:pt x="16436" y="2803"/>
                      <a:pt x="16740" y="2749"/>
                    </a:cubicBezTo>
                    <a:cubicBezTo>
                      <a:pt x="17037" y="2732"/>
                      <a:pt x="17339" y="2721"/>
                      <a:pt x="17639" y="2721"/>
                    </a:cubicBezTo>
                    <a:cubicBezTo>
                      <a:pt x="17749" y="2721"/>
                      <a:pt x="17858" y="2722"/>
                      <a:pt x="17967" y="2725"/>
                    </a:cubicBezTo>
                    <a:lnTo>
                      <a:pt x="17967" y="2666"/>
                    </a:lnTo>
                    <a:cubicBezTo>
                      <a:pt x="18042" y="2667"/>
                      <a:pt x="18117" y="2668"/>
                      <a:pt x="18192" y="2668"/>
                    </a:cubicBezTo>
                    <a:cubicBezTo>
                      <a:pt x="18709" y="2668"/>
                      <a:pt x="19225" y="2640"/>
                      <a:pt x="19742" y="2640"/>
                    </a:cubicBezTo>
                    <a:cubicBezTo>
                      <a:pt x="19817" y="2640"/>
                      <a:pt x="19892" y="2641"/>
                      <a:pt x="19967" y="2642"/>
                    </a:cubicBezTo>
                    <a:cubicBezTo>
                      <a:pt x="20288" y="2630"/>
                      <a:pt x="20610" y="2654"/>
                      <a:pt x="20931" y="2583"/>
                    </a:cubicBezTo>
                    <a:cubicBezTo>
                      <a:pt x="21784" y="2556"/>
                      <a:pt x="22637" y="2547"/>
                      <a:pt x="23490" y="2547"/>
                    </a:cubicBezTo>
                    <a:close/>
                    <a:moveTo>
                      <a:pt x="21393" y="0"/>
                    </a:moveTo>
                    <a:cubicBezTo>
                      <a:pt x="20591" y="0"/>
                      <a:pt x="19791" y="13"/>
                      <a:pt x="18991" y="58"/>
                    </a:cubicBezTo>
                    <a:cubicBezTo>
                      <a:pt x="18133" y="58"/>
                      <a:pt x="17286" y="96"/>
                      <a:pt x="16430" y="96"/>
                    </a:cubicBezTo>
                    <a:cubicBezTo>
                      <a:pt x="16324" y="96"/>
                      <a:pt x="16217" y="95"/>
                      <a:pt x="16109" y="94"/>
                    </a:cubicBezTo>
                    <a:lnTo>
                      <a:pt x="16097" y="154"/>
                    </a:lnTo>
                    <a:cubicBezTo>
                      <a:pt x="16006" y="152"/>
                      <a:pt x="15915" y="152"/>
                      <a:pt x="15823" y="152"/>
                    </a:cubicBezTo>
                    <a:cubicBezTo>
                      <a:pt x="15091" y="152"/>
                      <a:pt x="14351" y="189"/>
                      <a:pt x="13621" y="189"/>
                    </a:cubicBezTo>
                    <a:lnTo>
                      <a:pt x="13633" y="261"/>
                    </a:lnTo>
                    <a:cubicBezTo>
                      <a:pt x="13571" y="258"/>
                      <a:pt x="13510" y="257"/>
                      <a:pt x="13448" y="257"/>
                    </a:cubicBezTo>
                    <a:cubicBezTo>
                      <a:pt x="13204" y="257"/>
                      <a:pt x="12966" y="273"/>
                      <a:pt x="12728" y="273"/>
                    </a:cubicBezTo>
                    <a:lnTo>
                      <a:pt x="12716" y="332"/>
                    </a:lnTo>
                    <a:cubicBezTo>
                      <a:pt x="12430" y="332"/>
                      <a:pt x="12133" y="356"/>
                      <a:pt x="11847" y="368"/>
                    </a:cubicBezTo>
                    <a:lnTo>
                      <a:pt x="11835" y="427"/>
                    </a:lnTo>
                    <a:cubicBezTo>
                      <a:pt x="11621" y="427"/>
                      <a:pt x="11418" y="439"/>
                      <a:pt x="11216" y="451"/>
                    </a:cubicBezTo>
                    <a:lnTo>
                      <a:pt x="11216" y="511"/>
                    </a:lnTo>
                    <a:cubicBezTo>
                      <a:pt x="11037" y="523"/>
                      <a:pt x="10859" y="523"/>
                      <a:pt x="10680" y="535"/>
                    </a:cubicBezTo>
                    <a:lnTo>
                      <a:pt x="10680" y="606"/>
                    </a:lnTo>
                    <a:cubicBezTo>
                      <a:pt x="10525" y="606"/>
                      <a:pt x="10382" y="618"/>
                      <a:pt x="10240" y="618"/>
                    </a:cubicBezTo>
                    <a:lnTo>
                      <a:pt x="10228" y="678"/>
                    </a:lnTo>
                    <a:cubicBezTo>
                      <a:pt x="9871" y="701"/>
                      <a:pt x="9537" y="820"/>
                      <a:pt x="9204" y="904"/>
                    </a:cubicBezTo>
                    <a:cubicBezTo>
                      <a:pt x="9085" y="939"/>
                      <a:pt x="8966" y="975"/>
                      <a:pt x="8847" y="999"/>
                    </a:cubicBezTo>
                    <a:cubicBezTo>
                      <a:pt x="8751" y="1047"/>
                      <a:pt x="8656" y="1070"/>
                      <a:pt x="8549" y="1070"/>
                    </a:cubicBezTo>
                    <a:lnTo>
                      <a:pt x="8537" y="1142"/>
                    </a:lnTo>
                    <a:cubicBezTo>
                      <a:pt x="8477" y="1154"/>
                      <a:pt x="8347" y="1154"/>
                      <a:pt x="8287" y="1154"/>
                    </a:cubicBezTo>
                    <a:lnTo>
                      <a:pt x="8275" y="1237"/>
                    </a:lnTo>
                    <a:cubicBezTo>
                      <a:pt x="8216" y="1237"/>
                      <a:pt x="8073" y="1249"/>
                      <a:pt x="8001" y="1249"/>
                    </a:cubicBezTo>
                    <a:lnTo>
                      <a:pt x="8001" y="1356"/>
                    </a:lnTo>
                    <a:cubicBezTo>
                      <a:pt x="7966" y="1344"/>
                      <a:pt x="7882" y="1309"/>
                      <a:pt x="7846" y="1297"/>
                    </a:cubicBezTo>
                    <a:lnTo>
                      <a:pt x="7823" y="1392"/>
                    </a:lnTo>
                    <a:cubicBezTo>
                      <a:pt x="7680" y="1428"/>
                      <a:pt x="7537" y="1475"/>
                      <a:pt x="7394" y="1523"/>
                    </a:cubicBezTo>
                    <a:lnTo>
                      <a:pt x="7382" y="1606"/>
                    </a:lnTo>
                    <a:cubicBezTo>
                      <a:pt x="7334" y="1594"/>
                      <a:pt x="7263" y="1582"/>
                      <a:pt x="7215" y="1570"/>
                    </a:cubicBezTo>
                    <a:lnTo>
                      <a:pt x="7204" y="1690"/>
                    </a:lnTo>
                    <a:cubicBezTo>
                      <a:pt x="7156" y="1678"/>
                      <a:pt x="7073" y="1666"/>
                      <a:pt x="7037" y="1666"/>
                    </a:cubicBezTo>
                    <a:lnTo>
                      <a:pt x="7025" y="1773"/>
                    </a:lnTo>
                    <a:cubicBezTo>
                      <a:pt x="6977" y="1773"/>
                      <a:pt x="6906" y="1761"/>
                      <a:pt x="6858" y="1749"/>
                    </a:cubicBezTo>
                    <a:lnTo>
                      <a:pt x="6834" y="1868"/>
                    </a:lnTo>
                    <a:cubicBezTo>
                      <a:pt x="6799" y="1856"/>
                      <a:pt x="6727" y="1844"/>
                      <a:pt x="6680" y="1844"/>
                    </a:cubicBezTo>
                    <a:lnTo>
                      <a:pt x="6668" y="1951"/>
                    </a:lnTo>
                    <a:cubicBezTo>
                      <a:pt x="6632" y="1951"/>
                      <a:pt x="6549" y="1940"/>
                      <a:pt x="6513" y="1940"/>
                    </a:cubicBezTo>
                    <a:lnTo>
                      <a:pt x="6501" y="2047"/>
                    </a:lnTo>
                    <a:cubicBezTo>
                      <a:pt x="6453" y="2047"/>
                      <a:pt x="6382" y="2047"/>
                      <a:pt x="6334" y="2035"/>
                    </a:cubicBezTo>
                    <a:lnTo>
                      <a:pt x="6322" y="2142"/>
                    </a:lnTo>
                    <a:lnTo>
                      <a:pt x="6227" y="2118"/>
                    </a:lnTo>
                    <a:lnTo>
                      <a:pt x="6227" y="2225"/>
                    </a:lnTo>
                    <a:cubicBezTo>
                      <a:pt x="6191" y="2225"/>
                      <a:pt x="6108" y="2213"/>
                      <a:pt x="6072" y="2213"/>
                    </a:cubicBezTo>
                    <a:lnTo>
                      <a:pt x="6061" y="2321"/>
                    </a:lnTo>
                    <a:lnTo>
                      <a:pt x="5953" y="2297"/>
                    </a:lnTo>
                    <a:lnTo>
                      <a:pt x="5965" y="2392"/>
                    </a:lnTo>
                    <a:lnTo>
                      <a:pt x="5810" y="2392"/>
                    </a:lnTo>
                    <a:lnTo>
                      <a:pt x="5799" y="2475"/>
                    </a:lnTo>
                    <a:cubicBezTo>
                      <a:pt x="5763" y="2487"/>
                      <a:pt x="5703" y="2523"/>
                      <a:pt x="5668" y="2547"/>
                    </a:cubicBezTo>
                    <a:cubicBezTo>
                      <a:pt x="5537" y="2654"/>
                      <a:pt x="5406" y="2749"/>
                      <a:pt x="5275" y="2856"/>
                    </a:cubicBezTo>
                    <a:cubicBezTo>
                      <a:pt x="4810" y="3225"/>
                      <a:pt x="4406" y="3666"/>
                      <a:pt x="4013" y="4095"/>
                    </a:cubicBezTo>
                    <a:lnTo>
                      <a:pt x="4001" y="4154"/>
                    </a:lnTo>
                    <a:cubicBezTo>
                      <a:pt x="3894" y="4261"/>
                      <a:pt x="3775" y="4368"/>
                      <a:pt x="3715" y="4523"/>
                    </a:cubicBezTo>
                    <a:lnTo>
                      <a:pt x="3667" y="4523"/>
                    </a:lnTo>
                    <a:cubicBezTo>
                      <a:pt x="3632" y="4666"/>
                      <a:pt x="3489" y="4726"/>
                      <a:pt x="3453" y="4869"/>
                    </a:cubicBezTo>
                    <a:lnTo>
                      <a:pt x="3405" y="4880"/>
                    </a:lnTo>
                    <a:cubicBezTo>
                      <a:pt x="3358" y="4964"/>
                      <a:pt x="3322" y="5035"/>
                      <a:pt x="3274" y="5119"/>
                    </a:cubicBezTo>
                    <a:cubicBezTo>
                      <a:pt x="3191" y="5202"/>
                      <a:pt x="3132" y="5297"/>
                      <a:pt x="3096" y="5416"/>
                    </a:cubicBezTo>
                    <a:lnTo>
                      <a:pt x="3013" y="5416"/>
                    </a:lnTo>
                    <a:cubicBezTo>
                      <a:pt x="3024" y="5452"/>
                      <a:pt x="3024" y="5535"/>
                      <a:pt x="3024" y="5571"/>
                    </a:cubicBezTo>
                    <a:lnTo>
                      <a:pt x="2929" y="5583"/>
                    </a:lnTo>
                    <a:lnTo>
                      <a:pt x="2941" y="5678"/>
                    </a:lnTo>
                    <a:lnTo>
                      <a:pt x="2846" y="5702"/>
                    </a:lnTo>
                    <a:cubicBezTo>
                      <a:pt x="2846" y="5738"/>
                      <a:pt x="2858" y="5809"/>
                      <a:pt x="2858" y="5857"/>
                    </a:cubicBezTo>
                    <a:lnTo>
                      <a:pt x="2774" y="5857"/>
                    </a:lnTo>
                    <a:cubicBezTo>
                      <a:pt x="2739" y="5940"/>
                      <a:pt x="2703" y="6035"/>
                      <a:pt x="2667" y="6131"/>
                    </a:cubicBezTo>
                    <a:lnTo>
                      <a:pt x="2584" y="6131"/>
                    </a:lnTo>
                    <a:cubicBezTo>
                      <a:pt x="2584" y="6166"/>
                      <a:pt x="2584" y="6238"/>
                      <a:pt x="2596" y="6273"/>
                    </a:cubicBezTo>
                    <a:cubicBezTo>
                      <a:pt x="2524" y="6345"/>
                      <a:pt x="2477" y="6428"/>
                      <a:pt x="2429" y="6523"/>
                    </a:cubicBezTo>
                    <a:cubicBezTo>
                      <a:pt x="1369" y="9000"/>
                      <a:pt x="1167" y="11715"/>
                      <a:pt x="750" y="14358"/>
                    </a:cubicBezTo>
                    <a:cubicBezTo>
                      <a:pt x="429" y="16441"/>
                      <a:pt x="310" y="18561"/>
                      <a:pt x="72" y="20656"/>
                    </a:cubicBezTo>
                    <a:cubicBezTo>
                      <a:pt x="0" y="21573"/>
                      <a:pt x="24" y="22502"/>
                      <a:pt x="72" y="23430"/>
                    </a:cubicBezTo>
                    <a:cubicBezTo>
                      <a:pt x="167" y="24585"/>
                      <a:pt x="179" y="25740"/>
                      <a:pt x="322" y="26883"/>
                    </a:cubicBezTo>
                    <a:cubicBezTo>
                      <a:pt x="536" y="29026"/>
                      <a:pt x="679" y="31169"/>
                      <a:pt x="977" y="33289"/>
                    </a:cubicBezTo>
                    <a:cubicBezTo>
                      <a:pt x="1310" y="35289"/>
                      <a:pt x="1727" y="37265"/>
                      <a:pt x="2084" y="39254"/>
                    </a:cubicBezTo>
                    <a:cubicBezTo>
                      <a:pt x="2274" y="40290"/>
                      <a:pt x="2643" y="41290"/>
                      <a:pt x="3132" y="42230"/>
                    </a:cubicBezTo>
                    <a:lnTo>
                      <a:pt x="3215" y="42242"/>
                    </a:lnTo>
                    <a:cubicBezTo>
                      <a:pt x="3203" y="42278"/>
                      <a:pt x="3203" y="42361"/>
                      <a:pt x="3203" y="42397"/>
                    </a:cubicBezTo>
                    <a:lnTo>
                      <a:pt x="3274" y="42421"/>
                    </a:lnTo>
                    <a:cubicBezTo>
                      <a:pt x="3322" y="42516"/>
                      <a:pt x="3382" y="42611"/>
                      <a:pt x="3453" y="42718"/>
                    </a:cubicBezTo>
                    <a:cubicBezTo>
                      <a:pt x="3524" y="42814"/>
                      <a:pt x="3620" y="42909"/>
                      <a:pt x="3667" y="43028"/>
                    </a:cubicBezTo>
                    <a:lnTo>
                      <a:pt x="3715" y="43028"/>
                    </a:lnTo>
                    <a:cubicBezTo>
                      <a:pt x="4013" y="43445"/>
                      <a:pt x="4406" y="43790"/>
                      <a:pt x="4787" y="44123"/>
                    </a:cubicBezTo>
                    <a:cubicBezTo>
                      <a:pt x="5025" y="44314"/>
                      <a:pt x="5239" y="44516"/>
                      <a:pt x="5513" y="44659"/>
                    </a:cubicBezTo>
                    <a:lnTo>
                      <a:pt x="5525" y="44695"/>
                    </a:lnTo>
                    <a:cubicBezTo>
                      <a:pt x="5620" y="44754"/>
                      <a:pt x="5715" y="44814"/>
                      <a:pt x="5810" y="44885"/>
                    </a:cubicBezTo>
                    <a:cubicBezTo>
                      <a:pt x="5894" y="44933"/>
                      <a:pt x="5965" y="44969"/>
                      <a:pt x="6061" y="45004"/>
                    </a:cubicBezTo>
                    <a:lnTo>
                      <a:pt x="6061" y="45088"/>
                    </a:lnTo>
                    <a:cubicBezTo>
                      <a:pt x="6096" y="45088"/>
                      <a:pt x="6180" y="45076"/>
                      <a:pt x="6215" y="45076"/>
                    </a:cubicBezTo>
                    <a:lnTo>
                      <a:pt x="6215" y="45183"/>
                    </a:lnTo>
                    <a:lnTo>
                      <a:pt x="6322" y="45147"/>
                    </a:lnTo>
                    <a:lnTo>
                      <a:pt x="6322" y="45266"/>
                    </a:lnTo>
                    <a:cubicBezTo>
                      <a:pt x="6370" y="45254"/>
                      <a:pt x="6453" y="45243"/>
                      <a:pt x="6489" y="45243"/>
                    </a:cubicBezTo>
                    <a:lnTo>
                      <a:pt x="6501" y="45362"/>
                    </a:lnTo>
                    <a:cubicBezTo>
                      <a:pt x="6537" y="45350"/>
                      <a:pt x="6620" y="45338"/>
                      <a:pt x="6668" y="45338"/>
                    </a:cubicBezTo>
                    <a:lnTo>
                      <a:pt x="6668" y="45421"/>
                    </a:lnTo>
                    <a:cubicBezTo>
                      <a:pt x="6751" y="45457"/>
                      <a:pt x="6834" y="45493"/>
                      <a:pt x="6918" y="45528"/>
                    </a:cubicBezTo>
                    <a:lnTo>
                      <a:pt x="6965" y="45600"/>
                    </a:lnTo>
                    <a:cubicBezTo>
                      <a:pt x="7001" y="45600"/>
                      <a:pt x="7084" y="45600"/>
                      <a:pt x="7120" y="45612"/>
                    </a:cubicBezTo>
                    <a:lnTo>
                      <a:pt x="7132" y="45707"/>
                    </a:lnTo>
                    <a:cubicBezTo>
                      <a:pt x="7168" y="45707"/>
                      <a:pt x="7227" y="45695"/>
                      <a:pt x="7263" y="45695"/>
                    </a:cubicBezTo>
                    <a:cubicBezTo>
                      <a:pt x="7346" y="45790"/>
                      <a:pt x="7501" y="45790"/>
                      <a:pt x="7596" y="45885"/>
                    </a:cubicBezTo>
                    <a:lnTo>
                      <a:pt x="7704" y="45885"/>
                    </a:lnTo>
                    <a:cubicBezTo>
                      <a:pt x="8049" y="46100"/>
                      <a:pt x="8466" y="46147"/>
                      <a:pt x="8847" y="46302"/>
                    </a:cubicBezTo>
                    <a:cubicBezTo>
                      <a:pt x="8906" y="46314"/>
                      <a:pt x="9013" y="46326"/>
                      <a:pt x="9073" y="46326"/>
                    </a:cubicBezTo>
                    <a:cubicBezTo>
                      <a:pt x="9085" y="46350"/>
                      <a:pt x="9085" y="46386"/>
                      <a:pt x="9085" y="46397"/>
                    </a:cubicBezTo>
                    <a:cubicBezTo>
                      <a:pt x="9180" y="46409"/>
                      <a:pt x="9347" y="46409"/>
                      <a:pt x="9430" y="46409"/>
                    </a:cubicBezTo>
                    <a:lnTo>
                      <a:pt x="9430" y="46481"/>
                    </a:lnTo>
                    <a:cubicBezTo>
                      <a:pt x="9716" y="46505"/>
                      <a:pt x="9990" y="46576"/>
                      <a:pt x="10263" y="46647"/>
                    </a:cubicBezTo>
                    <a:cubicBezTo>
                      <a:pt x="10513" y="46695"/>
                      <a:pt x="10752" y="46743"/>
                      <a:pt x="11002" y="46790"/>
                    </a:cubicBezTo>
                    <a:cubicBezTo>
                      <a:pt x="11180" y="46862"/>
                      <a:pt x="11383" y="46850"/>
                      <a:pt x="11573" y="46874"/>
                    </a:cubicBezTo>
                    <a:lnTo>
                      <a:pt x="11573" y="46933"/>
                    </a:lnTo>
                    <a:cubicBezTo>
                      <a:pt x="11942" y="46945"/>
                      <a:pt x="12299" y="47028"/>
                      <a:pt x="12668" y="47088"/>
                    </a:cubicBezTo>
                    <a:cubicBezTo>
                      <a:pt x="13288" y="47183"/>
                      <a:pt x="13919" y="47267"/>
                      <a:pt x="14538" y="47362"/>
                    </a:cubicBezTo>
                    <a:cubicBezTo>
                      <a:pt x="15026" y="47386"/>
                      <a:pt x="15502" y="47481"/>
                      <a:pt x="15978" y="47505"/>
                    </a:cubicBezTo>
                    <a:cubicBezTo>
                      <a:pt x="16276" y="47588"/>
                      <a:pt x="16598" y="47564"/>
                      <a:pt x="16907" y="47576"/>
                    </a:cubicBezTo>
                    <a:lnTo>
                      <a:pt x="16907" y="47636"/>
                    </a:lnTo>
                    <a:cubicBezTo>
                      <a:pt x="17264" y="47636"/>
                      <a:pt x="17610" y="47659"/>
                      <a:pt x="17967" y="47671"/>
                    </a:cubicBezTo>
                    <a:lnTo>
                      <a:pt x="17979" y="47731"/>
                    </a:lnTo>
                    <a:cubicBezTo>
                      <a:pt x="18348" y="47731"/>
                      <a:pt x="18717" y="47743"/>
                      <a:pt x="19098" y="47779"/>
                    </a:cubicBezTo>
                    <a:cubicBezTo>
                      <a:pt x="19598" y="47862"/>
                      <a:pt x="20122" y="47826"/>
                      <a:pt x="20634" y="47850"/>
                    </a:cubicBezTo>
                    <a:lnTo>
                      <a:pt x="20646" y="47898"/>
                    </a:lnTo>
                    <a:cubicBezTo>
                      <a:pt x="21229" y="47910"/>
                      <a:pt x="21801" y="47921"/>
                      <a:pt x="22384" y="47957"/>
                    </a:cubicBezTo>
                    <a:cubicBezTo>
                      <a:pt x="22825" y="48040"/>
                      <a:pt x="23277" y="47993"/>
                      <a:pt x="23717" y="48040"/>
                    </a:cubicBezTo>
                    <a:cubicBezTo>
                      <a:pt x="24297" y="48104"/>
                      <a:pt x="24876" y="48109"/>
                      <a:pt x="25456" y="48109"/>
                    </a:cubicBezTo>
                    <a:cubicBezTo>
                      <a:pt x="25572" y="48109"/>
                      <a:pt x="25688" y="48109"/>
                      <a:pt x="25803" y="48109"/>
                    </a:cubicBezTo>
                    <a:cubicBezTo>
                      <a:pt x="25977" y="48109"/>
                      <a:pt x="26151" y="48110"/>
                      <a:pt x="26325" y="48112"/>
                    </a:cubicBezTo>
                    <a:lnTo>
                      <a:pt x="26337" y="48171"/>
                    </a:lnTo>
                    <a:cubicBezTo>
                      <a:pt x="26916" y="48171"/>
                      <a:pt x="27501" y="48177"/>
                      <a:pt x="28084" y="48177"/>
                    </a:cubicBezTo>
                    <a:cubicBezTo>
                      <a:pt x="28375" y="48177"/>
                      <a:pt x="28667" y="48175"/>
                      <a:pt x="28956" y="48171"/>
                    </a:cubicBezTo>
                    <a:cubicBezTo>
                      <a:pt x="28980" y="48171"/>
                      <a:pt x="29004" y="48171"/>
                      <a:pt x="29028" y="48171"/>
                    </a:cubicBezTo>
                    <a:cubicBezTo>
                      <a:pt x="29420" y="48171"/>
                      <a:pt x="29812" y="48242"/>
                      <a:pt x="30204" y="48242"/>
                    </a:cubicBezTo>
                    <a:cubicBezTo>
                      <a:pt x="30288" y="48242"/>
                      <a:pt x="30372" y="48239"/>
                      <a:pt x="30456" y="48231"/>
                    </a:cubicBezTo>
                    <a:cubicBezTo>
                      <a:pt x="30570" y="48223"/>
                      <a:pt x="30682" y="48219"/>
                      <a:pt x="30795" y="48219"/>
                    </a:cubicBezTo>
                    <a:cubicBezTo>
                      <a:pt x="31488" y="48219"/>
                      <a:pt x="32174" y="48351"/>
                      <a:pt x="32869" y="48351"/>
                    </a:cubicBezTo>
                    <a:cubicBezTo>
                      <a:pt x="32894" y="48351"/>
                      <a:pt x="32919" y="48350"/>
                      <a:pt x="32945" y="48350"/>
                    </a:cubicBezTo>
                    <a:cubicBezTo>
                      <a:pt x="33234" y="48358"/>
                      <a:pt x="33523" y="48361"/>
                      <a:pt x="33812" y="48361"/>
                    </a:cubicBezTo>
                    <a:cubicBezTo>
                      <a:pt x="34484" y="48361"/>
                      <a:pt x="35155" y="48346"/>
                      <a:pt x="35826" y="48346"/>
                    </a:cubicBezTo>
                    <a:cubicBezTo>
                      <a:pt x="36530" y="48346"/>
                      <a:pt x="37233" y="48363"/>
                      <a:pt x="37934" y="48433"/>
                    </a:cubicBezTo>
                    <a:cubicBezTo>
                      <a:pt x="38025" y="48433"/>
                      <a:pt x="38116" y="48432"/>
                      <a:pt x="38207" y="48432"/>
                    </a:cubicBezTo>
                    <a:cubicBezTo>
                      <a:pt x="38753" y="48432"/>
                      <a:pt x="39302" y="48445"/>
                      <a:pt x="39849" y="48445"/>
                    </a:cubicBezTo>
                    <a:cubicBezTo>
                      <a:pt x="40487" y="48445"/>
                      <a:pt x="41124" y="48427"/>
                      <a:pt x="41755" y="48350"/>
                    </a:cubicBezTo>
                    <a:cubicBezTo>
                      <a:pt x="41875" y="48348"/>
                      <a:pt x="41994" y="48348"/>
                      <a:pt x="42113" y="48348"/>
                    </a:cubicBezTo>
                    <a:cubicBezTo>
                      <a:pt x="42271" y="48348"/>
                      <a:pt x="42430" y="48349"/>
                      <a:pt x="42588" y="48349"/>
                    </a:cubicBezTo>
                    <a:cubicBezTo>
                      <a:pt x="43143" y="48349"/>
                      <a:pt x="43696" y="48338"/>
                      <a:pt x="44244" y="48243"/>
                    </a:cubicBezTo>
                    <a:cubicBezTo>
                      <a:pt x="44923" y="48088"/>
                      <a:pt x="45625" y="48136"/>
                      <a:pt x="46304" y="47981"/>
                    </a:cubicBezTo>
                    <a:cubicBezTo>
                      <a:pt x="46458" y="47921"/>
                      <a:pt x="46613" y="47910"/>
                      <a:pt x="46780" y="47910"/>
                    </a:cubicBezTo>
                    <a:lnTo>
                      <a:pt x="46792" y="47850"/>
                    </a:lnTo>
                    <a:cubicBezTo>
                      <a:pt x="47066" y="47838"/>
                      <a:pt x="47339" y="47767"/>
                      <a:pt x="47613" y="47683"/>
                    </a:cubicBezTo>
                    <a:cubicBezTo>
                      <a:pt x="47804" y="47636"/>
                      <a:pt x="47982" y="47588"/>
                      <a:pt x="48173" y="47540"/>
                    </a:cubicBezTo>
                    <a:cubicBezTo>
                      <a:pt x="48387" y="47481"/>
                      <a:pt x="48590" y="47409"/>
                      <a:pt x="48792" y="47350"/>
                    </a:cubicBezTo>
                    <a:cubicBezTo>
                      <a:pt x="48887" y="47326"/>
                      <a:pt x="48971" y="47290"/>
                      <a:pt x="49066" y="47267"/>
                    </a:cubicBezTo>
                    <a:cubicBezTo>
                      <a:pt x="49149" y="47231"/>
                      <a:pt x="49244" y="47207"/>
                      <a:pt x="49328" y="47183"/>
                    </a:cubicBezTo>
                    <a:cubicBezTo>
                      <a:pt x="49447" y="47136"/>
                      <a:pt x="49554" y="47100"/>
                      <a:pt x="49661" y="47052"/>
                    </a:cubicBezTo>
                    <a:cubicBezTo>
                      <a:pt x="49816" y="47005"/>
                      <a:pt x="49983" y="46969"/>
                      <a:pt x="50114" y="46862"/>
                    </a:cubicBezTo>
                    <a:lnTo>
                      <a:pt x="50221" y="46862"/>
                    </a:lnTo>
                    <a:cubicBezTo>
                      <a:pt x="50423" y="46719"/>
                      <a:pt x="50673" y="46647"/>
                      <a:pt x="50899" y="46516"/>
                    </a:cubicBezTo>
                    <a:cubicBezTo>
                      <a:pt x="51054" y="46433"/>
                      <a:pt x="51209" y="46350"/>
                      <a:pt x="51352" y="46266"/>
                    </a:cubicBezTo>
                    <a:cubicBezTo>
                      <a:pt x="51971" y="45945"/>
                      <a:pt x="52531" y="45540"/>
                      <a:pt x="53090" y="45147"/>
                    </a:cubicBezTo>
                    <a:lnTo>
                      <a:pt x="53114" y="45112"/>
                    </a:lnTo>
                    <a:cubicBezTo>
                      <a:pt x="53305" y="44969"/>
                      <a:pt x="53483" y="44802"/>
                      <a:pt x="53650" y="44623"/>
                    </a:cubicBezTo>
                    <a:lnTo>
                      <a:pt x="53721" y="44635"/>
                    </a:lnTo>
                    <a:lnTo>
                      <a:pt x="53709" y="44552"/>
                    </a:lnTo>
                    <a:lnTo>
                      <a:pt x="53793" y="44528"/>
                    </a:lnTo>
                    <a:lnTo>
                      <a:pt x="53816" y="44445"/>
                    </a:lnTo>
                    <a:lnTo>
                      <a:pt x="53864" y="44445"/>
                    </a:lnTo>
                    <a:cubicBezTo>
                      <a:pt x="54031" y="44207"/>
                      <a:pt x="54257" y="44040"/>
                      <a:pt x="54412" y="43802"/>
                    </a:cubicBezTo>
                    <a:cubicBezTo>
                      <a:pt x="54483" y="43695"/>
                      <a:pt x="54590" y="43611"/>
                      <a:pt x="54626" y="43492"/>
                    </a:cubicBezTo>
                    <a:lnTo>
                      <a:pt x="54674" y="43468"/>
                    </a:lnTo>
                    <a:cubicBezTo>
                      <a:pt x="54733" y="43373"/>
                      <a:pt x="54793" y="43278"/>
                      <a:pt x="54852" y="43183"/>
                    </a:cubicBezTo>
                    <a:cubicBezTo>
                      <a:pt x="54912" y="43099"/>
                      <a:pt x="54971" y="43004"/>
                      <a:pt x="55031" y="42921"/>
                    </a:cubicBezTo>
                    <a:cubicBezTo>
                      <a:pt x="55114" y="42766"/>
                      <a:pt x="55210" y="42611"/>
                      <a:pt x="55293" y="42456"/>
                    </a:cubicBezTo>
                    <a:cubicBezTo>
                      <a:pt x="55352" y="42337"/>
                      <a:pt x="55412" y="42230"/>
                      <a:pt x="55483" y="42111"/>
                    </a:cubicBezTo>
                    <a:cubicBezTo>
                      <a:pt x="55555" y="41956"/>
                      <a:pt x="55626" y="41802"/>
                      <a:pt x="55698" y="41647"/>
                    </a:cubicBezTo>
                    <a:cubicBezTo>
                      <a:pt x="55757" y="41492"/>
                      <a:pt x="55817" y="41349"/>
                      <a:pt x="55876" y="41206"/>
                    </a:cubicBezTo>
                    <a:cubicBezTo>
                      <a:pt x="55912" y="41087"/>
                      <a:pt x="55960" y="40980"/>
                      <a:pt x="56007" y="40873"/>
                    </a:cubicBezTo>
                    <a:cubicBezTo>
                      <a:pt x="56031" y="40778"/>
                      <a:pt x="56055" y="40682"/>
                      <a:pt x="56091" y="40599"/>
                    </a:cubicBezTo>
                    <a:cubicBezTo>
                      <a:pt x="56626" y="38837"/>
                      <a:pt x="56745" y="36980"/>
                      <a:pt x="56864" y="35146"/>
                    </a:cubicBezTo>
                    <a:cubicBezTo>
                      <a:pt x="56936" y="34836"/>
                      <a:pt x="56888" y="34503"/>
                      <a:pt x="56912" y="34182"/>
                    </a:cubicBezTo>
                    <a:cubicBezTo>
                      <a:pt x="56936" y="33205"/>
                      <a:pt x="56948" y="32229"/>
                      <a:pt x="56948" y="31253"/>
                    </a:cubicBezTo>
                    <a:cubicBezTo>
                      <a:pt x="57031" y="30360"/>
                      <a:pt x="56960" y="29467"/>
                      <a:pt x="57055" y="28586"/>
                    </a:cubicBezTo>
                    <a:cubicBezTo>
                      <a:pt x="57126" y="28086"/>
                      <a:pt x="57055" y="27562"/>
                      <a:pt x="57150" y="27074"/>
                    </a:cubicBezTo>
                    <a:cubicBezTo>
                      <a:pt x="57210" y="25728"/>
                      <a:pt x="57138" y="24395"/>
                      <a:pt x="57210" y="23061"/>
                    </a:cubicBezTo>
                    <a:cubicBezTo>
                      <a:pt x="57293" y="22621"/>
                      <a:pt x="57234" y="22180"/>
                      <a:pt x="57329" y="21740"/>
                    </a:cubicBezTo>
                    <a:cubicBezTo>
                      <a:pt x="57365" y="21228"/>
                      <a:pt x="57376" y="20728"/>
                      <a:pt x="57400" y="20216"/>
                    </a:cubicBezTo>
                    <a:cubicBezTo>
                      <a:pt x="57448" y="19918"/>
                      <a:pt x="57424" y="19620"/>
                      <a:pt x="57436" y="19335"/>
                    </a:cubicBezTo>
                    <a:cubicBezTo>
                      <a:pt x="57424" y="17965"/>
                      <a:pt x="57460" y="16608"/>
                      <a:pt x="57436" y="15239"/>
                    </a:cubicBezTo>
                    <a:cubicBezTo>
                      <a:pt x="57341" y="13965"/>
                      <a:pt x="57174" y="12691"/>
                      <a:pt x="57067" y="11405"/>
                    </a:cubicBezTo>
                    <a:cubicBezTo>
                      <a:pt x="56984" y="10810"/>
                      <a:pt x="56900" y="10214"/>
                      <a:pt x="56805" y="9631"/>
                    </a:cubicBezTo>
                    <a:cubicBezTo>
                      <a:pt x="56757" y="9476"/>
                      <a:pt x="56734" y="9333"/>
                      <a:pt x="56710" y="9190"/>
                    </a:cubicBezTo>
                    <a:cubicBezTo>
                      <a:pt x="56674" y="9060"/>
                      <a:pt x="56650" y="8940"/>
                      <a:pt x="56626" y="8821"/>
                    </a:cubicBezTo>
                    <a:cubicBezTo>
                      <a:pt x="56591" y="8714"/>
                      <a:pt x="56555" y="8595"/>
                      <a:pt x="56531" y="8476"/>
                    </a:cubicBezTo>
                    <a:cubicBezTo>
                      <a:pt x="56495" y="8393"/>
                      <a:pt x="56472" y="8298"/>
                      <a:pt x="56448" y="8202"/>
                    </a:cubicBezTo>
                    <a:cubicBezTo>
                      <a:pt x="56400" y="8095"/>
                      <a:pt x="56364" y="7976"/>
                      <a:pt x="56317" y="7869"/>
                    </a:cubicBezTo>
                    <a:cubicBezTo>
                      <a:pt x="56210" y="7595"/>
                      <a:pt x="56102" y="7321"/>
                      <a:pt x="55960" y="7071"/>
                    </a:cubicBezTo>
                    <a:cubicBezTo>
                      <a:pt x="55936" y="7024"/>
                      <a:pt x="55900" y="6940"/>
                      <a:pt x="55876" y="6893"/>
                    </a:cubicBezTo>
                    <a:cubicBezTo>
                      <a:pt x="55793" y="6774"/>
                      <a:pt x="55733" y="6631"/>
                      <a:pt x="55662" y="6512"/>
                    </a:cubicBezTo>
                    <a:cubicBezTo>
                      <a:pt x="55543" y="6321"/>
                      <a:pt x="55424" y="6142"/>
                      <a:pt x="55293" y="5976"/>
                    </a:cubicBezTo>
                    <a:cubicBezTo>
                      <a:pt x="55233" y="5881"/>
                      <a:pt x="55174" y="5797"/>
                      <a:pt x="55114" y="5714"/>
                    </a:cubicBezTo>
                    <a:cubicBezTo>
                      <a:pt x="55102" y="5690"/>
                      <a:pt x="55055" y="5631"/>
                      <a:pt x="55031" y="5607"/>
                    </a:cubicBezTo>
                    <a:cubicBezTo>
                      <a:pt x="54698" y="5202"/>
                      <a:pt x="54328" y="4821"/>
                      <a:pt x="53912" y="4499"/>
                    </a:cubicBezTo>
                    <a:lnTo>
                      <a:pt x="53888" y="4452"/>
                    </a:lnTo>
                    <a:cubicBezTo>
                      <a:pt x="53769" y="4368"/>
                      <a:pt x="53638" y="4285"/>
                      <a:pt x="53519" y="4190"/>
                    </a:cubicBezTo>
                    <a:cubicBezTo>
                      <a:pt x="53424" y="4130"/>
                      <a:pt x="53340" y="4071"/>
                      <a:pt x="53245" y="4011"/>
                    </a:cubicBezTo>
                    <a:cubicBezTo>
                      <a:pt x="53150" y="3952"/>
                      <a:pt x="53054" y="3892"/>
                      <a:pt x="52971" y="3833"/>
                    </a:cubicBezTo>
                    <a:cubicBezTo>
                      <a:pt x="52721" y="3702"/>
                      <a:pt x="52483" y="3559"/>
                      <a:pt x="52233" y="3440"/>
                    </a:cubicBezTo>
                    <a:cubicBezTo>
                      <a:pt x="51971" y="3309"/>
                      <a:pt x="51709" y="3190"/>
                      <a:pt x="51447" y="3083"/>
                    </a:cubicBezTo>
                    <a:cubicBezTo>
                      <a:pt x="51269" y="3011"/>
                      <a:pt x="51102" y="2928"/>
                      <a:pt x="50935" y="2868"/>
                    </a:cubicBezTo>
                    <a:cubicBezTo>
                      <a:pt x="50721" y="2785"/>
                      <a:pt x="50495" y="2713"/>
                      <a:pt x="50292" y="2630"/>
                    </a:cubicBezTo>
                    <a:cubicBezTo>
                      <a:pt x="50197" y="2594"/>
                      <a:pt x="50102" y="2559"/>
                      <a:pt x="50018" y="2547"/>
                    </a:cubicBezTo>
                    <a:cubicBezTo>
                      <a:pt x="49792" y="2463"/>
                      <a:pt x="49554" y="2404"/>
                      <a:pt x="49328" y="2332"/>
                    </a:cubicBezTo>
                    <a:cubicBezTo>
                      <a:pt x="48971" y="2237"/>
                      <a:pt x="48625" y="2154"/>
                      <a:pt x="48268" y="2059"/>
                    </a:cubicBezTo>
                    <a:cubicBezTo>
                      <a:pt x="48149" y="2035"/>
                      <a:pt x="48018" y="2011"/>
                      <a:pt x="47899" y="1975"/>
                    </a:cubicBezTo>
                    <a:cubicBezTo>
                      <a:pt x="47649" y="1928"/>
                      <a:pt x="47399" y="1856"/>
                      <a:pt x="47149" y="1844"/>
                    </a:cubicBezTo>
                    <a:lnTo>
                      <a:pt x="47137" y="1785"/>
                    </a:lnTo>
                    <a:cubicBezTo>
                      <a:pt x="47006" y="1773"/>
                      <a:pt x="46863" y="1749"/>
                      <a:pt x="46732" y="1737"/>
                    </a:cubicBezTo>
                    <a:cubicBezTo>
                      <a:pt x="46387" y="1630"/>
                      <a:pt x="46030" y="1618"/>
                      <a:pt x="45685" y="1523"/>
                    </a:cubicBezTo>
                    <a:cubicBezTo>
                      <a:pt x="45518" y="1511"/>
                      <a:pt x="45351" y="1487"/>
                      <a:pt x="45184" y="1487"/>
                    </a:cubicBezTo>
                    <a:lnTo>
                      <a:pt x="45184" y="1428"/>
                    </a:lnTo>
                    <a:cubicBezTo>
                      <a:pt x="44970" y="1416"/>
                      <a:pt x="44768" y="1404"/>
                      <a:pt x="44565" y="1404"/>
                    </a:cubicBezTo>
                    <a:lnTo>
                      <a:pt x="44553" y="1344"/>
                    </a:lnTo>
                    <a:cubicBezTo>
                      <a:pt x="44303" y="1332"/>
                      <a:pt x="44053" y="1320"/>
                      <a:pt x="43815" y="1273"/>
                    </a:cubicBezTo>
                    <a:cubicBezTo>
                      <a:pt x="43337" y="1250"/>
                      <a:pt x="42880" y="1129"/>
                      <a:pt x="42404" y="1129"/>
                    </a:cubicBezTo>
                    <a:cubicBezTo>
                      <a:pt x="42382" y="1129"/>
                      <a:pt x="42361" y="1129"/>
                      <a:pt x="42339" y="1130"/>
                    </a:cubicBezTo>
                    <a:lnTo>
                      <a:pt x="42327" y="1070"/>
                    </a:lnTo>
                    <a:cubicBezTo>
                      <a:pt x="42041" y="1070"/>
                      <a:pt x="41755" y="1059"/>
                      <a:pt x="41482" y="1023"/>
                    </a:cubicBezTo>
                    <a:cubicBezTo>
                      <a:pt x="41136" y="939"/>
                      <a:pt x="40779" y="999"/>
                      <a:pt x="40434" y="928"/>
                    </a:cubicBezTo>
                    <a:cubicBezTo>
                      <a:pt x="40053" y="844"/>
                      <a:pt x="39648" y="916"/>
                      <a:pt x="39279" y="820"/>
                    </a:cubicBezTo>
                    <a:cubicBezTo>
                      <a:pt x="39005" y="797"/>
                      <a:pt x="38719" y="797"/>
                      <a:pt x="38446" y="773"/>
                    </a:cubicBezTo>
                    <a:cubicBezTo>
                      <a:pt x="38017" y="666"/>
                      <a:pt x="37553" y="737"/>
                      <a:pt x="37112" y="678"/>
                    </a:cubicBezTo>
                    <a:cubicBezTo>
                      <a:pt x="36660" y="570"/>
                      <a:pt x="36171" y="642"/>
                      <a:pt x="35695" y="582"/>
                    </a:cubicBezTo>
                    <a:cubicBezTo>
                      <a:pt x="35612" y="558"/>
                      <a:pt x="35528" y="535"/>
                      <a:pt x="35445" y="535"/>
                    </a:cubicBezTo>
                    <a:cubicBezTo>
                      <a:pt x="34576" y="523"/>
                      <a:pt x="33719" y="427"/>
                      <a:pt x="32861" y="404"/>
                    </a:cubicBezTo>
                    <a:cubicBezTo>
                      <a:pt x="32742" y="368"/>
                      <a:pt x="32623" y="356"/>
                      <a:pt x="32516" y="356"/>
                    </a:cubicBezTo>
                    <a:cubicBezTo>
                      <a:pt x="31445" y="356"/>
                      <a:pt x="30373" y="249"/>
                      <a:pt x="29302" y="225"/>
                    </a:cubicBezTo>
                    <a:cubicBezTo>
                      <a:pt x="28444" y="118"/>
                      <a:pt x="27587" y="213"/>
                      <a:pt x="26730" y="106"/>
                    </a:cubicBezTo>
                    <a:cubicBezTo>
                      <a:pt x="25849" y="70"/>
                      <a:pt x="24956" y="106"/>
                      <a:pt x="24075" y="23"/>
                    </a:cubicBezTo>
                    <a:cubicBezTo>
                      <a:pt x="23178" y="16"/>
                      <a:pt x="22285" y="0"/>
                      <a:pt x="21393" y="0"/>
                    </a:cubicBezTo>
                    <a:close/>
                  </a:path>
                </a:pathLst>
              </a:custGeom>
              <a:solidFill>
                <a:srgbClr val="010101"/>
              </a:solidFill>
              <a:ln>
                <a:noFill/>
              </a:ln>
            </p:spPr>
            <p:txBody>
              <a:bodyPr spcFirstLastPara="1" wrap="square" lIns="121900" tIns="121900" rIns="121900" bIns="121900" anchor="ctr" anchorCtr="0">
                <a:noAutofit/>
              </a:bodyPr>
              <a:lstStyle/>
              <a:p>
                <a:pPr algn="ctr" defTabSz="1219170">
                  <a:buClr>
                    <a:srgbClr val="000000"/>
                  </a:buClr>
                </a:pPr>
                <a:endParaRPr sz="2133" kern="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601" name="Google Shape;1601;p33"/>
              <p:cNvSpPr/>
              <p:nvPr/>
            </p:nvSpPr>
            <p:spPr>
              <a:xfrm>
                <a:off x="4423915" y="3422726"/>
                <a:ext cx="26620" cy="70371"/>
              </a:xfrm>
              <a:custGeom>
                <a:avLst/>
                <a:gdLst/>
                <a:ahLst/>
                <a:cxnLst/>
                <a:rect l="l" t="t" r="r" b="b"/>
                <a:pathLst>
                  <a:path w="1299" h="3434" extrusionOk="0">
                    <a:moveTo>
                      <a:pt x="931" y="0"/>
                    </a:moveTo>
                    <a:cubicBezTo>
                      <a:pt x="839" y="0"/>
                      <a:pt x="752" y="26"/>
                      <a:pt x="691" y="112"/>
                    </a:cubicBezTo>
                    <a:cubicBezTo>
                      <a:pt x="203" y="684"/>
                      <a:pt x="239" y="1493"/>
                      <a:pt x="84" y="2196"/>
                    </a:cubicBezTo>
                    <a:cubicBezTo>
                      <a:pt x="84" y="2553"/>
                      <a:pt x="1" y="2934"/>
                      <a:pt x="179" y="3267"/>
                    </a:cubicBezTo>
                    <a:cubicBezTo>
                      <a:pt x="238" y="3379"/>
                      <a:pt x="360" y="3433"/>
                      <a:pt x="481" y="3433"/>
                    </a:cubicBezTo>
                    <a:cubicBezTo>
                      <a:pt x="631" y="3433"/>
                      <a:pt x="779" y="3349"/>
                      <a:pt x="798" y="3184"/>
                    </a:cubicBezTo>
                    <a:cubicBezTo>
                      <a:pt x="905" y="2339"/>
                      <a:pt x="1144" y="1529"/>
                      <a:pt x="1275" y="696"/>
                    </a:cubicBezTo>
                    <a:cubicBezTo>
                      <a:pt x="1298" y="469"/>
                      <a:pt x="1275" y="243"/>
                      <a:pt x="1191" y="41"/>
                    </a:cubicBezTo>
                    <a:cubicBezTo>
                      <a:pt x="1110" y="23"/>
                      <a:pt x="1018" y="0"/>
                      <a:pt x="931"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02" name="Google Shape;1602;p33"/>
              <p:cNvSpPr/>
              <p:nvPr/>
            </p:nvSpPr>
            <p:spPr>
              <a:xfrm>
                <a:off x="5382862" y="3435515"/>
                <a:ext cx="22706" cy="42378"/>
              </a:xfrm>
              <a:custGeom>
                <a:avLst/>
                <a:gdLst/>
                <a:ahLst/>
                <a:cxnLst/>
                <a:rect l="l" t="t" r="r" b="b"/>
                <a:pathLst>
                  <a:path w="1108" h="2068" extrusionOk="0">
                    <a:moveTo>
                      <a:pt x="588" y="1"/>
                    </a:moveTo>
                    <a:cubicBezTo>
                      <a:pt x="484" y="1"/>
                      <a:pt x="384" y="20"/>
                      <a:pt x="310" y="107"/>
                    </a:cubicBezTo>
                    <a:cubicBezTo>
                      <a:pt x="48" y="333"/>
                      <a:pt x="36" y="714"/>
                      <a:pt x="24" y="1036"/>
                    </a:cubicBezTo>
                    <a:cubicBezTo>
                      <a:pt x="36" y="1346"/>
                      <a:pt x="0" y="1727"/>
                      <a:pt x="250" y="1941"/>
                    </a:cubicBezTo>
                    <a:cubicBezTo>
                      <a:pt x="333" y="2028"/>
                      <a:pt x="444" y="2068"/>
                      <a:pt x="554" y="2068"/>
                    </a:cubicBezTo>
                    <a:cubicBezTo>
                      <a:pt x="745" y="2068"/>
                      <a:pt x="936" y="1951"/>
                      <a:pt x="988" y="1762"/>
                    </a:cubicBezTo>
                    <a:cubicBezTo>
                      <a:pt x="1107" y="1346"/>
                      <a:pt x="1107" y="917"/>
                      <a:pt x="1072" y="488"/>
                    </a:cubicBezTo>
                    <a:cubicBezTo>
                      <a:pt x="1072" y="298"/>
                      <a:pt x="953" y="143"/>
                      <a:pt x="822" y="12"/>
                    </a:cubicBezTo>
                    <a:cubicBezTo>
                      <a:pt x="749" y="12"/>
                      <a:pt x="668" y="1"/>
                      <a:pt x="588"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03" name="Google Shape;1603;p33"/>
              <p:cNvSpPr/>
              <p:nvPr/>
            </p:nvSpPr>
            <p:spPr>
              <a:xfrm>
                <a:off x="4404876" y="3526917"/>
                <a:ext cx="35657" cy="127013"/>
              </a:xfrm>
              <a:custGeom>
                <a:avLst/>
                <a:gdLst/>
                <a:ahLst/>
                <a:cxnLst/>
                <a:rect l="l" t="t" r="r" b="b"/>
                <a:pathLst>
                  <a:path w="1740" h="6198" extrusionOk="0">
                    <a:moveTo>
                      <a:pt x="1154" y="1"/>
                    </a:moveTo>
                    <a:cubicBezTo>
                      <a:pt x="1062" y="1"/>
                      <a:pt x="969" y="29"/>
                      <a:pt x="894" y="88"/>
                    </a:cubicBezTo>
                    <a:cubicBezTo>
                      <a:pt x="644" y="291"/>
                      <a:pt x="489" y="588"/>
                      <a:pt x="370" y="886"/>
                    </a:cubicBezTo>
                    <a:cubicBezTo>
                      <a:pt x="1" y="1743"/>
                      <a:pt x="25" y="2684"/>
                      <a:pt x="25" y="3601"/>
                    </a:cubicBezTo>
                    <a:cubicBezTo>
                      <a:pt x="96" y="4339"/>
                      <a:pt x="25" y="5125"/>
                      <a:pt x="322" y="5827"/>
                    </a:cubicBezTo>
                    <a:cubicBezTo>
                      <a:pt x="418" y="6054"/>
                      <a:pt x="642" y="6197"/>
                      <a:pt x="876" y="6197"/>
                    </a:cubicBezTo>
                    <a:cubicBezTo>
                      <a:pt x="962" y="6197"/>
                      <a:pt x="1049" y="6178"/>
                      <a:pt x="1132" y="6137"/>
                    </a:cubicBezTo>
                    <a:cubicBezTo>
                      <a:pt x="1442" y="5839"/>
                      <a:pt x="1311" y="5387"/>
                      <a:pt x="1394" y="5006"/>
                    </a:cubicBezTo>
                    <a:cubicBezTo>
                      <a:pt x="1453" y="4125"/>
                      <a:pt x="1501" y="3243"/>
                      <a:pt x="1596" y="2362"/>
                    </a:cubicBezTo>
                    <a:cubicBezTo>
                      <a:pt x="1608" y="1684"/>
                      <a:pt x="1739" y="981"/>
                      <a:pt x="1561" y="303"/>
                    </a:cubicBezTo>
                    <a:cubicBezTo>
                      <a:pt x="1521" y="112"/>
                      <a:pt x="1338" y="1"/>
                      <a:pt x="1154"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grpSp>
        <p:grpSp>
          <p:nvGrpSpPr>
            <p:cNvPr id="1605" name="Google Shape;1605;p33"/>
            <p:cNvGrpSpPr/>
            <p:nvPr/>
          </p:nvGrpSpPr>
          <p:grpSpPr>
            <a:xfrm>
              <a:off x="5238821" y="2872592"/>
              <a:ext cx="776156" cy="744004"/>
              <a:chOff x="5048321" y="2872592"/>
              <a:chExt cx="776156" cy="744004"/>
            </a:xfrm>
          </p:grpSpPr>
          <p:sp>
            <p:nvSpPr>
              <p:cNvPr id="1606" name="Google Shape;1606;p33"/>
              <p:cNvSpPr/>
              <p:nvPr/>
            </p:nvSpPr>
            <p:spPr>
              <a:xfrm>
                <a:off x="5088345" y="2921818"/>
                <a:ext cx="736132" cy="694778"/>
              </a:xfrm>
              <a:custGeom>
                <a:avLst/>
                <a:gdLst/>
                <a:ahLst/>
                <a:cxnLst/>
                <a:rect l="l" t="t" r="r" b="b"/>
                <a:pathLst>
                  <a:path w="35922" h="33904" extrusionOk="0">
                    <a:moveTo>
                      <a:pt x="17189" y="0"/>
                    </a:moveTo>
                    <a:cubicBezTo>
                      <a:pt x="17087" y="0"/>
                      <a:pt x="16985" y="1"/>
                      <a:pt x="16883" y="4"/>
                    </a:cubicBezTo>
                    <a:cubicBezTo>
                      <a:pt x="14871" y="39"/>
                      <a:pt x="12871" y="539"/>
                      <a:pt x="11097" y="1480"/>
                    </a:cubicBezTo>
                    <a:cubicBezTo>
                      <a:pt x="9871" y="2147"/>
                      <a:pt x="8751" y="2980"/>
                      <a:pt x="7680" y="3849"/>
                    </a:cubicBezTo>
                    <a:cubicBezTo>
                      <a:pt x="5406" y="5730"/>
                      <a:pt x="3298" y="7885"/>
                      <a:pt x="1846" y="10469"/>
                    </a:cubicBezTo>
                    <a:cubicBezTo>
                      <a:pt x="1012" y="11934"/>
                      <a:pt x="548" y="13577"/>
                      <a:pt x="429" y="15255"/>
                    </a:cubicBezTo>
                    <a:cubicBezTo>
                      <a:pt x="0" y="17529"/>
                      <a:pt x="179" y="19875"/>
                      <a:pt x="739" y="22113"/>
                    </a:cubicBezTo>
                    <a:cubicBezTo>
                      <a:pt x="1155" y="23745"/>
                      <a:pt x="1846" y="25316"/>
                      <a:pt x="2858" y="26685"/>
                    </a:cubicBezTo>
                    <a:cubicBezTo>
                      <a:pt x="4179" y="28495"/>
                      <a:pt x="5930" y="29960"/>
                      <a:pt x="7847" y="31114"/>
                    </a:cubicBezTo>
                    <a:cubicBezTo>
                      <a:pt x="10525" y="32698"/>
                      <a:pt x="13585" y="33615"/>
                      <a:pt x="16681" y="33841"/>
                    </a:cubicBezTo>
                    <a:cubicBezTo>
                      <a:pt x="17214" y="33882"/>
                      <a:pt x="17749" y="33903"/>
                      <a:pt x="18284" y="33903"/>
                    </a:cubicBezTo>
                    <a:cubicBezTo>
                      <a:pt x="20535" y="33903"/>
                      <a:pt x="22790" y="33532"/>
                      <a:pt x="24896" y="32734"/>
                    </a:cubicBezTo>
                    <a:cubicBezTo>
                      <a:pt x="27349" y="31817"/>
                      <a:pt x="29587" y="30352"/>
                      <a:pt x="31457" y="28519"/>
                    </a:cubicBezTo>
                    <a:cubicBezTo>
                      <a:pt x="33397" y="26662"/>
                      <a:pt x="34909" y="24292"/>
                      <a:pt x="35529" y="21661"/>
                    </a:cubicBezTo>
                    <a:cubicBezTo>
                      <a:pt x="35898" y="20185"/>
                      <a:pt x="35921" y="18649"/>
                      <a:pt x="35838" y="17125"/>
                    </a:cubicBezTo>
                    <a:cubicBezTo>
                      <a:pt x="35517" y="13660"/>
                      <a:pt x="34219" y="10267"/>
                      <a:pt x="32088" y="7493"/>
                    </a:cubicBezTo>
                    <a:cubicBezTo>
                      <a:pt x="30302" y="5159"/>
                      <a:pt x="27909" y="3325"/>
                      <a:pt x="25277" y="2028"/>
                    </a:cubicBezTo>
                    <a:cubicBezTo>
                      <a:pt x="22773" y="787"/>
                      <a:pt x="20002" y="0"/>
                      <a:pt x="17189"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07" name="Google Shape;1607;p33"/>
              <p:cNvSpPr/>
              <p:nvPr/>
            </p:nvSpPr>
            <p:spPr>
              <a:xfrm>
                <a:off x="5048321" y="2872592"/>
                <a:ext cx="734431" cy="694778"/>
              </a:xfrm>
              <a:custGeom>
                <a:avLst/>
                <a:gdLst/>
                <a:ahLst/>
                <a:cxnLst/>
                <a:rect l="l" t="t" r="r" b="b"/>
                <a:pathLst>
                  <a:path w="35839" h="33904" extrusionOk="0">
                    <a:moveTo>
                      <a:pt x="17101" y="1806"/>
                    </a:moveTo>
                    <a:cubicBezTo>
                      <a:pt x="17223" y="1806"/>
                      <a:pt x="17345" y="1814"/>
                      <a:pt x="17467" y="1834"/>
                    </a:cubicBezTo>
                    <a:cubicBezTo>
                      <a:pt x="20515" y="1894"/>
                      <a:pt x="23504" y="2929"/>
                      <a:pt x="26087" y="4513"/>
                    </a:cubicBezTo>
                    <a:cubicBezTo>
                      <a:pt x="28528" y="6013"/>
                      <a:pt x="30576" y="8132"/>
                      <a:pt x="32005" y="10609"/>
                    </a:cubicBezTo>
                    <a:cubicBezTo>
                      <a:pt x="33052" y="12454"/>
                      <a:pt x="33803" y="14490"/>
                      <a:pt x="34005" y="16610"/>
                    </a:cubicBezTo>
                    <a:lnTo>
                      <a:pt x="34041" y="16657"/>
                    </a:lnTo>
                    <a:cubicBezTo>
                      <a:pt x="34112" y="18026"/>
                      <a:pt x="34136" y="19420"/>
                      <a:pt x="33826" y="20765"/>
                    </a:cubicBezTo>
                    <a:cubicBezTo>
                      <a:pt x="33314" y="23206"/>
                      <a:pt x="31957" y="25420"/>
                      <a:pt x="30195" y="27170"/>
                    </a:cubicBezTo>
                    <a:cubicBezTo>
                      <a:pt x="28004" y="29385"/>
                      <a:pt x="25171" y="31028"/>
                      <a:pt x="22099" y="31611"/>
                    </a:cubicBezTo>
                    <a:cubicBezTo>
                      <a:pt x="21480" y="31742"/>
                      <a:pt x="20849" y="31850"/>
                      <a:pt x="20229" y="31873"/>
                    </a:cubicBezTo>
                    <a:cubicBezTo>
                      <a:pt x="19817" y="31937"/>
                      <a:pt x="19399" y="31942"/>
                      <a:pt x="18982" y="31942"/>
                    </a:cubicBezTo>
                    <a:cubicBezTo>
                      <a:pt x="18899" y="31942"/>
                      <a:pt x="18816" y="31942"/>
                      <a:pt x="18733" y="31942"/>
                    </a:cubicBezTo>
                    <a:cubicBezTo>
                      <a:pt x="18608" y="31942"/>
                      <a:pt x="18484" y="31942"/>
                      <a:pt x="18360" y="31945"/>
                    </a:cubicBezTo>
                    <a:cubicBezTo>
                      <a:pt x="18267" y="31942"/>
                      <a:pt x="18174" y="31942"/>
                      <a:pt x="18080" y="31942"/>
                    </a:cubicBezTo>
                    <a:cubicBezTo>
                      <a:pt x="18018" y="31942"/>
                      <a:pt x="17955" y="31942"/>
                      <a:pt x="17893" y="31942"/>
                    </a:cubicBezTo>
                    <a:cubicBezTo>
                      <a:pt x="17580" y="31942"/>
                      <a:pt x="17265" y="31937"/>
                      <a:pt x="16955" y="31873"/>
                    </a:cubicBezTo>
                    <a:cubicBezTo>
                      <a:pt x="14098" y="31647"/>
                      <a:pt x="11264" y="30814"/>
                      <a:pt x="8799" y="29349"/>
                    </a:cubicBezTo>
                    <a:cubicBezTo>
                      <a:pt x="6704" y="28123"/>
                      <a:pt x="4799" y="26432"/>
                      <a:pt x="3715" y="24230"/>
                    </a:cubicBezTo>
                    <a:cubicBezTo>
                      <a:pt x="2811" y="22408"/>
                      <a:pt x="2394" y="20384"/>
                      <a:pt x="2156" y="18384"/>
                    </a:cubicBezTo>
                    <a:cubicBezTo>
                      <a:pt x="2108" y="18003"/>
                      <a:pt x="2144" y="17610"/>
                      <a:pt x="2072" y="17229"/>
                    </a:cubicBezTo>
                    <a:cubicBezTo>
                      <a:pt x="2060" y="16836"/>
                      <a:pt x="2037" y="16443"/>
                      <a:pt x="2096" y="16062"/>
                    </a:cubicBezTo>
                    <a:cubicBezTo>
                      <a:pt x="2132" y="15705"/>
                      <a:pt x="2108" y="15348"/>
                      <a:pt x="2180" y="15002"/>
                    </a:cubicBezTo>
                    <a:cubicBezTo>
                      <a:pt x="2311" y="14050"/>
                      <a:pt x="2501" y="13097"/>
                      <a:pt x="2882" y="12216"/>
                    </a:cubicBezTo>
                    <a:cubicBezTo>
                      <a:pt x="3001" y="11919"/>
                      <a:pt x="3144" y="11633"/>
                      <a:pt x="3227" y="11323"/>
                    </a:cubicBezTo>
                    <a:cubicBezTo>
                      <a:pt x="3275" y="11168"/>
                      <a:pt x="3239" y="11002"/>
                      <a:pt x="3311" y="10859"/>
                    </a:cubicBezTo>
                    <a:cubicBezTo>
                      <a:pt x="4335" y="9311"/>
                      <a:pt x="5597" y="7954"/>
                      <a:pt x="6930" y="6680"/>
                    </a:cubicBezTo>
                    <a:cubicBezTo>
                      <a:pt x="8240" y="5501"/>
                      <a:pt x="9621" y="4382"/>
                      <a:pt x="11121" y="3465"/>
                    </a:cubicBezTo>
                    <a:cubicBezTo>
                      <a:pt x="12586" y="2560"/>
                      <a:pt x="14264" y="2036"/>
                      <a:pt x="15967" y="1870"/>
                    </a:cubicBezTo>
                    <a:cubicBezTo>
                      <a:pt x="15989" y="1870"/>
                      <a:pt x="16011" y="1871"/>
                      <a:pt x="16033" y="1871"/>
                    </a:cubicBezTo>
                    <a:cubicBezTo>
                      <a:pt x="16389" y="1871"/>
                      <a:pt x="16745" y="1806"/>
                      <a:pt x="17101" y="1806"/>
                    </a:cubicBezTo>
                    <a:close/>
                    <a:moveTo>
                      <a:pt x="17138" y="1"/>
                    </a:moveTo>
                    <a:cubicBezTo>
                      <a:pt x="16476" y="1"/>
                      <a:pt x="15814" y="43"/>
                      <a:pt x="15157" y="131"/>
                    </a:cubicBezTo>
                    <a:cubicBezTo>
                      <a:pt x="14169" y="286"/>
                      <a:pt x="13205" y="524"/>
                      <a:pt x="12288" y="893"/>
                    </a:cubicBezTo>
                    <a:cubicBezTo>
                      <a:pt x="10752" y="1477"/>
                      <a:pt x="9407" y="2429"/>
                      <a:pt x="8121" y="3418"/>
                    </a:cubicBezTo>
                    <a:cubicBezTo>
                      <a:pt x="5668" y="5358"/>
                      <a:pt x="3394" y="7632"/>
                      <a:pt x="1810" y="10359"/>
                    </a:cubicBezTo>
                    <a:cubicBezTo>
                      <a:pt x="941" y="11847"/>
                      <a:pt x="453" y="13538"/>
                      <a:pt x="334" y="15264"/>
                    </a:cubicBezTo>
                    <a:cubicBezTo>
                      <a:pt x="1" y="16967"/>
                      <a:pt x="48" y="18717"/>
                      <a:pt x="298" y="20432"/>
                    </a:cubicBezTo>
                    <a:cubicBezTo>
                      <a:pt x="334" y="20610"/>
                      <a:pt x="358" y="20789"/>
                      <a:pt x="394" y="20967"/>
                    </a:cubicBezTo>
                    <a:cubicBezTo>
                      <a:pt x="417" y="21110"/>
                      <a:pt x="453" y="21253"/>
                      <a:pt x="477" y="21408"/>
                    </a:cubicBezTo>
                    <a:cubicBezTo>
                      <a:pt x="560" y="21765"/>
                      <a:pt x="644" y="22122"/>
                      <a:pt x="739" y="22479"/>
                    </a:cubicBezTo>
                    <a:cubicBezTo>
                      <a:pt x="1001" y="23372"/>
                      <a:pt x="1334" y="24253"/>
                      <a:pt x="1763" y="25075"/>
                    </a:cubicBezTo>
                    <a:cubicBezTo>
                      <a:pt x="2525" y="26551"/>
                      <a:pt x="3596" y="27861"/>
                      <a:pt x="4835" y="28968"/>
                    </a:cubicBezTo>
                    <a:cubicBezTo>
                      <a:pt x="6597" y="30552"/>
                      <a:pt x="8668" y="31766"/>
                      <a:pt x="10883" y="32612"/>
                    </a:cubicBezTo>
                    <a:cubicBezTo>
                      <a:pt x="11300" y="32766"/>
                      <a:pt x="11728" y="32921"/>
                      <a:pt x="12157" y="33028"/>
                    </a:cubicBezTo>
                    <a:lnTo>
                      <a:pt x="12217" y="33052"/>
                    </a:lnTo>
                    <a:cubicBezTo>
                      <a:pt x="13074" y="33278"/>
                      <a:pt x="13931" y="33505"/>
                      <a:pt x="14812" y="33636"/>
                    </a:cubicBezTo>
                    <a:cubicBezTo>
                      <a:pt x="15935" y="33831"/>
                      <a:pt x="17075" y="33904"/>
                      <a:pt x="18216" y="33904"/>
                    </a:cubicBezTo>
                    <a:cubicBezTo>
                      <a:pt x="18744" y="33904"/>
                      <a:pt x="19273" y="33888"/>
                      <a:pt x="19801" y="33862"/>
                    </a:cubicBezTo>
                    <a:cubicBezTo>
                      <a:pt x="20456" y="33778"/>
                      <a:pt x="21099" y="33695"/>
                      <a:pt x="21753" y="33588"/>
                    </a:cubicBezTo>
                    <a:cubicBezTo>
                      <a:pt x="22468" y="33445"/>
                      <a:pt x="23194" y="33278"/>
                      <a:pt x="23885" y="33052"/>
                    </a:cubicBezTo>
                    <a:cubicBezTo>
                      <a:pt x="27373" y="31957"/>
                      <a:pt x="30505" y="29778"/>
                      <a:pt x="32814" y="26932"/>
                    </a:cubicBezTo>
                    <a:cubicBezTo>
                      <a:pt x="34255" y="25135"/>
                      <a:pt x="35267" y="22979"/>
                      <a:pt x="35636" y="20693"/>
                    </a:cubicBezTo>
                    <a:cubicBezTo>
                      <a:pt x="35839" y="19181"/>
                      <a:pt x="35839" y="17645"/>
                      <a:pt x="35624" y="16133"/>
                    </a:cubicBezTo>
                    <a:cubicBezTo>
                      <a:pt x="35112" y="12704"/>
                      <a:pt x="33672" y="9406"/>
                      <a:pt x="31397" y="6763"/>
                    </a:cubicBezTo>
                    <a:cubicBezTo>
                      <a:pt x="29397" y="4430"/>
                      <a:pt x="26802" y="2667"/>
                      <a:pt x="23980" y="1477"/>
                    </a:cubicBezTo>
                    <a:cubicBezTo>
                      <a:pt x="22611" y="882"/>
                      <a:pt x="21182" y="477"/>
                      <a:pt x="19717" y="215"/>
                    </a:cubicBezTo>
                    <a:cubicBezTo>
                      <a:pt x="18862" y="73"/>
                      <a:pt x="17999" y="1"/>
                      <a:pt x="17138"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08" name="Google Shape;1608;p33"/>
              <p:cNvSpPr/>
              <p:nvPr/>
            </p:nvSpPr>
            <p:spPr>
              <a:xfrm>
                <a:off x="5153987" y="3003281"/>
                <a:ext cx="523604" cy="383722"/>
              </a:xfrm>
              <a:custGeom>
                <a:avLst/>
                <a:gdLst/>
                <a:ahLst/>
                <a:cxnLst/>
                <a:rect l="l" t="t" r="r" b="b"/>
                <a:pathLst>
                  <a:path w="25551" h="18725" extrusionOk="0">
                    <a:moveTo>
                      <a:pt x="6930" y="7668"/>
                    </a:moveTo>
                    <a:cubicBezTo>
                      <a:pt x="7184" y="7668"/>
                      <a:pt x="7438" y="7675"/>
                      <a:pt x="7692" y="7697"/>
                    </a:cubicBezTo>
                    <a:cubicBezTo>
                      <a:pt x="7699" y="7696"/>
                      <a:pt x="7707" y="7695"/>
                      <a:pt x="7715" y="7695"/>
                    </a:cubicBezTo>
                    <a:cubicBezTo>
                      <a:pt x="7818" y="7695"/>
                      <a:pt x="7938" y="7766"/>
                      <a:pt x="7894" y="7899"/>
                    </a:cubicBezTo>
                    <a:cubicBezTo>
                      <a:pt x="7858" y="8649"/>
                      <a:pt x="7703" y="9387"/>
                      <a:pt x="7632" y="10137"/>
                    </a:cubicBezTo>
                    <a:cubicBezTo>
                      <a:pt x="7501" y="11078"/>
                      <a:pt x="7465" y="12019"/>
                      <a:pt x="7394" y="12959"/>
                    </a:cubicBezTo>
                    <a:cubicBezTo>
                      <a:pt x="7370" y="14209"/>
                      <a:pt x="7370" y="15507"/>
                      <a:pt x="7823" y="16674"/>
                    </a:cubicBezTo>
                    <a:cubicBezTo>
                      <a:pt x="6656" y="16650"/>
                      <a:pt x="5477" y="16674"/>
                      <a:pt x="4310" y="16591"/>
                    </a:cubicBezTo>
                    <a:cubicBezTo>
                      <a:pt x="4620" y="14793"/>
                      <a:pt x="4560" y="12959"/>
                      <a:pt x="4679" y="11149"/>
                    </a:cubicBezTo>
                    <a:cubicBezTo>
                      <a:pt x="4739" y="10030"/>
                      <a:pt x="4703" y="8899"/>
                      <a:pt x="4894" y="7804"/>
                    </a:cubicBezTo>
                    <a:cubicBezTo>
                      <a:pt x="5251" y="7661"/>
                      <a:pt x="5632" y="7697"/>
                      <a:pt x="6001" y="7685"/>
                    </a:cubicBezTo>
                    <a:cubicBezTo>
                      <a:pt x="6313" y="7678"/>
                      <a:pt x="6622" y="7668"/>
                      <a:pt x="6930" y="7668"/>
                    </a:cubicBezTo>
                    <a:close/>
                    <a:moveTo>
                      <a:pt x="14753" y="1157"/>
                    </a:moveTo>
                    <a:cubicBezTo>
                      <a:pt x="14927" y="1157"/>
                      <a:pt x="15102" y="1167"/>
                      <a:pt x="15276" y="1220"/>
                    </a:cubicBezTo>
                    <a:cubicBezTo>
                      <a:pt x="15407" y="1470"/>
                      <a:pt x="15383" y="1755"/>
                      <a:pt x="15395" y="2029"/>
                    </a:cubicBezTo>
                    <a:cubicBezTo>
                      <a:pt x="15395" y="3756"/>
                      <a:pt x="15157" y="5470"/>
                      <a:pt x="14990" y="7173"/>
                    </a:cubicBezTo>
                    <a:cubicBezTo>
                      <a:pt x="14823" y="8840"/>
                      <a:pt x="14704" y="10506"/>
                      <a:pt x="14597" y="12173"/>
                    </a:cubicBezTo>
                    <a:cubicBezTo>
                      <a:pt x="14526" y="13781"/>
                      <a:pt x="14419" y="15388"/>
                      <a:pt x="14526" y="17007"/>
                    </a:cubicBezTo>
                    <a:cubicBezTo>
                      <a:pt x="13680" y="16888"/>
                      <a:pt x="12835" y="16972"/>
                      <a:pt x="11990" y="16864"/>
                    </a:cubicBezTo>
                    <a:cubicBezTo>
                      <a:pt x="11442" y="16841"/>
                      <a:pt x="10882" y="16841"/>
                      <a:pt x="10323" y="16829"/>
                    </a:cubicBezTo>
                    <a:cubicBezTo>
                      <a:pt x="10609" y="15317"/>
                      <a:pt x="10656" y="13781"/>
                      <a:pt x="10823" y="12257"/>
                    </a:cubicBezTo>
                    <a:cubicBezTo>
                      <a:pt x="10966" y="10483"/>
                      <a:pt x="11192" y="8709"/>
                      <a:pt x="11228" y="6935"/>
                    </a:cubicBezTo>
                    <a:cubicBezTo>
                      <a:pt x="11323" y="5863"/>
                      <a:pt x="11287" y="4791"/>
                      <a:pt x="11347" y="3720"/>
                    </a:cubicBezTo>
                    <a:cubicBezTo>
                      <a:pt x="11394" y="3017"/>
                      <a:pt x="11323" y="2315"/>
                      <a:pt x="11502" y="1636"/>
                    </a:cubicBezTo>
                    <a:cubicBezTo>
                      <a:pt x="11537" y="1446"/>
                      <a:pt x="11728" y="1386"/>
                      <a:pt x="11894" y="1374"/>
                    </a:cubicBezTo>
                    <a:cubicBezTo>
                      <a:pt x="12740" y="1291"/>
                      <a:pt x="13597" y="1160"/>
                      <a:pt x="14454" y="1160"/>
                    </a:cubicBezTo>
                    <a:cubicBezTo>
                      <a:pt x="14554" y="1160"/>
                      <a:pt x="14653" y="1157"/>
                      <a:pt x="14753" y="1157"/>
                    </a:cubicBezTo>
                    <a:close/>
                    <a:moveTo>
                      <a:pt x="19062" y="8292"/>
                    </a:moveTo>
                    <a:cubicBezTo>
                      <a:pt x="19836" y="8411"/>
                      <a:pt x="20622" y="8471"/>
                      <a:pt x="21408" y="8518"/>
                    </a:cubicBezTo>
                    <a:cubicBezTo>
                      <a:pt x="21836" y="8590"/>
                      <a:pt x="22277" y="8542"/>
                      <a:pt x="22693" y="8673"/>
                    </a:cubicBezTo>
                    <a:cubicBezTo>
                      <a:pt x="22812" y="8792"/>
                      <a:pt x="22753" y="8994"/>
                      <a:pt x="22777" y="9149"/>
                    </a:cubicBezTo>
                    <a:cubicBezTo>
                      <a:pt x="22777" y="10745"/>
                      <a:pt x="22491" y="12304"/>
                      <a:pt x="22396" y="13888"/>
                    </a:cubicBezTo>
                    <a:cubicBezTo>
                      <a:pt x="22348" y="14412"/>
                      <a:pt x="22324" y="14948"/>
                      <a:pt x="22301" y="15471"/>
                    </a:cubicBezTo>
                    <a:cubicBezTo>
                      <a:pt x="22217" y="16102"/>
                      <a:pt x="22277" y="16733"/>
                      <a:pt x="22253" y="17364"/>
                    </a:cubicBezTo>
                    <a:cubicBezTo>
                      <a:pt x="21515" y="17269"/>
                      <a:pt x="20777" y="17293"/>
                      <a:pt x="20050" y="17257"/>
                    </a:cubicBezTo>
                    <a:cubicBezTo>
                      <a:pt x="19467" y="17174"/>
                      <a:pt x="18872" y="17210"/>
                      <a:pt x="18288" y="17174"/>
                    </a:cubicBezTo>
                    <a:cubicBezTo>
                      <a:pt x="18479" y="15876"/>
                      <a:pt x="18645" y="14567"/>
                      <a:pt x="18693" y="13257"/>
                    </a:cubicBezTo>
                    <a:cubicBezTo>
                      <a:pt x="18860" y="11602"/>
                      <a:pt x="18812" y="9935"/>
                      <a:pt x="19062" y="8292"/>
                    </a:cubicBezTo>
                    <a:close/>
                    <a:moveTo>
                      <a:pt x="14501" y="0"/>
                    </a:moveTo>
                    <a:cubicBezTo>
                      <a:pt x="14037" y="0"/>
                      <a:pt x="13570" y="24"/>
                      <a:pt x="13109" y="65"/>
                    </a:cubicBezTo>
                    <a:cubicBezTo>
                      <a:pt x="12442" y="172"/>
                      <a:pt x="11716" y="5"/>
                      <a:pt x="11097" y="350"/>
                    </a:cubicBezTo>
                    <a:cubicBezTo>
                      <a:pt x="10597" y="601"/>
                      <a:pt x="10382" y="1160"/>
                      <a:pt x="10335" y="1684"/>
                    </a:cubicBezTo>
                    <a:cubicBezTo>
                      <a:pt x="10299" y="2089"/>
                      <a:pt x="10287" y="2505"/>
                      <a:pt x="10251" y="2922"/>
                    </a:cubicBezTo>
                    <a:cubicBezTo>
                      <a:pt x="10192" y="5220"/>
                      <a:pt x="10013" y="7518"/>
                      <a:pt x="9811" y="9816"/>
                    </a:cubicBezTo>
                    <a:cubicBezTo>
                      <a:pt x="9704" y="11376"/>
                      <a:pt x="9573" y="12935"/>
                      <a:pt x="9442" y="14483"/>
                    </a:cubicBezTo>
                    <a:cubicBezTo>
                      <a:pt x="9394" y="15245"/>
                      <a:pt x="9299" y="15995"/>
                      <a:pt x="9358" y="16757"/>
                    </a:cubicBezTo>
                    <a:cubicBezTo>
                      <a:pt x="9085" y="16745"/>
                      <a:pt x="8811" y="16733"/>
                      <a:pt x="8537" y="16733"/>
                    </a:cubicBezTo>
                    <a:cubicBezTo>
                      <a:pt x="8632" y="16376"/>
                      <a:pt x="8608" y="15995"/>
                      <a:pt x="8644" y="15638"/>
                    </a:cubicBezTo>
                    <a:cubicBezTo>
                      <a:pt x="8680" y="14888"/>
                      <a:pt x="8704" y="14150"/>
                      <a:pt x="8715" y="13412"/>
                    </a:cubicBezTo>
                    <a:cubicBezTo>
                      <a:pt x="8811" y="11959"/>
                      <a:pt x="8942" y="10506"/>
                      <a:pt x="9144" y="9054"/>
                    </a:cubicBezTo>
                    <a:cubicBezTo>
                      <a:pt x="9168" y="8530"/>
                      <a:pt x="9299" y="7994"/>
                      <a:pt x="9144" y="7470"/>
                    </a:cubicBezTo>
                    <a:cubicBezTo>
                      <a:pt x="9037" y="6923"/>
                      <a:pt x="8525" y="6554"/>
                      <a:pt x="8001" y="6470"/>
                    </a:cubicBezTo>
                    <a:cubicBezTo>
                      <a:pt x="7437" y="6376"/>
                      <a:pt x="6868" y="6331"/>
                      <a:pt x="6298" y="6331"/>
                    </a:cubicBezTo>
                    <a:cubicBezTo>
                      <a:pt x="5929" y="6331"/>
                      <a:pt x="5560" y="6350"/>
                      <a:pt x="5191" y="6387"/>
                    </a:cubicBezTo>
                    <a:cubicBezTo>
                      <a:pt x="4596" y="6435"/>
                      <a:pt x="3953" y="6732"/>
                      <a:pt x="3786" y="7363"/>
                    </a:cubicBezTo>
                    <a:cubicBezTo>
                      <a:pt x="3632" y="8066"/>
                      <a:pt x="3679" y="8780"/>
                      <a:pt x="3667" y="9494"/>
                    </a:cubicBezTo>
                    <a:cubicBezTo>
                      <a:pt x="3655" y="10173"/>
                      <a:pt x="3655" y="10852"/>
                      <a:pt x="3608" y="11530"/>
                    </a:cubicBezTo>
                    <a:cubicBezTo>
                      <a:pt x="3512" y="13209"/>
                      <a:pt x="3465" y="14888"/>
                      <a:pt x="3358" y="16567"/>
                    </a:cubicBezTo>
                    <a:cubicBezTo>
                      <a:pt x="3329" y="16568"/>
                      <a:pt x="3301" y="16568"/>
                      <a:pt x="3272" y="16568"/>
                    </a:cubicBezTo>
                    <a:cubicBezTo>
                      <a:pt x="2874" y="16568"/>
                      <a:pt x="2485" y="16495"/>
                      <a:pt x="2096" y="16483"/>
                    </a:cubicBezTo>
                    <a:cubicBezTo>
                      <a:pt x="1673" y="16474"/>
                      <a:pt x="1257" y="16401"/>
                      <a:pt x="843" y="16401"/>
                    </a:cubicBezTo>
                    <a:cubicBezTo>
                      <a:pt x="721" y="16401"/>
                      <a:pt x="599" y="16408"/>
                      <a:pt x="476" y="16424"/>
                    </a:cubicBezTo>
                    <a:cubicBezTo>
                      <a:pt x="262" y="16472"/>
                      <a:pt x="0" y="16614"/>
                      <a:pt x="24" y="16864"/>
                    </a:cubicBezTo>
                    <a:cubicBezTo>
                      <a:pt x="24" y="17150"/>
                      <a:pt x="345" y="17257"/>
                      <a:pt x="560" y="17364"/>
                    </a:cubicBezTo>
                    <a:cubicBezTo>
                      <a:pt x="1465" y="17722"/>
                      <a:pt x="2441" y="17829"/>
                      <a:pt x="3393" y="17972"/>
                    </a:cubicBezTo>
                    <a:cubicBezTo>
                      <a:pt x="5120" y="18138"/>
                      <a:pt x="6858" y="18234"/>
                      <a:pt x="8608" y="18293"/>
                    </a:cubicBezTo>
                    <a:cubicBezTo>
                      <a:pt x="9430" y="18388"/>
                      <a:pt x="10263" y="18329"/>
                      <a:pt x="11097" y="18388"/>
                    </a:cubicBezTo>
                    <a:cubicBezTo>
                      <a:pt x="11859" y="18472"/>
                      <a:pt x="12645" y="18424"/>
                      <a:pt x="13418" y="18472"/>
                    </a:cubicBezTo>
                    <a:cubicBezTo>
                      <a:pt x="14121" y="18543"/>
                      <a:pt x="14835" y="18519"/>
                      <a:pt x="15538" y="18567"/>
                    </a:cubicBezTo>
                    <a:cubicBezTo>
                      <a:pt x="16716" y="18650"/>
                      <a:pt x="17919" y="18615"/>
                      <a:pt x="19098" y="18638"/>
                    </a:cubicBezTo>
                    <a:lnTo>
                      <a:pt x="19157" y="18686"/>
                    </a:lnTo>
                    <a:cubicBezTo>
                      <a:pt x="20470" y="18706"/>
                      <a:pt x="21774" y="18725"/>
                      <a:pt x="23084" y="18725"/>
                    </a:cubicBezTo>
                    <a:cubicBezTo>
                      <a:pt x="23378" y="18725"/>
                      <a:pt x="23672" y="18724"/>
                      <a:pt x="23967" y="18722"/>
                    </a:cubicBezTo>
                    <a:cubicBezTo>
                      <a:pt x="24039" y="18718"/>
                      <a:pt x="24111" y="18717"/>
                      <a:pt x="24184" y="18717"/>
                    </a:cubicBezTo>
                    <a:cubicBezTo>
                      <a:pt x="24270" y="18717"/>
                      <a:pt x="24355" y="18718"/>
                      <a:pt x="24441" y="18718"/>
                    </a:cubicBezTo>
                    <a:cubicBezTo>
                      <a:pt x="24734" y="18718"/>
                      <a:pt x="25027" y="18702"/>
                      <a:pt x="25289" y="18555"/>
                    </a:cubicBezTo>
                    <a:cubicBezTo>
                      <a:pt x="25539" y="18424"/>
                      <a:pt x="25551" y="18103"/>
                      <a:pt x="25515" y="17853"/>
                    </a:cubicBezTo>
                    <a:cubicBezTo>
                      <a:pt x="25479" y="17805"/>
                      <a:pt x="25432" y="17722"/>
                      <a:pt x="25396" y="17674"/>
                    </a:cubicBezTo>
                    <a:cubicBezTo>
                      <a:pt x="25039" y="17495"/>
                      <a:pt x="24622" y="17472"/>
                      <a:pt x="24229" y="17460"/>
                    </a:cubicBezTo>
                    <a:cubicBezTo>
                      <a:pt x="23801" y="17448"/>
                      <a:pt x="23360" y="17376"/>
                      <a:pt x="22932" y="17376"/>
                    </a:cubicBezTo>
                    <a:cubicBezTo>
                      <a:pt x="23217" y="16436"/>
                      <a:pt x="23289" y="15436"/>
                      <a:pt x="23455" y="14471"/>
                    </a:cubicBezTo>
                    <a:cubicBezTo>
                      <a:pt x="23682" y="12935"/>
                      <a:pt x="23860" y="11399"/>
                      <a:pt x="24015" y="9864"/>
                    </a:cubicBezTo>
                    <a:cubicBezTo>
                      <a:pt x="24027" y="9197"/>
                      <a:pt x="24098" y="8471"/>
                      <a:pt x="23694" y="7899"/>
                    </a:cubicBezTo>
                    <a:cubicBezTo>
                      <a:pt x="23324" y="7411"/>
                      <a:pt x="22670" y="7363"/>
                      <a:pt x="22110" y="7316"/>
                    </a:cubicBezTo>
                    <a:cubicBezTo>
                      <a:pt x="21419" y="7220"/>
                      <a:pt x="20729" y="7256"/>
                      <a:pt x="20050" y="7137"/>
                    </a:cubicBezTo>
                    <a:cubicBezTo>
                      <a:pt x="19705" y="7112"/>
                      <a:pt x="19353" y="6985"/>
                      <a:pt x="19008" y="6985"/>
                    </a:cubicBezTo>
                    <a:cubicBezTo>
                      <a:pt x="18866" y="6985"/>
                      <a:pt x="18725" y="7006"/>
                      <a:pt x="18586" y="7066"/>
                    </a:cubicBezTo>
                    <a:cubicBezTo>
                      <a:pt x="18121" y="7244"/>
                      <a:pt x="17895" y="7732"/>
                      <a:pt x="17836" y="8197"/>
                    </a:cubicBezTo>
                    <a:cubicBezTo>
                      <a:pt x="17633" y="9864"/>
                      <a:pt x="17562" y="11554"/>
                      <a:pt x="17431" y="13233"/>
                    </a:cubicBezTo>
                    <a:cubicBezTo>
                      <a:pt x="17371" y="14531"/>
                      <a:pt x="17181" y="15817"/>
                      <a:pt x="17193" y="17103"/>
                    </a:cubicBezTo>
                    <a:cubicBezTo>
                      <a:pt x="16626" y="17091"/>
                      <a:pt x="16048" y="17018"/>
                      <a:pt x="15480" y="17018"/>
                    </a:cubicBezTo>
                    <a:cubicBezTo>
                      <a:pt x="15440" y="17018"/>
                      <a:pt x="15399" y="17018"/>
                      <a:pt x="15359" y="17019"/>
                    </a:cubicBezTo>
                    <a:cubicBezTo>
                      <a:pt x="15419" y="16733"/>
                      <a:pt x="15478" y="16460"/>
                      <a:pt x="15526" y="16174"/>
                    </a:cubicBezTo>
                    <a:cubicBezTo>
                      <a:pt x="15716" y="14638"/>
                      <a:pt x="15800" y="13090"/>
                      <a:pt x="15931" y="11554"/>
                    </a:cubicBezTo>
                    <a:cubicBezTo>
                      <a:pt x="16074" y="10042"/>
                      <a:pt x="16193" y="8530"/>
                      <a:pt x="16347" y="7018"/>
                    </a:cubicBezTo>
                    <a:cubicBezTo>
                      <a:pt x="16490" y="5327"/>
                      <a:pt x="16716" y="3637"/>
                      <a:pt x="16621" y="1946"/>
                    </a:cubicBezTo>
                    <a:cubicBezTo>
                      <a:pt x="16562" y="1482"/>
                      <a:pt x="16490" y="1005"/>
                      <a:pt x="16240" y="612"/>
                    </a:cubicBezTo>
                    <a:cubicBezTo>
                      <a:pt x="16014" y="243"/>
                      <a:pt x="15585" y="41"/>
                      <a:pt x="15157" y="17"/>
                    </a:cubicBezTo>
                    <a:cubicBezTo>
                      <a:pt x="14939" y="6"/>
                      <a:pt x="14720" y="0"/>
                      <a:pt x="14501"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grpSp>
        <p:nvGrpSpPr>
          <p:cNvPr id="1609" name="Google Shape;1609;p33"/>
          <p:cNvGrpSpPr/>
          <p:nvPr/>
        </p:nvGrpSpPr>
        <p:grpSpPr>
          <a:xfrm>
            <a:off x="1998862" y="4367615"/>
            <a:ext cx="3566741" cy="2170342"/>
            <a:chOff x="2353482" y="3256257"/>
            <a:chExt cx="1820719" cy="1252809"/>
          </a:xfrm>
        </p:grpSpPr>
        <p:sp>
          <p:nvSpPr>
            <p:cNvPr id="1610" name="Google Shape;1610;p33"/>
            <p:cNvSpPr/>
            <p:nvPr/>
          </p:nvSpPr>
          <p:spPr>
            <a:xfrm>
              <a:off x="2391466" y="3291181"/>
              <a:ext cx="1420274" cy="1006735"/>
            </a:xfrm>
            <a:custGeom>
              <a:avLst/>
              <a:gdLst/>
              <a:ahLst/>
              <a:cxnLst/>
              <a:rect l="l" t="t" r="r" b="b"/>
              <a:pathLst>
                <a:path w="69307" h="49127" extrusionOk="0">
                  <a:moveTo>
                    <a:pt x="41938" y="1"/>
                  </a:moveTo>
                  <a:cubicBezTo>
                    <a:pt x="40983" y="1"/>
                    <a:pt x="40030" y="8"/>
                    <a:pt x="39077" y="22"/>
                  </a:cubicBezTo>
                  <a:cubicBezTo>
                    <a:pt x="38978" y="20"/>
                    <a:pt x="38879" y="19"/>
                    <a:pt x="38780" y="19"/>
                  </a:cubicBezTo>
                  <a:cubicBezTo>
                    <a:pt x="37803" y="19"/>
                    <a:pt x="36839" y="108"/>
                    <a:pt x="35870" y="108"/>
                  </a:cubicBezTo>
                  <a:cubicBezTo>
                    <a:pt x="35772" y="108"/>
                    <a:pt x="35674" y="107"/>
                    <a:pt x="35576" y="105"/>
                  </a:cubicBezTo>
                  <a:cubicBezTo>
                    <a:pt x="35520" y="105"/>
                    <a:pt x="35464" y="104"/>
                    <a:pt x="35408" y="104"/>
                  </a:cubicBezTo>
                  <a:cubicBezTo>
                    <a:pt x="34288" y="104"/>
                    <a:pt x="33184" y="203"/>
                    <a:pt x="32074" y="203"/>
                  </a:cubicBezTo>
                  <a:cubicBezTo>
                    <a:pt x="31967" y="203"/>
                    <a:pt x="31861" y="202"/>
                    <a:pt x="31754" y="200"/>
                  </a:cubicBezTo>
                  <a:cubicBezTo>
                    <a:pt x="30742" y="296"/>
                    <a:pt x="29730" y="272"/>
                    <a:pt x="28730" y="296"/>
                  </a:cubicBezTo>
                  <a:cubicBezTo>
                    <a:pt x="28136" y="296"/>
                    <a:pt x="27553" y="380"/>
                    <a:pt x="26970" y="380"/>
                  </a:cubicBezTo>
                  <a:cubicBezTo>
                    <a:pt x="26934" y="380"/>
                    <a:pt x="26897" y="380"/>
                    <a:pt x="26861" y="379"/>
                  </a:cubicBezTo>
                  <a:cubicBezTo>
                    <a:pt x="22896" y="617"/>
                    <a:pt x="18931" y="831"/>
                    <a:pt x="15026" y="1462"/>
                  </a:cubicBezTo>
                  <a:cubicBezTo>
                    <a:pt x="13990" y="1629"/>
                    <a:pt x="12954" y="1831"/>
                    <a:pt x="11919" y="1951"/>
                  </a:cubicBezTo>
                  <a:cubicBezTo>
                    <a:pt x="10561" y="2081"/>
                    <a:pt x="9192" y="2248"/>
                    <a:pt x="7906" y="2724"/>
                  </a:cubicBezTo>
                  <a:cubicBezTo>
                    <a:pt x="7180" y="2927"/>
                    <a:pt x="6561" y="3391"/>
                    <a:pt x="5906" y="3736"/>
                  </a:cubicBezTo>
                  <a:cubicBezTo>
                    <a:pt x="5001" y="4260"/>
                    <a:pt x="4287" y="5034"/>
                    <a:pt x="3572" y="5772"/>
                  </a:cubicBezTo>
                  <a:cubicBezTo>
                    <a:pt x="2120" y="7356"/>
                    <a:pt x="1501" y="9487"/>
                    <a:pt x="941" y="11511"/>
                  </a:cubicBezTo>
                  <a:cubicBezTo>
                    <a:pt x="477" y="13654"/>
                    <a:pt x="274" y="15845"/>
                    <a:pt x="96" y="18024"/>
                  </a:cubicBezTo>
                  <a:cubicBezTo>
                    <a:pt x="0" y="18822"/>
                    <a:pt x="131" y="19631"/>
                    <a:pt x="119" y="20429"/>
                  </a:cubicBezTo>
                  <a:cubicBezTo>
                    <a:pt x="179" y="21560"/>
                    <a:pt x="143" y="22679"/>
                    <a:pt x="155" y="23810"/>
                  </a:cubicBezTo>
                  <a:cubicBezTo>
                    <a:pt x="262" y="25465"/>
                    <a:pt x="215" y="27132"/>
                    <a:pt x="227" y="28787"/>
                  </a:cubicBezTo>
                  <a:cubicBezTo>
                    <a:pt x="203" y="29597"/>
                    <a:pt x="334" y="30383"/>
                    <a:pt x="310" y="31192"/>
                  </a:cubicBezTo>
                  <a:cubicBezTo>
                    <a:pt x="393" y="32466"/>
                    <a:pt x="465" y="33740"/>
                    <a:pt x="631" y="35014"/>
                  </a:cubicBezTo>
                  <a:cubicBezTo>
                    <a:pt x="786" y="36133"/>
                    <a:pt x="774" y="37288"/>
                    <a:pt x="1084" y="38384"/>
                  </a:cubicBezTo>
                  <a:cubicBezTo>
                    <a:pt x="1536" y="39991"/>
                    <a:pt x="1953" y="41622"/>
                    <a:pt x="2786" y="43075"/>
                  </a:cubicBezTo>
                  <a:cubicBezTo>
                    <a:pt x="3394" y="44194"/>
                    <a:pt x="4239" y="45170"/>
                    <a:pt x="5180" y="46015"/>
                  </a:cubicBezTo>
                  <a:cubicBezTo>
                    <a:pt x="5727" y="46492"/>
                    <a:pt x="6358" y="46885"/>
                    <a:pt x="6989" y="47230"/>
                  </a:cubicBezTo>
                  <a:cubicBezTo>
                    <a:pt x="8597" y="48051"/>
                    <a:pt x="10418" y="48290"/>
                    <a:pt x="12192" y="48504"/>
                  </a:cubicBezTo>
                  <a:cubicBezTo>
                    <a:pt x="12835" y="48599"/>
                    <a:pt x="13490" y="48516"/>
                    <a:pt x="14133" y="48623"/>
                  </a:cubicBezTo>
                  <a:cubicBezTo>
                    <a:pt x="16169" y="48897"/>
                    <a:pt x="18229" y="48825"/>
                    <a:pt x="20277" y="48861"/>
                  </a:cubicBezTo>
                  <a:cubicBezTo>
                    <a:pt x="21248" y="48921"/>
                    <a:pt x="22219" y="48931"/>
                    <a:pt x="23189" y="48931"/>
                  </a:cubicBezTo>
                  <a:cubicBezTo>
                    <a:pt x="23655" y="48931"/>
                    <a:pt x="24120" y="48929"/>
                    <a:pt x="24585" y="48929"/>
                  </a:cubicBezTo>
                  <a:cubicBezTo>
                    <a:pt x="25253" y="48929"/>
                    <a:pt x="25921" y="48934"/>
                    <a:pt x="26587" y="48956"/>
                  </a:cubicBezTo>
                  <a:cubicBezTo>
                    <a:pt x="27504" y="49063"/>
                    <a:pt x="28433" y="48980"/>
                    <a:pt x="29349" y="49087"/>
                  </a:cubicBezTo>
                  <a:cubicBezTo>
                    <a:pt x="30200" y="49115"/>
                    <a:pt x="31051" y="49127"/>
                    <a:pt x="31902" y="49127"/>
                  </a:cubicBezTo>
                  <a:cubicBezTo>
                    <a:pt x="32504" y="49127"/>
                    <a:pt x="33105" y="49121"/>
                    <a:pt x="33707" y="49111"/>
                  </a:cubicBezTo>
                  <a:cubicBezTo>
                    <a:pt x="36791" y="48980"/>
                    <a:pt x="39874" y="48802"/>
                    <a:pt x="42946" y="48659"/>
                  </a:cubicBezTo>
                  <a:cubicBezTo>
                    <a:pt x="44435" y="48540"/>
                    <a:pt x="45923" y="48421"/>
                    <a:pt x="47411" y="48313"/>
                  </a:cubicBezTo>
                  <a:cubicBezTo>
                    <a:pt x="49900" y="48123"/>
                    <a:pt x="52412" y="48075"/>
                    <a:pt x="54900" y="47766"/>
                  </a:cubicBezTo>
                  <a:cubicBezTo>
                    <a:pt x="56496" y="47551"/>
                    <a:pt x="58079" y="47266"/>
                    <a:pt x="59615" y="46777"/>
                  </a:cubicBezTo>
                  <a:cubicBezTo>
                    <a:pt x="61199" y="46230"/>
                    <a:pt x="62770" y="45551"/>
                    <a:pt x="64092" y="44491"/>
                  </a:cubicBezTo>
                  <a:cubicBezTo>
                    <a:pt x="65390" y="43444"/>
                    <a:pt x="66294" y="41991"/>
                    <a:pt x="66878" y="40443"/>
                  </a:cubicBezTo>
                  <a:cubicBezTo>
                    <a:pt x="67402" y="39062"/>
                    <a:pt x="67735" y="37622"/>
                    <a:pt x="67961" y="36169"/>
                  </a:cubicBezTo>
                  <a:cubicBezTo>
                    <a:pt x="68152" y="34978"/>
                    <a:pt x="68342" y="33776"/>
                    <a:pt x="68438" y="32561"/>
                  </a:cubicBezTo>
                  <a:cubicBezTo>
                    <a:pt x="68676" y="30180"/>
                    <a:pt x="68854" y="27799"/>
                    <a:pt x="68890" y="25406"/>
                  </a:cubicBezTo>
                  <a:cubicBezTo>
                    <a:pt x="68950" y="24072"/>
                    <a:pt x="69057" y="22739"/>
                    <a:pt x="69057" y="21405"/>
                  </a:cubicBezTo>
                  <a:cubicBezTo>
                    <a:pt x="69045" y="20667"/>
                    <a:pt x="69152" y="19929"/>
                    <a:pt x="69152" y="19179"/>
                  </a:cubicBezTo>
                  <a:cubicBezTo>
                    <a:pt x="69152" y="17845"/>
                    <a:pt x="69307" y="16512"/>
                    <a:pt x="69164" y="15190"/>
                  </a:cubicBezTo>
                  <a:cubicBezTo>
                    <a:pt x="69152" y="13964"/>
                    <a:pt x="68961" y="12749"/>
                    <a:pt x="68795" y="11547"/>
                  </a:cubicBezTo>
                  <a:cubicBezTo>
                    <a:pt x="68521" y="9725"/>
                    <a:pt x="68116" y="7904"/>
                    <a:pt x="67271" y="6261"/>
                  </a:cubicBezTo>
                  <a:cubicBezTo>
                    <a:pt x="66652" y="5034"/>
                    <a:pt x="65675" y="4022"/>
                    <a:pt x="64508" y="3320"/>
                  </a:cubicBezTo>
                  <a:cubicBezTo>
                    <a:pt x="63913" y="2974"/>
                    <a:pt x="63365" y="2522"/>
                    <a:pt x="62723" y="2260"/>
                  </a:cubicBezTo>
                  <a:cubicBezTo>
                    <a:pt x="60175" y="1284"/>
                    <a:pt x="57472" y="796"/>
                    <a:pt x="54781" y="510"/>
                  </a:cubicBezTo>
                  <a:cubicBezTo>
                    <a:pt x="53007" y="284"/>
                    <a:pt x="51221" y="284"/>
                    <a:pt x="49447" y="141"/>
                  </a:cubicBezTo>
                  <a:cubicBezTo>
                    <a:pt x="48411" y="69"/>
                    <a:pt x="47363" y="129"/>
                    <a:pt x="46340" y="46"/>
                  </a:cubicBezTo>
                  <a:cubicBezTo>
                    <a:pt x="44869" y="17"/>
                    <a:pt x="43402" y="1"/>
                    <a:pt x="41938" y="1"/>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611" name="Google Shape;1611;p33"/>
            <p:cNvGrpSpPr/>
            <p:nvPr/>
          </p:nvGrpSpPr>
          <p:grpSpPr>
            <a:xfrm>
              <a:off x="2353482" y="3256257"/>
              <a:ext cx="1410519" cy="1024523"/>
              <a:chOff x="2239182" y="3180057"/>
              <a:chExt cx="1410519" cy="1024523"/>
            </a:xfrm>
          </p:grpSpPr>
          <p:sp>
            <p:nvSpPr>
              <p:cNvPr id="1612" name="Google Shape;1612;p33"/>
              <p:cNvSpPr/>
              <p:nvPr/>
            </p:nvSpPr>
            <p:spPr>
              <a:xfrm>
                <a:off x="2239182" y="3180057"/>
                <a:ext cx="1410519" cy="1024523"/>
              </a:xfrm>
              <a:custGeom>
                <a:avLst/>
                <a:gdLst/>
                <a:ahLst/>
                <a:cxnLst/>
                <a:rect l="l" t="t" r="r" b="b"/>
                <a:pathLst>
                  <a:path w="68831" h="49995" extrusionOk="0">
                    <a:moveTo>
                      <a:pt x="29441" y="1869"/>
                    </a:moveTo>
                    <a:cubicBezTo>
                      <a:pt x="30583" y="1869"/>
                      <a:pt x="31722" y="1879"/>
                      <a:pt x="32862" y="1885"/>
                    </a:cubicBezTo>
                    <a:cubicBezTo>
                      <a:pt x="34267" y="1981"/>
                      <a:pt x="35672" y="1933"/>
                      <a:pt x="37065" y="1969"/>
                    </a:cubicBezTo>
                    <a:cubicBezTo>
                      <a:pt x="37910" y="2052"/>
                      <a:pt x="38755" y="2028"/>
                      <a:pt x="39589" y="2052"/>
                    </a:cubicBezTo>
                    <a:cubicBezTo>
                      <a:pt x="39632" y="2051"/>
                      <a:pt x="39674" y="2051"/>
                      <a:pt x="39717" y="2051"/>
                    </a:cubicBezTo>
                    <a:cubicBezTo>
                      <a:pt x="40440" y="2051"/>
                      <a:pt x="41155" y="2136"/>
                      <a:pt x="41878" y="2136"/>
                    </a:cubicBezTo>
                    <a:cubicBezTo>
                      <a:pt x="41920" y="2136"/>
                      <a:pt x="41963" y="2136"/>
                      <a:pt x="42006" y="2135"/>
                    </a:cubicBezTo>
                    <a:cubicBezTo>
                      <a:pt x="44173" y="2231"/>
                      <a:pt x="46340" y="2362"/>
                      <a:pt x="48507" y="2528"/>
                    </a:cubicBezTo>
                    <a:cubicBezTo>
                      <a:pt x="49185" y="2600"/>
                      <a:pt x="49864" y="2647"/>
                      <a:pt x="50543" y="2707"/>
                    </a:cubicBezTo>
                    <a:cubicBezTo>
                      <a:pt x="52936" y="2933"/>
                      <a:pt x="55329" y="3136"/>
                      <a:pt x="57734" y="3302"/>
                    </a:cubicBezTo>
                    <a:cubicBezTo>
                      <a:pt x="58556" y="3469"/>
                      <a:pt x="59389" y="3588"/>
                      <a:pt x="60222" y="3707"/>
                    </a:cubicBezTo>
                    <a:cubicBezTo>
                      <a:pt x="61151" y="3755"/>
                      <a:pt x="62044" y="4052"/>
                      <a:pt x="62889" y="4410"/>
                    </a:cubicBezTo>
                    <a:cubicBezTo>
                      <a:pt x="63473" y="4719"/>
                      <a:pt x="64080" y="5029"/>
                      <a:pt x="64509" y="5541"/>
                    </a:cubicBezTo>
                    <a:cubicBezTo>
                      <a:pt x="64949" y="6017"/>
                      <a:pt x="65306" y="6576"/>
                      <a:pt x="65592" y="7160"/>
                    </a:cubicBezTo>
                    <a:cubicBezTo>
                      <a:pt x="65771" y="7565"/>
                      <a:pt x="65914" y="7981"/>
                      <a:pt x="66033" y="8410"/>
                    </a:cubicBezTo>
                    <a:cubicBezTo>
                      <a:pt x="66057" y="8553"/>
                      <a:pt x="66080" y="8684"/>
                      <a:pt x="66128" y="8827"/>
                    </a:cubicBezTo>
                    <a:cubicBezTo>
                      <a:pt x="66140" y="8982"/>
                      <a:pt x="66176" y="9136"/>
                      <a:pt x="66211" y="9279"/>
                    </a:cubicBezTo>
                    <a:cubicBezTo>
                      <a:pt x="66235" y="9434"/>
                      <a:pt x="66247" y="9589"/>
                      <a:pt x="66307" y="9720"/>
                    </a:cubicBezTo>
                    <a:cubicBezTo>
                      <a:pt x="66330" y="9910"/>
                      <a:pt x="66330" y="10089"/>
                      <a:pt x="66402" y="10267"/>
                    </a:cubicBezTo>
                    <a:cubicBezTo>
                      <a:pt x="66414" y="10398"/>
                      <a:pt x="66426" y="10529"/>
                      <a:pt x="66426" y="10672"/>
                    </a:cubicBezTo>
                    <a:lnTo>
                      <a:pt x="66497" y="10672"/>
                    </a:lnTo>
                    <a:cubicBezTo>
                      <a:pt x="66497" y="10851"/>
                      <a:pt x="66509" y="11029"/>
                      <a:pt x="66509" y="11208"/>
                    </a:cubicBezTo>
                    <a:lnTo>
                      <a:pt x="66580" y="11208"/>
                    </a:lnTo>
                    <a:cubicBezTo>
                      <a:pt x="66616" y="11565"/>
                      <a:pt x="66557" y="11946"/>
                      <a:pt x="66676" y="12291"/>
                    </a:cubicBezTo>
                    <a:cubicBezTo>
                      <a:pt x="66783" y="13042"/>
                      <a:pt x="66783" y="13792"/>
                      <a:pt x="66795" y="14554"/>
                    </a:cubicBezTo>
                    <a:cubicBezTo>
                      <a:pt x="66878" y="15018"/>
                      <a:pt x="66819" y="15494"/>
                      <a:pt x="66842" y="15970"/>
                    </a:cubicBezTo>
                    <a:cubicBezTo>
                      <a:pt x="66878" y="16685"/>
                      <a:pt x="66759" y="17399"/>
                      <a:pt x="66759" y="18126"/>
                    </a:cubicBezTo>
                    <a:cubicBezTo>
                      <a:pt x="66664" y="18399"/>
                      <a:pt x="66711" y="18709"/>
                      <a:pt x="66688" y="18995"/>
                    </a:cubicBezTo>
                    <a:cubicBezTo>
                      <a:pt x="66699" y="19435"/>
                      <a:pt x="66592" y="19876"/>
                      <a:pt x="66580" y="20328"/>
                    </a:cubicBezTo>
                    <a:cubicBezTo>
                      <a:pt x="66557" y="20304"/>
                      <a:pt x="66509" y="20281"/>
                      <a:pt x="66485" y="20269"/>
                    </a:cubicBezTo>
                    <a:lnTo>
                      <a:pt x="66485" y="20269"/>
                    </a:lnTo>
                    <a:cubicBezTo>
                      <a:pt x="66509" y="20554"/>
                      <a:pt x="66533" y="20852"/>
                      <a:pt x="66497" y="21150"/>
                    </a:cubicBezTo>
                    <a:cubicBezTo>
                      <a:pt x="66378" y="21578"/>
                      <a:pt x="66473" y="22043"/>
                      <a:pt x="66402" y="22495"/>
                    </a:cubicBezTo>
                    <a:cubicBezTo>
                      <a:pt x="66295" y="23067"/>
                      <a:pt x="66378" y="23662"/>
                      <a:pt x="66271" y="24233"/>
                    </a:cubicBezTo>
                    <a:cubicBezTo>
                      <a:pt x="66211" y="24614"/>
                      <a:pt x="66271" y="25007"/>
                      <a:pt x="66176" y="25388"/>
                    </a:cubicBezTo>
                    <a:cubicBezTo>
                      <a:pt x="66140" y="25960"/>
                      <a:pt x="66068" y="26519"/>
                      <a:pt x="66033" y="27091"/>
                    </a:cubicBezTo>
                    <a:cubicBezTo>
                      <a:pt x="65973" y="27305"/>
                      <a:pt x="65985" y="27520"/>
                      <a:pt x="65961" y="27734"/>
                    </a:cubicBezTo>
                    <a:cubicBezTo>
                      <a:pt x="65854" y="28234"/>
                      <a:pt x="65890" y="28758"/>
                      <a:pt x="65866" y="29258"/>
                    </a:cubicBezTo>
                    <a:lnTo>
                      <a:pt x="65806" y="29270"/>
                    </a:lnTo>
                    <a:cubicBezTo>
                      <a:pt x="65818" y="29651"/>
                      <a:pt x="65771" y="30032"/>
                      <a:pt x="65783" y="30413"/>
                    </a:cubicBezTo>
                    <a:lnTo>
                      <a:pt x="65711" y="30413"/>
                    </a:lnTo>
                    <a:cubicBezTo>
                      <a:pt x="65723" y="30710"/>
                      <a:pt x="65687" y="31008"/>
                      <a:pt x="65687" y="31306"/>
                    </a:cubicBezTo>
                    <a:lnTo>
                      <a:pt x="65628" y="31306"/>
                    </a:lnTo>
                    <a:cubicBezTo>
                      <a:pt x="65628" y="31591"/>
                      <a:pt x="65628" y="31877"/>
                      <a:pt x="65592" y="32163"/>
                    </a:cubicBezTo>
                    <a:cubicBezTo>
                      <a:pt x="65485" y="32473"/>
                      <a:pt x="65568" y="32806"/>
                      <a:pt x="65473" y="33127"/>
                    </a:cubicBezTo>
                    <a:cubicBezTo>
                      <a:pt x="65449" y="33282"/>
                      <a:pt x="65437" y="33437"/>
                      <a:pt x="65425" y="33592"/>
                    </a:cubicBezTo>
                    <a:cubicBezTo>
                      <a:pt x="65330" y="33985"/>
                      <a:pt x="65271" y="34389"/>
                      <a:pt x="65259" y="34794"/>
                    </a:cubicBezTo>
                    <a:lnTo>
                      <a:pt x="65199" y="34794"/>
                    </a:lnTo>
                    <a:cubicBezTo>
                      <a:pt x="65187" y="34985"/>
                      <a:pt x="65175" y="35175"/>
                      <a:pt x="65140" y="35366"/>
                    </a:cubicBezTo>
                    <a:cubicBezTo>
                      <a:pt x="65080" y="35497"/>
                      <a:pt x="65080" y="35651"/>
                      <a:pt x="65056" y="35806"/>
                    </a:cubicBezTo>
                    <a:cubicBezTo>
                      <a:pt x="65009" y="35925"/>
                      <a:pt x="64997" y="36044"/>
                      <a:pt x="64973" y="36175"/>
                    </a:cubicBezTo>
                    <a:cubicBezTo>
                      <a:pt x="64937" y="36318"/>
                      <a:pt x="64902" y="36461"/>
                      <a:pt x="64878" y="36616"/>
                    </a:cubicBezTo>
                    <a:cubicBezTo>
                      <a:pt x="64794" y="36842"/>
                      <a:pt x="64735" y="37068"/>
                      <a:pt x="64699" y="37318"/>
                    </a:cubicBezTo>
                    <a:cubicBezTo>
                      <a:pt x="64640" y="37509"/>
                      <a:pt x="64568" y="37699"/>
                      <a:pt x="64544" y="37902"/>
                    </a:cubicBezTo>
                    <a:lnTo>
                      <a:pt x="64473" y="37902"/>
                    </a:lnTo>
                    <a:cubicBezTo>
                      <a:pt x="64473" y="37961"/>
                      <a:pt x="64461" y="38068"/>
                      <a:pt x="64461" y="38128"/>
                    </a:cubicBezTo>
                    <a:cubicBezTo>
                      <a:pt x="64342" y="38318"/>
                      <a:pt x="64330" y="38545"/>
                      <a:pt x="64223" y="38735"/>
                    </a:cubicBezTo>
                    <a:cubicBezTo>
                      <a:pt x="64163" y="38854"/>
                      <a:pt x="64116" y="38985"/>
                      <a:pt x="64092" y="39128"/>
                    </a:cubicBezTo>
                    <a:cubicBezTo>
                      <a:pt x="64080" y="39128"/>
                      <a:pt x="64044" y="39140"/>
                      <a:pt x="64032" y="39140"/>
                    </a:cubicBezTo>
                    <a:cubicBezTo>
                      <a:pt x="63973" y="39533"/>
                      <a:pt x="63640" y="39819"/>
                      <a:pt x="63568" y="40188"/>
                    </a:cubicBezTo>
                    <a:lnTo>
                      <a:pt x="63473" y="40212"/>
                    </a:lnTo>
                    <a:cubicBezTo>
                      <a:pt x="63473" y="40247"/>
                      <a:pt x="63485" y="40331"/>
                      <a:pt x="63485" y="40366"/>
                    </a:cubicBezTo>
                    <a:lnTo>
                      <a:pt x="63401" y="40366"/>
                    </a:lnTo>
                    <a:cubicBezTo>
                      <a:pt x="63366" y="40462"/>
                      <a:pt x="63330" y="40545"/>
                      <a:pt x="63294" y="40640"/>
                    </a:cubicBezTo>
                    <a:lnTo>
                      <a:pt x="63235" y="40652"/>
                    </a:lnTo>
                    <a:cubicBezTo>
                      <a:pt x="63151" y="40831"/>
                      <a:pt x="63032" y="40997"/>
                      <a:pt x="62925" y="41176"/>
                    </a:cubicBezTo>
                    <a:lnTo>
                      <a:pt x="62866" y="41188"/>
                    </a:lnTo>
                    <a:cubicBezTo>
                      <a:pt x="62866" y="41343"/>
                      <a:pt x="62675" y="41378"/>
                      <a:pt x="62663" y="41533"/>
                    </a:cubicBezTo>
                    <a:lnTo>
                      <a:pt x="62604" y="41545"/>
                    </a:lnTo>
                    <a:cubicBezTo>
                      <a:pt x="62604" y="41700"/>
                      <a:pt x="62401" y="41724"/>
                      <a:pt x="62389" y="41890"/>
                    </a:cubicBezTo>
                    <a:lnTo>
                      <a:pt x="62318" y="41878"/>
                    </a:lnTo>
                    <a:lnTo>
                      <a:pt x="62318" y="41974"/>
                    </a:lnTo>
                    <a:lnTo>
                      <a:pt x="62258" y="41998"/>
                    </a:lnTo>
                    <a:cubicBezTo>
                      <a:pt x="62104" y="42259"/>
                      <a:pt x="61818" y="42414"/>
                      <a:pt x="61675" y="42688"/>
                    </a:cubicBezTo>
                    <a:lnTo>
                      <a:pt x="61592" y="42676"/>
                    </a:lnTo>
                    <a:lnTo>
                      <a:pt x="61592" y="42676"/>
                    </a:lnTo>
                    <a:lnTo>
                      <a:pt x="61615" y="42771"/>
                    </a:lnTo>
                    <a:lnTo>
                      <a:pt x="61520" y="42783"/>
                    </a:lnTo>
                    <a:lnTo>
                      <a:pt x="61508" y="42879"/>
                    </a:lnTo>
                    <a:lnTo>
                      <a:pt x="61425" y="42855"/>
                    </a:lnTo>
                    <a:lnTo>
                      <a:pt x="61425" y="42926"/>
                    </a:lnTo>
                    <a:cubicBezTo>
                      <a:pt x="61175" y="43093"/>
                      <a:pt x="60996" y="43343"/>
                      <a:pt x="60746" y="43521"/>
                    </a:cubicBezTo>
                    <a:cubicBezTo>
                      <a:pt x="60711" y="43533"/>
                      <a:pt x="60651" y="43569"/>
                      <a:pt x="60615" y="43581"/>
                    </a:cubicBezTo>
                    <a:lnTo>
                      <a:pt x="60639" y="43676"/>
                    </a:lnTo>
                    <a:lnTo>
                      <a:pt x="60532" y="43652"/>
                    </a:lnTo>
                    <a:lnTo>
                      <a:pt x="60532" y="43736"/>
                    </a:lnTo>
                    <a:cubicBezTo>
                      <a:pt x="60377" y="43748"/>
                      <a:pt x="60353" y="43950"/>
                      <a:pt x="60199" y="43950"/>
                    </a:cubicBezTo>
                    <a:lnTo>
                      <a:pt x="60199" y="44033"/>
                    </a:lnTo>
                    <a:lnTo>
                      <a:pt x="60091" y="44010"/>
                    </a:lnTo>
                    <a:lnTo>
                      <a:pt x="60091" y="44105"/>
                    </a:lnTo>
                    <a:cubicBezTo>
                      <a:pt x="59937" y="44105"/>
                      <a:pt x="59901" y="44283"/>
                      <a:pt x="59746" y="44307"/>
                    </a:cubicBezTo>
                    <a:lnTo>
                      <a:pt x="59734" y="44367"/>
                    </a:lnTo>
                    <a:cubicBezTo>
                      <a:pt x="59532" y="44414"/>
                      <a:pt x="59437" y="44641"/>
                      <a:pt x="59222" y="44664"/>
                    </a:cubicBezTo>
                    <a:lnTo>
                      <a:pt x="59210" y="44748"/>
                    </a:lnTo>
                    <a:lnTo>
                      <a:pt x="59115" y="44724"/>
                    </a:lnTo>
                    <a:cubicBezTo>
                      <a:pt x="59115" y="44748"/>
                      <a:pt x="59103" y="44807"/>
                      <a:pt x="59103" y="44831"/>
                    </a:cubicBezTo>
                    <a:lnTo>
                      <a:pt x="58960" y="44807"/>
                    </a:lnTo>
                    <a:lnTo>
                      <a:pt x="58937" y="44926"/>
                    </a:lnTo>
                    <a:cubicBezTo>
                      <a:pt x="58889" y="44915"/>
                      <a:pt x="58818" y="44915"/>
                      <a:pt x="58770" y="44903"/>
                    </a:cubicBezTo>
                    <a:lnTo>
                      <a:pt x="58758" y="45022"/>
                    </a:lnTo>
                    <a:cubicBezTo>
                      <a:pt x="58722" y="45010"/>
                      <a:pt x="58639" y="44998"/>
                      <a:pt x="58591" y="44998"/>
                    </a:cubicBezTo>
                    <a:lnTo>
                      <a:pt x="58579" y="45117"/>
                    </a:lnTo>
                    <a:cubicBezTo>
                      <a:pt x="58544" y="45105"/>
                      <a:pt x="58460" y="45081"/>
                      <a:pt x="58413" y="45081"/>
                    </a:cubicBezTo>
                    <a:lnTo>
                      <a:pt x="58401" y="45200"/>
                    </a:lnTo>
                    <a:cubicBezTo>
                      <a:pt x="58365" y="45188"/>
                      <a:pt x="58294" y="45176"/>
                      <a:pt x="58258" y="45165"/>
                    </a:cubicBezTo>
                    <a:cubicBezTo>
                      <a:pt x="58195" y="45248"/>
                      <a:pt x="58114" y="45286"/>
                      <a:pt x="58007" y="45286"/>
                    </a:cubicBezTo>
                    <a:cubicBezTo>
                      <a:pt x="57992" y="45286"/>
                      <a:pt x="57976" y="45285"/>
                      <a:pt x="57960" y="45284"/>
                    </a:cubicBezTo>
                    <a:lnTo>
                      <a:pt x="57960" y="45284"/>
                    </a:lnTo>
                    <a:lnTo>
                      <a:pt x="57972" y="45355"/>
                    </a:lnTo>
                    <a:lnTo>
                      <a:pt x="57698" y="45355"/>
                    </a:lnTo>
                    <a:lnTo>
                      <a:pt x="57698" y="45462"/>
                    </a:lnTo>
                    <a:cubicBezTo>
                      <a:pt x="57651" y="45450"/>
                      <a:pt x="57555" y="45426"/>
                      <a:pt x="57520" y="45426"/>
                    </a:cubicBezTo>
                    <a:lnTo>
                      <a:pt x="57508" y="45522"/>
                    </a:lnTo>
                    <a:lnTo>
                      <a:pt x="57270" y="45522"/>
                    </a:lnTo>
                    <a:cubicBezTo>
                      <a:pt x="57163" y="45641"/>
                      <a:pt x="56984" y="45617"/>
                      <a:pt x="56841" y="45641"/>
                    </a:cubicBezTo>
                    <a:cubicBezTo>
                      <a:pt x="56722" y="45736"/>
                      <a:pt x="56579" y="45700"/>
                      <a:pt x="56448" y="45724"/>
                    </a:cubicBezTo>
                    <a:lnTo>
                      <a:pt x="56460" y="45796"/>
                    </a:lnTo>
                    <a:cubicBezTo>
                      <a:pt x="56389" y="45796"/>
                      <a:pt x="56270" y="45807"/>
                      <a:pt x="56198" y="45807"/>
                    </a:cubicBezTo>
                    <a:cubicBezTo>
                      <a:pt x="55853" y="45927"/>
                      <a:pt x="55484" y="45974"/>
                      <a:pt x="55115" y="45998"/>
                    </a:cubicBezTo>
                    <a:lnTo>
                      <a:pt x="55127" y="46069"/>
                    </a:lnTo>
                    <a:cubicBezTo>
                      <a:pt x="54996" y="46058"/>
                      <a:pt x="54877" y="46058"/>
                      <a:pt x="54757" y="46058"/>
                    </a:cubicBezTo>
                    <a:lnTo>
                      <a:pt x="54757" y="46141"/>
                    </a:lnTo>
                    <a:cubicBezTo>
                      <a:pt x="54603" y="46141"/>
                      <a:pt x="54448" y="46141"/>
                      <a:pt x="54305" y="46153"/>
                    </a:cubicBezTo>
                    <a:lnTo>
                      <a:pt x="54305" y="46224"/>
                    </a:lnTo>
                    <a:cubicBezTo>
                      <a:pt x="54079" y="46224"/>
                      <a:pt x="53865" y="46236"/>
                      <a:pt x="53638" y="46260"/>
                    </a:cubicBezTo>
                    <a:cubicBezTo>
                      <a:pt x="53543" y="46323"/>
                      <a:pt x="53427" y="46329"/>
                      <a:pt x="53310" y="46329"/>
                    </a:cubicBezTo>
                    <a:cubicBezTo>
                      <a:pt x="53287" y="46329"/>
                      <a:pt x="53264" y="46329"/>
                      <a:pt x="53241" y="46329"/>
                    </a:cubicBezTo>
                    <a:cubicBezTo>
                      <a:pt x="53206" y="46329"/>
                      <a:pt x="53172" y="46329"/>
                      <a:pt x="53138" y="46331"/>
                    </a:cubicBezTo>
                    <a:lnTo>
                      <a:pt x="53150" y="46403"/>
                    </a:lnTo>
                    <a:cubicBezTo>
                      <a:pt x="52864" y="46403"/>
                      <a:pt x="52567" y="46427"/>
                      <a:pt x="52269" y="46439"/>
                    </a:cubicBezTo>
                    <a:lnTo>
                      <a:pt x="52257" y="46498"/>
                    </a:lnTo>
                    <a:cubicBezTo>
                      <a:pt x="52079" y="46498"/>
                      <a:pt x="51900" y="46498"/>
                      <a:pt x="51721" y="46510"/>
                    </a:cubicBezTo>
                    <a:lnTo>
                      <a:pt x="51721" y="46569"/>
                    </a:lnTo>
                    <a:cubicBezTo>
                      <a:pt x="51376" y="46569"/>
                      <a:pt x="51031" y="46593"/>
                      <a:pt x="50686" y="46617"/>
                    </a:cubicBezTo>
                    <a:cubicBezTo>
                      <a:pt x="50221" y="46712"/>
                      <a:pt x="49721" y="46689"/>
                      <a:pt x="49245" y="46700"/>
                    </a:cubicBezTo>
                    <a:lnTo>
                      <a:pt x="49257" y="46760"/>
                    </a:lnTo>
                    <a:cubicBezTo>
                      <a:pt x="48876" y="46760"/>
                      <a:pt x="48495" y="46772"/>
                      <a:pt x="48114" y="46784"/>
                    </a:cubicBezTo>
                    <a:cubicBezTo>
                      <a:pt x="47530" y="46903"/>
                      <a:pt x="46923" y="46831"/>
                      <a:pt x="46328" y="46879"/>
                    </a:cubicBezTo>
                    <a:cubicBezTo>
                      <a:pt x="45542" y="46998"/>
                      <a:pt x="44732" y="46915"/>
                      <a:pt x="43947" y="46986"/>
                    </a:cubicBezTo>
                    <a:cubicBezTo>
                      <a:pt x="43805" y="47030"/>
                      <a:pt x="43661" y="47038"/>
                      <a:pt x="43516" y="47038"/>
                    </a:cubicBezTo>
                    <a:cubicBezTo>
                      <a:pt x="43421" y="47038"/>
                      <a:pt x="43326" y="47035"/>
                      <a:pt x="43231" y="47035"/>
                    </a:cubicBezTo>
                    <a:cubicBezTo>
                      <a:pt x="43156" y="47035"/>
                      <a:pt x="43081" y="47037"/>
                      <a:pt x="43006" y="47046"/>
                    </a:cubicBezTo>
                    <a:cubicBezTo>
                      <a:pt x="42113" y="47153"/>
                      <a:pt x="41196" y="47117"/>
                      <a:pt x="40291" y="47153"/>
                    </a:cubicBezTo>
                    <a:cubicBezTo>
                      <a:pt x="40160" y="47204"/>
                      <a:pt x="40020" y="47210"/>
                      <a:pt x="39876" y="47210"/>
                    </a:cubicBezTo>
                    <a:cubicBezTo>
                      <a:pt x="39828" y="47210"/>
                      <a:pt x="39781" y="47210"/>
                      <a:pt x="39733" y="47210"/>
                    </a:cubicBezTo>
                    <a:cubicBezTo>
                      <a:pt x="39689" y="47210"/>
                      <a:pt x="39645" y="47210"/>
                      <a:pt x="39601" y="47212"/>
                    </a:cubicBezTo>
                    <a:cubicBezTo>
                      <a:pt x="39158" y="47222"/>
                      <a:pt x="38715" y="47239"/>
                      <a:pt x="38272" y="47239"/>
                    </a:cubicBezTo>
                    <a:cubicBezTo>
                      <a:pt x="38167" y="47239"/>
                      <a:pt x="38062" y="47239"/>
                      <a:pt x="37958" y="47236"/>
                    </a:cubicBezTo>
                    <a:lnTo>
                      <a:pt x="37958" y="47308"/>
                    </a:lnTo>
                    <a:cubicBezTo>
                      <a:pt x="37740" y="47308"/>
                      <a:pt x="37522" y="47307"/>
                      <a:pt x="37304" y="47307"/>
                    </a:cubicBezTo>
                    <a:cubicBezTo>
                      <a:pt x="36649" y="47307"/>
                      <a:pt x="35990" y="47314"/>
                      <a:pt x="35338" y="47367"/>
                    </a:cubicBezTo>
                    <a:cubicBezTo>
                      <a:pt x="34541" y="47427"/>
                      <a:pt x="33731" y="47391"/>
                      <a:pt x="32921" y="47439"/>
                    </a:cubicBezTo>
                    <a:cubicBezTo>
                      <a:pt x="32734" y="47481"/>
                      <a:pt x="32547" y="47487"/>
                      <a:pt x="32356" y="47487"/>
                    </a:cubicBezTo>
                    <a:cubicBezTo>
                      <a:pt x="32279" y="47487"/>
                      <a:pt x="32202" y="47486"/>
                      <a:pt x="32124" y="47486"/>
                    </a:cubicBezTo>
                    <a:cubicBezTo>
                      <a:pt x="31524" y="47486"/>
                      <a:pt x="30924" y="47517"/>
                      <a:pt x="30323" y="47517"/>
                    </a:cubicBezTo>
                    <a:cubicBezTo>
                      <a:pt x="30173" y="47517"/>
                      <a:pt x="30023" y="47515"/>
                      <a:pt x="29873" y="47510"/>
                    </a:cubicBezTo>
                    <a:lnTo>
                      <a:pt x="29862" y="47582"/>
                    </a:lnTo>
                    <a:cubicBezTo>
                      <a:pt x="29573" y="47576"/>
                      <a:pt x="29285" y="47575"/>
                      <a:pt x="28998" y="47575"/>
                    </a:cubicBezTo>
                    <a:cubicBezTo>
                      <a:pt x="28357" y="47575"/>
                      <a:pt x="27717" y="47583"/>
                      <a:pt x="27077" y="47583"/>
                    </a:cubicBezTo>
                    <a:cubicBezTo>
                      <a:pt x="26688" y="47583"/>
                      <a:pt x="26299" y="47580"/>
                      <a:pt x="25909" y="47570"/>
                    </a:cubicBezTo>
                    <a:cubicBezTo>
                      <a:pt x="24826" y="47570"/>
                      <a:pt x="23744" y="47483"/>
                      <a:pt x="22662" y="47483"/>
                    </a:cubicBezTo>
                    <a:cubicBezTo>
                      <a:pt x="22542" y="47483"/>
                      <a:pt x="22421" y="47484"/>
                      <a:pt x="22301" y="47486"/>
                    </a:cubicBezTo>
                    <a:lnTo>
                      <a:pt x="22301" y="47427"/>
                    </a:lnTo>
                    <a:cubicBezTo>
                      <a:pt x="21694" y="47403"/>
                      <a:pt x="21087" y="47427"/>
                      <a:pt x="20491" y="47343"/>
                    </a:cubicBezTo>
                    <a:cubicBezTo>
                      <a:pt x="19682" y="47308"/>
                      <a:pt x="18884" y="47272"/>
                      <a:pt x="18086" y="47165"/>
                    </a:cubicBezTo>
                    <a:cubicBezTo>
                      <a:pt x="17443" y="47165"/>
                      <a:pt x="16824" y="47034"/>
                      <a:pt x="16181" y="47022"/>
                    </a:cubicBezTo>
                    <a:lnTo>
                      <a:pt x="16181" y="46962"/>
                    </a:lnTo>
                    <a:cubicBezTo>
                      <a:pt x="16116" y="46959"/>
                      <a:pt x="16050" y="46959"/>
                      <a:pt x="15985" y="46959"/>
                    </a:cubicBezTo>
                    <a:lnTo>
                      <a:pt x="15985" y="46959"/>
                    </a:lnTo>
                    <a:cubicBezTo>
                      <a:pt x="15790" y="46959"/>
                      <a:pt x="15598" y="46959"/>
                      <a:pt x="15419" y="46879"/>
                    </a:cubicBezTo>
                    <a:cubicBezTo>
                      <a:pt x="15217" y="46867"/>
                      <a:pt x="15014" y="46855"/>
                      <a:pt x="14812" y="46820"/>
                    </a:cubicBezTo>
                    <a:cubicBezTo>
                      <a:pt x="14657" y="46748"/>
                      <a:pt x="14479" y="46772"/>
                      <a:pt x="14312" y="46760"/>
                    </a:cubicBezTo>
                    <a:lnTo>
                      <a:pt x="14300" y="46700"/>
                    </a:lnTo>
                    <a:cubicBezTo>
                      <a:pt x="14086" y="46689"/>
                      <a:pt x="13860" y="46700"/>
                      <a:pt x="13645" y="46605"/>
                    </a:cubicBezTo>
                    <a:cubicBezTo>
                      <a:pt x="13514" y="46593"/>
                      <a:pt x="13383" y="46581"/>
                      <a:pt x="13240" y="46581"/>
                    </a:cubicBezTo>
                    <a:lnTo>
                      <a:pt x="13240" y="46522"/>
                    </a:lnTo>
                    <a:cubicBezTo>
                      <a:pt x="13074" y="46510"/>
                      <a:pt x="12907" y="46498"/>
                      <a:pt x="12752" y="46439"/>
                    </a:cubicBezTo>
                    <a:cubicBezTo>
                      <a:pt x="12633" y="46415"/>
                      <a:pt x="12526" y="46391"/>
                      <a:pt x="12407" y="46367"/>
                    </a:cubicBezTo>
                    <a:cubicBezTo>
                      <a:pt x="11943" y="46284"/>
                      <a:pt x="11490" y="46153"/>
                      <a:pt x="11038" y="46046"/>
                    </a:cubicBezTo>
                    <a:cubicBezTo>
                      <a:pt x="10919" y="46010"/>
                      <a:pt x="10800" y="45974"/>
                      <a:pt x="10692" y="45950"/>
                    </a:cubicBezTo>
                    <a:cubicBezTo>
                      <a:pt x="10180" y="45807"/>
                      <a:pt x="9692" y="45653"/>
                      <a:pt x="9192" y="45474"/>
                    </a:cubicBezTo>
                    <a:cubicBezTo>
                      <a:pt x="9073" y="45426"/>
                      <a:pt x="8942" y="45379"/>
                      <a:pt x="8823" y="45343"/>
                    </a:cubicBezTo>
                    <a:cubicBezTo>
                      <a:pt x="8645" y="45260"/>
                      <a:pt x="8478" y="45188"/>
                      <a:pt x="8299" y="45117"/>
                    </a:cubicBezTo>
                    <a:cubicBezTo>
                      <a:pt x="6954" y="44534"/>
                      <a:pt x="5716" y="43664"/>
                      <a:pt x="4823" y="42486"/>
                    </a:cubicBezTo>
                    <a:cubicBezTo>
                      <a:pt x="4215" y="41676"/>
                      <a:pt x="3787" y="40747"/>
                      <a:pt x="3501" y="39783"/>
                    </a:cubicBezTo>
                    <a:lnTo>
                      <a:pt x="3477" y="39723"/>
                    </a:lnTo>
                    <a:cubicBezTo>
                      <a:pt x="2430" y="36390"/>
                      <a:pt x="2132" y="32865"/>
                      <a:pt x="1941" y="29389"/>
                    </a:cubicBezTo>
                    <a:cubicBezTo>
                      <a:pt x="1894" y="28174"/>
                      <a:pt x="1810" y="26960"/>
                      <a:pt x="1715" y="25746"/>
                    </a:cubicBezTo>
                    <a:cubicBezTo>
                      <a:pt x="1537" y="23805"/>
                      <a:pt x="1501" y="21828"/>
                      <a:pt x="1668" y="19888"/>
                    </a:cubicBezTo>
                    <a:cubicBezTo>
                      <a:pt x="1834" y="17840"/>
                      <a:pt x="2322" y="15840"/>
                      <a:pt x="2680" y="13815"/>
                    </a:cubicBezTo>
                    <a:cubicBezTo>
                      <a:pt x="2977" y="12184"/>
                      <a:pt x="3370" y="10541"/>
                      <a:pt x="4144" y="9053"/>
                    </a:cubicBezTo>
                    <a:cubicBezTo>
                      <a:pt x="4966" y="7374"/>
                      <a:pt x="6240" y="5850"/>
                      <a:pt x="7942" y="5005"/>
                    </a:cubicBezTo>
                    <a:cubicBezTo>
                      <a:pt x="8109" y="4922"/>
                      <a:pt x="8287" y="4826"/>
                      <a:pt x="8466" y="4743"/>
                    </a:cubicBezTo>
                    <a:cubicBezTo>
                      <a:pt x="9133" y="4421"/>
                      <a:pt x="9823" y="4124"/>
                      <a:pt x="10526" y="3886"/>
                    </a:cubicBezTo>
                    <a:cubicBezTo>
                      <a:pt x="12312" y="3290"/>
                      <a:pt x="14157" y="2981"/>
                      <a:pt x="16015" y="2695"/>
                    </a:cubicBezTo>
                    <a:cubicBezTo>
                      <a:pt x="18705" y="2338"/>
                      <a:pt x="21408" y="2112"/>
                      <a:pt x="24123" y="2004"/>
                    </a:cubicBezTo>
                    <a:cubicBezTo>
                      <a:pt x="24533" y="1951"/>
                      <a:pt x="24947" y="1951"/>
                      <a:pt x="25361" y="1951"/>
                    </a:cubicBezTo>
                    <a:cubicBezTo>
                      <a:pt x="25775" y="1951"/>
                      <a:pt x="26188" y="1951"/>
                      <a:pt x="26599" y="1897"/>
                    </a:cubicBezTo>
                    <a:cubicBezTo>
                      <a:pt x="27549" y="1876"/>
                      <a:pt x="28496" y="1869"/>
                      <a:pt x="29441" y="1869"/>
                    </a:cubicBezTo>
                    <a:close/>
                    <a:moveTo>
                      <a:pt x="28697" y="1"/>
                    </a:moveTo>
                    <a:cubicBezTo>
                      <a:pt x="27293" y="1"/>
                      <a:pt x="25886" y="15"/>
                      <a:pt x="24480" y="88"/>
                    </a:cubicBezTo>
                    <a:cubicBezTo>
                      <a:pt x="24317" y="96"/>
                      <a:pt x="24152" y="96"/>
                      <a:pt x="23986" y="96"/>
                    </a:cubicBezTo>
                    <a:lnTo>
                      <a:pt x="23986" y="96"/>
                    </a:lnTo>
                    <a:cubicBezTo>
                      <a:pt x="23653" y="96"/>
                      <a:pt x="23317" y="96"/>
                      <a:pt x="22992" y="159"/>
                    </a:cubicBezTo>
                    <a:cubicBezTo>
                      <a:pt x="20146" y="302"/>
                      <a:pt x="17312" y="576"/>
                      <a:pt x="14502" y="1016"/>
                    </a:cubicBezTo>
                    <a:cubicBezTo>
                      <a:pt x="12550" y="1373"/>
                      <a:pt x="10573" y="1743"/>
                      <a:pt x="8740" y="2540"/>
                    </a:cubicBezTo>
                    <a:cubicBezTo>
                      <a:pt x="7585" y="3040"/>
                      <a:pt x="6418" y="3576"/>
                      <a:pt x="5442" y="4398"/>
                    </a:cubicBezTo>
                    <a:cubicBezTo>
                      <a:pt x="4846" y="4874"/>
                      <a:pt x="4335" y="5433"/>
                      <a:pt x="3870" y="6041"/>
                    </a:cubicBezTo>
                    <a:cubicBezTo>
                      <a:pt x="3227" y="6910"/>
                      <a:pt x="2775" y="7898"/>
                      <a:pt x="2382" y="8910"/>
                    </a:cubicBezTo>
                    <a:cubicBezTo>
                      <a:pt x="1679" y="10696"/>
                      <a:pt x="1358" y="12589"/>
                      <a:pt x="1013" y="14458"/>
                    </a:cubicBezTo>
                    <a:cubicBezTo>
                      <a:pt x="644" y="16375"/>
                      <a:pt x="227" y="18292"/>
                      <a:pt x="132" y="20233"/>
                    </a:cubicBezTo>
                    <a:cubicBezTo>
                      <a:pt x="1" y="21328"/>
                      <a:pt x="96" y="22424"/>
                      <a:pt x="13" y="23519"/>
                    </a:cubicBezTo>
                    <a:cubicBezTo>
                      <a:pt x="1" y="23817"/>
                      <a:pt x="13" y="24102"/>
                      <a:pt x="36" y="24400"/>
                    </a:cubicBezTo>
                    <a:cubicBezTo>
                      <a:pt x="72" y="25353"/>
                      <a:pt x="48" y="26317"/>
                      <a:pt x="132" y="27270"/>
                    </a:cubicBezTo>
                    <a:cubicBezTo>
                      <a:pt x="179" y="28627"/>
                      <a:pt x="120" y="29996"/>
                      <a:pt x="239" y="31353"/>
                    </a:cubicBezTo>
                    <a:cubicBezTo>
                      <a:pt x="227" y="32080"/>
                      <a:pt x="322" y="32782"/>
                      <a:pt x="370" y="33496"/>
                    </a:cubicBezTo>
                    <a:cubicBezTo>
                      <a:pt x="453" y="34235"/>
                      <a:pt x="536" y="34985"/>
                      <a:pt x="632" y="35723"/>
                    </a:cubicBezTo>
                    <a:cubicBezTo>
                      <a:pt x="679" y="35925"/>
                      <a:pt x="703" y="36128"/>
                      <a:pt x="727" y="36330"/>
                    </a:cubicBezTo>
                    <a:cubicBezTo>
                      <a:pt x="977" y="37842"/>
                      <a:pt x="1310" y="39342"/>
                      <a:pt x="1787" y="40795"/>
                    </a:cubicBezTo>
                    <a:cubicBezTo>
                      <a:pt x="1965" y="41307"/>
                      <a:pt x="2179" y="41807"/>
                      <a:pt x="2418" y="42295"/>
                    </a:cubicBezTo>
                    <a:cubicBezTo>
                      <a:pt x="3334" y="44129"/>
                      <a:pt x="4811" y="45653"/>
                      <a:pt x="6621" y="46629"/>
                    </a:cubicBezTo>
                    <a:cubicBezTo>
                      <a:pt x="7335" y="47034"/>
                      <a:pt x="8073" y="47403"/>
                      <a:pt x="8835" y="47689"/>
                    </a:cubicBezTo>
                    <a:cubicBezTo>
                      <a:pt x="8954" y="47736"/>
                      <a:pt x="9061" y="47772"/>
                      <a:pt x="9168" y="47820"/>
                    </a:cubicBezTo>
                    <a:cubicBezTo>
                      <a:pt x="9526" y="47939"/>
                      <a:pt x="9871" y="48058"/>
                      <a:pt x="10228" y="48177"/>
                    </a:cubicBezTo>
                    <a:cubicBezTo>
                      <a:pt x="10323" y="48201"/>
                      <a:pt x="10419" y="48236"/>
                      <a:pt x="10514" y="48260"/>
                    </a:cubicBezTo>
                    <a:cubicBezTo>
                      <a:pt x="10716" y="48308"/>
                      <a:pt x="10919" y="48379"/>
                      <a:pt x="11133" y="48439"/>
                    </a:cubicBezTo>
                    <a:cubicBezTo>
                      <a:pt x="11252" y="48463"/>
                      <a:pt x="11371" y="48486"/>
                      <a:pt x="11490" y="48534"/>
                    </a:cubicBezTo>
                    <a:cubicBezTo>
                      <a:pt x="11609" y="48558"/>
                      <a:pt x="11728" y="48570"/>
                      <a:pt x="11847" y="48629"/>
                    </a:cubicBezTo>
                    <a:cubicBezTo>
                      <a:pt x="11955" y="48641"/>
                      <a:pt x="12050" y="48653"/>
                      <a:pt x="12157" y="48653"/>
                    </a:cubicBezTo>
                    <a:lnTo>
                      <a:pt x="12169" y="48725"/>
                    </a:lnTo>
                    <a:cubicBezTo>
                      <a:pt x="12359" y="48736"/>
                      <a:pt x="12550" y="48736"/>
                      <a:pt x="12717" y="48808"/>
                    </a:cubicBezTo>
                    <a:cubicBezTo>
                      <a:pt x="12824" y="48820"/>
                      <a:pt x="12943" y="48832"/>
                      <a:pt x="13050" y="48844"/>
                    </a:cubicBezTo>
                    <a:lnTo>
                      <a:pt x="13050" y="48903"/>
                    </a:lnTo>
                    <a:cubicBezTo>
                      <a:pt x="13205" y="48903"/>
                      <a:pt x="13348" y="48915"/>
                      <a:pt x="13502" y="48927"/>
                    </a:cubicBezTo>
                    <a:lnTo>
                      <a:pt x="13502" y="48986"/>
                    </a:lnTo>
                    <a:cubicBezTo>
                      <a:pt x="13832" y="48986"/>
                      <a:pt x="14152" y="49108"/>
                      <a:pt x="14480" y="49108"/>
                    </a:cubicBezTo>
                    <a:cubicBezTo>
                      <a:pt x="14507" y="49108"/>
                      <a:pt x="14535" y="49107"/>
                      <a:pt x="14562" y="49106"/>
                    </a:cubicBezTo>
                    <a:lnTo>
                      <a:pt x="14574" y="49177"/>
                    </a:lnTo>
                    <a:cubicBezTo>
                      <a:pt x="14741" y="49177"/>
                      <a:pt x="14919" y="49177"/>
                      <a:pt x="15098" y="49189"/>
                    </a:cubicBezTo>
                    <a:lnTo>
                      <a:pt x="15110" y="49248"/>
                    </a:lnTo>
                    <a:cubicBezTo>
                      <a:pt x="15336" y="49260"/>
                      <a:pt x="15574" y="49272"/>
                      <a:pt x="15800" y="49284"/>
                    </a:cubicBezTo>
                    <a:lnTo>
                      <a:pt x="15812" y="49344"/>
                    </a:lnTo>
                    <a:cubicBezTo>
                      <a:pt x="16015" y="49344"/>
                      <a:pt x="16205" y="49356"/>
                      <a:pt x="16407" y="49379"/>
                    </a:cubicBezTo>
                    <a:cubicBezTo>
                      <a:pt x="17027" y="49498"/>
                      <a:pt x="17670" y="49510"/>
                      <a:pt x="18301" y="49606"/>
                    </a:cubicBezTo>
                    <a:cubicBezTo>
                      <a:pt x="18878" y="49627"/>
                      <a:pt x="19446" y="49731"/>
                      <a:pt x="20020" y="49731"/>
                    </a:cubicBezTo>
                    <a:cubicBezTo>
                      <a:pt x="20098" y="49731"/>
                      <a:pt x="20175" y="49729"/>
                      <a:pt x="20253" y="49725"/>
                    </a:cubicBezTo>
                    <a:lnTo>
                      <a:pt x="20265" y="49784"/>
                    </a:lnTo>
                    <a:cubicBezTo>
                      <a:pt x="20575" y="49796"/>
                      <a:pt x="20896" y="49808"/>
                      <a:pt x="21206" y="49820"/>
                    </a:cubicBezTo>
                    <a:cubicBezTo>
                      <a:pt x="21944" y="49927"/>
                      <a:pt x="22694" y="49856"/>
                      <a:pt x="23432" y="49915"/>
                    </a:cubicBezTo>
                    <a:cubicBezTo>
                      <a:pt x="23563" y="49975"/>
                      <a:pt x="23718" y="49951"/>
                      <a:pt x="23861" y="49963"/>
                    </a:cubicBezTo>
                    <a:cubicBezTo>
                      <a:pt x="25211" y="49985"/>
                      <a:pt x="26561" y="49994"/>
                      <a:pt x="27912" y="49994"/>
                    </a:cubicBezTo>
                    <a:cubicBezTo>
                      <a:pt x="29467" y="49994"/>
                      <a:pt x="31021" y="49982"/>
                      <a:pt x="32576" y="49963"/>
                    </a:cubicBezTo>
                    <a:cubicBezTo>
                      <a:pt x="33731" y="49844"/>
                      <a:pt x="34898" y="49915"/>
                      <a:pt x="36053" y="49856"/>
                    </a:cubicBezTo>
                    <a:cubicBezTo>
                      <a:pt x="36487" y="49802"/>
                      <a:pt x="36928" y="49802"/>
                      <a:pt x="37370" y="49802"/>
                    </a:cubicBezTo>
                    <a:cubicBezTo>
                      <a:pt x="37812" y="49802"/>
                      <a:pt x="38255" y="49802"/>
                      <a:pt x="38696" y="49748"/>
                    </a:cubicBezTo>
                    <a:cubicBezTo>
                      <a:pt x="39223" y="49722"/>
                      <a:pt x="39750" y="49708"/>
                      <a:pt x="40277" y="49708"/>
                    </a:cubicBezTo>
                    <a:cubicBezTo>
                      <a:pt x="40452" y="49708"/>
                      <a:pt x="40628" y="49710"/>
                      <a:pt x="40803" y="49713"/>
                    </a:cubicBezTo>
                    <a:lnTo>
                      <a:pt x="40803" y="49641"/>
                    </a:lnTo>
                    <a:cubicBezTo>
                      <a:pt x="40961" y="49644"/>
                      <a:pt x="41119" y="49646"/>
                      <a:pt x="41277" y="49646"/>
                    </a:cubicBezTo>
                    <a:cubicBezTo>
                      <a:pt x="42843" y="49646"/>
                      <a:pt x="44401" y="49508"/>
                      <a:pt x="45967" y="49508"/>
                    </a:cubicBezTo>
                    <a:cubicBezTo>
                      <a:pt x="46075" y="49508"/>
                      <a:pt x="46184" y="49509"/>
                      <a:pt x="46292" y="49510"/>
                    </a:cubicBezTo>
                    <a:lnTo>
                      <a:pt x="46292" y="49451"/>
                    </a:lnTo>
                    <a:cubicBezTo>
                      <a:pt x="46351" y="49452"/>
                      <a:pt x="46409" y="49453"/>
                      <a:pt x="46468" y="49453"/>
                    </a:cubicBezTo>
                    <a:cubicBezTo>
                      <a:pt x="46816" y="49453"/>
                      <a:pt x="47164" y="49432"/>
                      <a:pt x="47513" y="49432"/>
                    </a:cubicBezTo>
                    <a:cubicBezTo>
                      <a:pt x="47618" y="49432"/>
                      <a:pt x="47723" y="49434"/>
                      <a:pt x="47828" y="49439"/>
                    </a:cubicBezTo>
                    <a:lnTo>
                      <a:pt x="47816" y="49367"/>
                    </a:lnTo>
                    <a:cubicBezTo>
                      <a:pt x="48340" y="49344"/>
                      <a:pt x="48864" y="49391"/>
                      <a:pt x="49376" y="49296"/>
                    </a:cubicBezTo>
                    <a:cubicBezTo>
                      <a:pt x="49816" y="49236"/>
                      <a:pt x="50269" y="49308"/>
                      <a:pt x="50697" y="49213"/>
                    </a:cubicBezTo>
                    <a:cubicBezTo>
                      <a:pt x="51347" y="49201"/>
                      <a:pt x="51985" y="49081"/>
                      <a:pt x="52623" y="49081"/>
                    </a:cubicBezTo>
                    <a:cubicBezTo>
                      <a:pt x="52652" y="49081"/>
                      <a:pt x="52681" y="49081"/>
                      <a:pt x="52710" y="49082"/>
                    </a:cubicBezTo>
                    <a:lnTo>
                      <a:pt x="52710" y="49022"/>
                    </a:lnTo>
                    <a:cubicBezTo>
                      <a:pt x="52948" y="49010"/>
                      <a:pt x="53198" y="48998"/>
                      <a:pt x="53436" y="48986"/>
                    </a:cubicBezTo>
                    <a:lnTo>
                      <a:pt x="53424" y="48927"/>
                    </a:lnTo>
                    <a:cubicBezTo>
                      <a:pt x="53626" y="48915"/>
                      <a:pt x="53841" y="48915"/>
                      <a:pt x="54043" y="48903"/>
                    </a:cubicBezTo>
                    <a:lnTo>
                      <a:pt x="54055" y="48844"/>
                    </a:lnTo>
                    <a:cubicBezTo>
                      <a:pt x="54269" y="48832"/>
                      <a:pt x="54472" y="48820"/>
                      <a:pt x="54674" y="48808"/>
                    </a:cubicBezTo>
                    <a:lnTo>
                      <a:pt x="54662" y="48748"/>
                    </a:lnTo>
                    <a:cubicBezTo>
                      <a:pt x="54841" y="48736"/>
                      <a:pt x="55031" y="48736"/>
                      <a:pt x="55210" y="48725"/>
                    </a:cubicBezTo>
                    <a:lnTo>
                      <a:pt x="55210" y="48665"/>
                    </a:lnTo>
                    <a:cubicBezTo>
                      <a:pt x="55389" y="48653"/>
                      <a:pt x="55567" y="48641"/>
                      <a:pt x="55734" y="48629"/>
                    </a:cubicBezTo>
                    <a:lnTo>
                      <a:pt x="55734" y="48558"/>
                    </a:lnTo>
                    <a:cubicBezTo>
                      <a:pt x="55889" y="48558"/>
                      <a:pt x="56031" y="48546"/>
                      <a:pt x="56186" y="48546"/>
                    </a:cubicBezTo>
                    <a:lnTo>
                      <a:pt x="56174" y="48486"/>
                    </a:lnTo>
                    <a:cubicBezTo>
                      <a:pt x="56782" y="48439"/>
                      <a:pt x="57353" y="48189"/>
                      <a:pt x="57960" y="48093"/>
                    </a:cubicBezTo>
                    <a:lnTo>
                      <a:pt x="57972" y="48046"/>
                    </a:lnTo>
                    <a:cubicBezTo>
                      <a:pt x="58282" y="48010"/>
                      <a:pt x="58556" y="47855"/>
                      <a:pt x="58865" y="47832"/>
                    </a:cubicBezTo>
                    <a:lnTo>
                      <a:pt x="58841" y="47760"/>
                    </a:lnTo>
                    <a:cubicBezTo>
                      <a:pt x="58913" y="47760"/>
                      <a:pt x="59056" y="47748"/>
                      <a:pt x="59127" y="47748"/>
                    </a:cubicBezTo>
                    <a:lnTo>
                      <a:pt x="59127" y="47641"/>
                    </a:lnTo>
                    <a:cubicBezTo>
                      <a:pt x="59163" y="47653"/>
                      <a:pt x="59246" y="47689"/>
                      <a:pt x="59294" y="47701"/>
                    </a:cubicBezTo>
                    <a:lnTo>
                      <a:pt x="59294" y="47605"/>
                    </a:lnTo>
                    <a:cubicBezTo>
                      <a:pt x="59413" y="47605"/>
                      <a:pt x="59508" y="47570"/>
                      <a:pt x="59603" y="47510"/>
                    </a:cubicBezTo>
                    <a:cubicBezTo>
                      <a:pt x="59651" y="47486"/>
                      <a:pt x="59734" y="47439"/>
                      <a:pt x="59782" y="47415"/>
                    </a:cubicBezTo>
                    <a:lnTo>
                      <a:pt x="59889" y="47415"/>
                    </a:lnTo>
                    <a:cubicBezTo>
                      <a:pt x="60008" y="47272"/>
                      <a:pt x="60211" y="47284"/>
                      <a:pt x="60318" y="47141"/>
                    </a:cubicBezTo>
                    <a:lnTo>
                      <a:pt x="60449" y="47141"/>
                    </a:lnTo>
                    <a:lnTo>
                      <a:pt x="60472" y="47034"/>
                    </a:lnTo>
                    <a:cubicBezTo>
                      <a:pt x="60508" y="47046"/>
                      <a:pt x="60592" y="47046"/>
                      <a:pt x="60627" y="47058"/>
                    </a:cubicBezTo>
                    <a:lnTo>
                      <a:pt x="60627" y="46950"/>
                    </a:lnTo>
                    <a:lnTo>
                      <a:pt x="60734" y="46974"/>
                    </a:lnTo>
                    <a:lnTo>
                      <a:pt x="60734" y="46867"/>
                    </a:lnTo>
                    <a:lnTo>
                      <a:pt x="60901" y="46891"/>
                    </a:lnTo>
                    <a:lnTo>
                      <a:pt x="60889" y="46772"/>
                    </a:lnTo>
                    <a:lnTo>
                      <a:pt x="60996" y="46808"/>
                    </a:lnTo>
                    <a:lnTo>
                      <a:pt x="61008" y="46689"/>
                    </a:lnTo>
                    <a:cubicBezTo>
                      <a:pt x="61044" y="46689"/>
                      <a:pt x="61127" y="46700"/>
                      <a:pt x="61163" y="46700"/>
                    </a:cubicBezTo>
                    <a:lnTo>
                      <a:pt x="61163" y="46581"/>
                    </a:lnTo>
                    <a:cubicBezTo>
                      <a:pt x="61199" y="46593"/>
                      <a:pt x="61282" y="46593"/>
                      <a:pt x="61318" y="46593"/>
                    </a:cubicBezTo>
                    <a:cubicBezTo>
                      <a:pt x="61330" y="46474"/>
                      <a:pt x="61401" y="46415"/>
                      <a:pt x="61520" y="46415"/>
                    </a:cubicBezTo>
                    <a:lnTo>
                      <a:pt x="61520" y="46319"/>
                    </a:lnTo>
                    <a:cubicBezTo>
                      <a:pt x="61556" y="46319"/>
                      <a:pt x="61627" y="46331"/>
                      <a:pt x="61663" y="46331"/>
                    </a:cubicBezTo>
                    <a:cubicBezTo>
                      <a:pt x="61687" y="46200"/>
                      <a:pt x="61758" y="46141"/>
                      <a:pt x="61877" y="46141"/>
                    </a:cubicBezTo>
                    <a:lnTo>
                      <a:pt x="61866" y="46046"/>
                    </a:lnTo>
                    <a:lnTo>
                      <a:pt x="61866" y="46046"/>
                    </a:lnTo>
                    <a:lnTo>
                      <a:pt x="61973" y="46093"/>
                    </a:lnTo>
                    <a:lnTo>
                      <a:pt x="61961" y="45974"/>
                    </a:lnTo>
                    <a:lnTo>
                      <a:pt x="62044" y="45986"/>
                    </a:lnTo>
                    <a:cubicBezTo>
                      <a:pt x="62163" y="45891"/>
                      <a:pt x="62247" y="45736"/>
                      <a:pt x="62413" y="45700"/>
                    </a:cubicBezTo>
                    <a:lnTo>
                      <a:pt x="62401" y="45617"/>
                    </a:lnTo>
                    <a:lnTo>
                      <a:pt x="62497" y="45629"/>
                    </a:lnTo>
                    <a:lnTo>
                      <a:pt x="62497" y="45522"/>
                    </a:lnTo>
                    <a:lnTo>
                      <a:pt x="62592" y="45557"/>
                    </a:lnTo>
                    <a:lnTo>
                      <a:pt x="62592" y="45474"/>
                    </a:lnTo>
                    <a:cubicBezTo>
                      <a:pt x="62889" y="45272"/>
                      <a:pt x="63128" y="44986"/>
                      <a:pt x="63390" y="44736"/>
                    </a:cubicBezTo>
                    <a:cubicBezTo>
                      <a:pt x="63580" y="44534"/>
                      <a:pt x="63818" y="44367"/>
                      <a:pt x="63949" y="44117"/>
                    </a:cubicBezTo>
                    <a:lnTo>
                      <a:pt x="64032" y="44129"/>
                    </a:lnTo>
                    <a:lnTo>
                      <a:pt x="63997" y="44010"/>
                    </a:lnTo>
                    <a:lnTo>
                      <a:pt x="64104" y="44045"/>
                    </a:lnTo>
                    <a:lnTo>
                      <a:pt x="64092" y="43926"/>
                    </a:lnTo>
                    <a:lnTo>
                      <a:pt x="64199" y="43938"/>
                    </a:lnTo>
                    <a:lnTo>
                      <a:pt x="64199" y="43938"/>
                    </a:lnTo>
                    <a:lnTo>
                      <a:pt x="64163" y="43831"/>
                    </a:lnTo>
                    <a:lnTo>
                      <a:pt x="64282" y="43843"/>
                    </a:lnTo>
                    <a:cubicBezTo>
                      <a:pt x="64282" y="43795"/>
                      <a:pt x="64282" y="43724"/>
                      <a:pt x="64282" y="43676"/>
                    </a:cubicBezTo>
                    <a:cubicBezTo>
                      <a:pt x="64318" y="43676"/>
                      <a:pt x="64402" y="43664"/>
                      <a:pt x="64449" y="43652"/>
                    </a:cubicBezTo>
                    <a:cubicBezTo>
                      <a:pt x="64449" y="43617"/>
                      <a:pt x="64449" y="43533"/>
                      <a:pt x="64449" y="43486"/>
                    </a:cubicBezTo>
                    <a:lnTo>
                      <a:pt x="64533" y="43486"/>
                    </a:lnTo>
                    <a:cubicBezTo>
                      <a:pt x="64533" y="43331"/>
                      <a:pt x="64723" y="43295"/>
                      <a:pt x="64735" y="43140"/>
                    </a:cubicBezTo>
                    <a:lnTo>
                      <a:pt x="64794" y="43129"/>
                    </a:lnTo>
                    <a:cubicBezTo>
                      <a:pt x="64830" y="43057"/>
                      <a:pt x="64878" y="42974"/>
                      <a:pt x="64925" y="42902"/>
                    </a:cubicBezTo>
                    <a:cubicBezTo>
                      <a:pt x="64997" y="42807"/>
                      <a:pt x="65068" y="42712"/>
                      <a:pt x="65104" y="42605"/>
                    </a:cubicBezTo>
                    <a:lnTo>
                      <a:pt x="65164" y="42605"/>
                    </a:lnTo>
                    <a:cubicBezTo>
                      <a:pt x="65199" y="42509"/>
                      <a:pt x="65235" y="42426"/>
                      <a:pt x="65271" y="42331"/>
                    </a:cubicBezTo>
                    <a:lnTo>
                      <a:pt x="65366" y="42331"/>
                    </a:lnTo>
                    <a:cubicBezTo>
                      <a:pt x="65354" y="42295"/>
                      <a:pt x="65342" y="42212"/>
                      <a:pt x="65342" y="42164"/>
                    </a:cubicBezTo>
                    <a:lnTo>
                      <a:pt x="65449" y="42164"/>
                    </a:lnTo>
                    <a:lnTo>
                      <a:pt x="65414" y="42057"/>
                    </a:lnTo>
                    <a:lnTo>
                      <a:pt x="65533" y="42069"/>
                    </a:lnTo>
                    <a:cubicBezTo>
                      <a:pt x="65521" y="42021"/>
                      <a:pt x="65509" y="41938"/>
                      <a:pt x="65509" y="41902"/>
                    </a:cubicBezTo>
                    <a:lnTo>
                      <a:pt x="65616" y="41890"/>
                    </a:lnTo>
                    <a:cubicBezTo>
                      <a:pt x="65616" y="41843"/>
                      <a:pt x="65604" y="41771"/>
                      <a:pt x="65604" y="41724"/>
                    </a:cubicBezTo>
                    <a:lnTo>
                      <a:pt x="65687" y="41712"/>
                    </a:lnTo>
                    <a:cubicBezTo>
                      <a:pt x="65723" y="41652"/>
                      <a:pt x="65771" y="41557"/>
                      <a:pt x="65795" y="41497"/>
                    </a:cubicBezTo>
                    <a:cubicBezTo>
                      <a:pt x="65795" y="41462"/>
                      <a:pt x="65783" y="41402"/>
                      <a:pt x="65783" y="41366"/>
                    </a:cubicBezTo>
                    <a:lnTo>
                      <a:pt x="65902" y="41355"/>
                    </a:lnTo>
                    <a:cubicBezTo>
                      <a:pt x="65890" y="41307"/>
                      <a:pt x="65878" y="41224"/>
                      <a:pt x="65866" y="41188"/>
                    </a:cubicBezTo>
                    <a:lnTo>
                      <a:pt x="65985" y="41176"/>
                    </a:lnTo>
                    <a:cubicBezTo>
                      <a:pt x="65973" y="41128"/>
                      <a:pt x="65961" y="41057"/>
                      <a:pt x="65961" y="41009"/>
                    </a:cubicBezTo>
                    <a:lnTo>
                      <a:pt x="66080" y="40997"/>
                    </a:lnTo>
                    <a:cubicBezTo>
                      <a:pt x="66068" y="40950"/>
                      <a:pt x="66045" y="40878"/>
                      <a:pt x="66045" y="40831"/>
                    </a:cubicBezTo>
                    <a:lnTo>
                      <a:pt x="66152" y="40819"/>
                    </a:lnTo>
                    <a:cubicBezTo>
                      <a:pt x="66152" y="40783"/>
                      <a:pt x="66140" y="40712"/>
                      <a:pt x="66140" y="40676"/>
                    </a:cubicBezTo>
                    <a:cubicBezTo>
                      <a:pt x="66247" y="40593"/>
                      <a:pt x="66223" y="40426"/>
                      <a:pt x="66330" y="40343"/>
                    </a:cubicBezTo>
                    <a:cubicBezTo>
                      <a:pt x="66330" y="40319"/>
                      <a:pt x="66318" y="40259"/>
                      <a:pt x="66307" y="40235"/>
                    </a:cubicBezTo>
                    <a:cubicBezTo>
                      <a:pt x="66402" y="40164"/>
                      <a:pt x="66438" y="40069"/>
                      <a:pt x="66426" y="39938"/>
                    </a:cubicBezTo>
                    <a:lnTo>
                      <a:pt x="66485" y="39938"/>
                    </a:lnTo>
                    <a:cubicBezTo>
                      <a:pt x="66497" y="39831"/>
                      <a:pt x="66521" y="39735"/>
                      <a:pt x="66568" y="39640"/>
                    </a:cubicBezTo>
                    <a:cubicBezTo>
                      <a:pt x="66652" y="39378"/>
                      <a:pt x="66759" y="39128"/>
                      <a:pt x="66783" y="38866"/>
                    </a:cubicBezTo>
                    <a:lnTo>
                      <a:pt x="66842" y="38866"/>
                    </a:lnTo>
                    <a:cubicBezTo>
                      <a:pt x="66854" y="38759"/>
                      <a:pt x="66866" y="38652"/>
                      <a:pt x="66878" y="38545"/>
                    </a:cubicBezTo>
                    <a:cubicBezTo>
                      <a:pt x="67009" y="38307"/>
                      <a:pt x="66997" y="38021"/>
                      <a:pt x="67104" y="37771"/>
                    </a:cubicBezTo>
                    <a:cubicBezTo>
                      <a:pt x="67116" y="37664"/>
                      <a:pt x="67128" y="37556"/>
                      <a:pt x="67140" y="37449"/>
                    </a:cubicBezTo>
                    <a:lnTo>
                      <a:pt x="67200" y="37437"/>
                    </a:lnTo>
                    <a:cubicBezTo>
                      <a:pt x="67211" y="36961"/>
                      <a:pt x="67390" y="36521"/>
                      <a:pt x="67414" y="36056"/>
                    </a:cubicBezTo>
                    <a:cubicBezTo>
                      <a:pt x="67497" y="35842"/>
                      <a:pt x="67473" y="35616"/>
                      <a:pt x="67485" y="35390"/>
                    </a:cubicBezTo>
                    <a:lnTo>
                      <a:pt x="67485" y="35390"/>
                    </a:lnTo>
                    <a:lnTo>
                      <a:pt x="67557" y="35401"/>
                    </a:lnTo>
                    <a:cubicBezTo>
                      <a:pt x="67557" y="35175"/>
                      <a:pt x="67569" y="34949"/>
                      <a:pt x="67592" y="34723"/>
                    </a:cubicBezTo>
                    <a:cubicBezTo>
                      <a:pt x="67604" y="34699"/>
                      <a:pt x="67616" y="34651"/>
                      <a:pt x="67628" y="34628"/>
                    </a:cubicBezTo>
                    <a:cubicBezTo>
                      <a:pt x="67711" y="33604"/>
                      <a:pt x="67842" y="32592"/>
                      <a:pt x="67842" y="31568"/>
                    </a:cubicBezTo>
                    <a:lnTo>
                      <a:pt x="67902" y="31568"/>
                    </a:lnTo>
                    <a:cubicBezTo>
                      <a:pt x="67902" y="31199"/>
                      <a:pt x="67914" y="30818"/>
                      <a:pt x="67938" y="30448"/>
                    </a:cubicBezTo>
                    <a:cubicBezTo>
                      <a:pt x="68057" y="29877"/>
                      <a:pt x="67962" y="29282"/>
                      <a:pt x="68069" y="28710"/>
                    </a:cubicBezTo>
                    <a:cubicBezTo>
                      <a:pt x="68140" y="28341"/>
                      <a:pt x="68069" y="27972"/>
                      <a:pt x="68164" y="27627"/>
                    </a:cubicBezTo>
                    <a:cubicBezTo>
                      <a:pt x="68188" y="26948"/>
                      <a:pt x="68307" y="26293"/>
                      <a:pt x="68295" y="25615"/>
                    </a:cubicBezTo>
                    <a:lnTo>
                      <a:pt x="68354" y="25615"/>
                    </a:lnTo>
                    <a:cubicBezTo>
                      <a:pt x="68343" y="25091"/>
                      <a:pt x="68390" y="24579"/>
                      <a:pt x="68450" y="24067"/>
                    </a:cubicBezTo>
                    <a:cubicBezTo>
                      <a:pt x="68438" y="23305"/>
                      <a:pt x="68557" y="22567"/>
                      <a:pt x="68557" y="21816"/>
                    </a:cubicBezTo>
                    <a:cubicBezTo>
                      <a:pt x="68664" y="21340"/>
                      <a:pt x="68628" y="20840"/>
                      <a:pt x="68640" y="20364"/>
                    </a:cubicBezTo>
                    <a:lnTo>
                      <a:pt x="68700" y="20364"/>
                    </a:lnTo>
                    <a:cubicBezTo>
                      <a:pt x="68712" y="19900"/>
                      <a:pt x="68712" y="19435"/>
                      <a:pt x="68747" y="18971"/>
                    </a:cubicBezTo>
                    <a:cubicBezTo>
                      <a:pt x="68807" y="18721"/>
                      <a:pt x="68795" y="18459"/>
                      <a:pt x="68795" y="18197"/>
                    </a:cubicBezTo>
                    <a:cubicBezTo>
                      <a:pt x="68831" y="16792"/>
                      <a:pt x="68819" y="15375"/>
                      <a:pt x="68795" y="13970"/>
                    </a:cubicBezTo>
                    <a:lnTo>
                      <a:pt x="68747" y="13958"/>
                    </a:lnTo>
                    <a:cubicBezTo>
                      <a:pt x="68771" y="12792"/>
                      <a:pt x="68593" y="11649"/>
                      <a:pt x="68450" y="10494"/>
                    </a:cubicBezTo>
                    <a:lnTo>
                      <a:pt x="68390" y="10494"/>
                    </a:lnTo>
                    <a:cubicBezTo>
                      <a:pt x="68390" y="10160"/>
                      <a:pt x="68259" y="9851"/>
                      <a:pt x="68259" y="9529"/>
                    </a:cubicBezTo>
                    <a:lnTo>
                      <a:pt x="68188" y="9517"/>
                    </a:lnTo>
                    <a:cubicBezTo>
                      <a:pt x="68188" y="9398"/>
                      <a:pt x="68188" y="9279"/>
                      <a:pt x="68188" y="9172"/>
                    </a:cubicBezTo>
                    <a:lnTo>
                      <a:pt x="68116" y="9160"/>
                    </a:lnTo>
                    <a:cubicBezTo>
                      <a:pt x="68104" y="9017"/>
                      <a:pt x="68092" y="8862"/>
                      <a:pt x="68092" y="8720"/>
                    </a:cubicBezTo>
                    <a:lnTo>
                      <a:pt x="68021" y="8720"/>
                    </a:lnTo>
                    <a:cubicBezTo>
                      <a:pt x="68009" y="8612"/>
                      <a:pt x="67997" y="8505"/>
                      <a:pt x="67997" y="8398"/>
                    </a:cubicBezTo>
                    <a:cubicBezTo>
                      <a:pt x="67914" y="8196"/>
                      <a:pt x="67854" y="7981"/>
                      <a:pt x="67807" y="7779"/>
                    </a:cubicBezTo>
                    <a:cubicBezTo>
                      <a:pt x="67759" y="7660"/>
                      <a:pt x="67723" y="7553"/>
                      <a:pt x="67688" y="7434"/>
                    </a:cubicBezTo>
                    <a:cubicBezTo>
                      <a:pt x="67628" y="7291"/>
                      <a:pt x="67569" y="7136"/>
                      <a:pt x="67509" y="6993"/>
                    </a:cubicBezTo>
                    <a:cubicBezTo>
                      <a:pt x="67402" y="6767"/>
                      <a:pt x="67307" y="6553"/>
                      <a:pt x="67200" y="6338"/>
                    </a:cubicBezTo>
                    <a:cubicBezTo>
                      <a:pt x="66640" y="5303"/>
                      <a:pt x="65854" y="4410"/>
                      <a:pt x="64902" y="3743"/>
                    </a:cubicBezTo>
                    <a:cubicBezTo>
                      <a:pt x="63985" y="3147"/>
                      <a:pt x="62973" y="2743"/>
                      <a:pt x="61937" y="2433"/>
                    </a:cubicBezTo>
                    <a:cubicBezTo>
                      <a:pt x="60270" y="1874"/>
                      <a:pt x="58484" y="2171"/>
                      <a:pt x="56782" y="1802"/>
                    </a:cubicBezTo>
                    <a:cubicBezTo>
                      <a:pt x="56667" y="1776"/>
                      <a:pt x="56550" y="1771"/>
                      <a:pt x="56433" y="1771"/>
                    </a:cubicBezTo>
                    <a:cubicBezTo>
                      <a:pt x="56344" y="1771"/>
                      <a:pt x="56255" y="1774"/>
                      <a:pt x="56166" y="1774"/>
                    </a:cubicBezTo>
                    <a:cubicBezTo>
                      <a:pt x="56102" y="1774"/>
                      <a:pt x="56037" y="1772"/>
                      <a:pt x="55972" y="1766"/>
                    </a:cubicBezTo>
                    <a:cubicBezTo>
                      <a:pt x="53376" y="1314"/>
                      <a:pt x="50757" y="1123"/>
                      <a:pt x="48150" y="838"/>
                    </a:cubicBezTo>
                    <a:cubicBezTo>
                      <a:pt x="46447" y="695"/>
                      <a:pt x="44756" y="516"/>
                      <a:pt x="43054" y="421"/>
                    </a:cubicBezTo>
                    <a:cubicBezTo>
                      <a:pt x="42613" y="326"/>
                      <a:pt x="42161" y="385"/>
                      <a:pt x="41708" y="326"/>
                    </a:cubicBezTo>
                    <a:cubicBezTo>
                      <a:pt x="41077" y="230"/>
                      <a:pt x="40422" y="314"/>
                      <a:pt x="39791" y="219"/>
                    </a:cubicBezTo>
                    <a:cubicBezTo>
                      <a:pt x="39160" y="183"/>
                      <a:pt x="38529" y="183"/>
                      <a:pt x="37910" y="159"/>
                    </a:cubicBezTo>
                    <a:cubicBezTo>
                      <a:pt x="36815" y="64"/>
                      <a:pt x="35707" y="111"/>
                      <a:pt x="34612" y="64"/>
                    </a:cubicBezTo>
                    <a:cubicBezTo>
                      <a:pt x="34129" y="17"/>
                      <a:pt x="33645" y="11"/>
                      <a:pt x="33162" y="11"/>
                    </a:cubicBezTo>
                    <a:cubicBezTo>
                      <a:pt x="33019" y="11"/>
                      <a:pt x="32877" y="12"/>
                      <a:pt x="32734" y="12"/>
                    </a:cubicBezTo>
                    <a:cubicBezTo>
                      <a:pt x="32503" y="12"/>
                      <a:pt x="32272" y="11"/>
                      <a:pt x="32040" y="4"/>
                    </a:cubicBezTo>
                    <a:cubicBezTo>
                      <a:pt x="31782" y="5"/>
                      <a:pt x="31524" y="6"/>
                      <a:pt x="31266" y="6"/>
                    </a:cubicBezTo>
                    <a:cubicBezTo>
                      <a:pt x="30411" y="6"/>
                      <a:pt x="29554" y="1"/>
                      <a:pt x="28697" y="1"/>
                    </a:cubicBezTo>
                    <a:close/>
                  </a:path>
                </a:pathLst>
              </a:custGeom>
              <a:solidFill>
                <a:srgbClr val="010101"/>
              </a:solidFill>
              <a:ln>
                <a:noFill/>
              </a:ln>
            </p:spPr>
            <p:txBody>
              <a:bodyPr spcFirstLastPara="1" wrap="square" lIns="121900" tIns="121900" rIns="121900" bIns="121900" anchor="ctr" anchorCtr="0">
                <a:noAutofit/>
              </a:bodyPr>
              <a:lstStyle/>
              <a:p>
                <a:pPr algn="ctr" defTabSz="1219170">
                  <a:buClr>
                    <a:srgbClr val="000000"/>
                  </a:buClr>
                </a:pPr>
                <a:r>
                  <a:rPr lang="en" sz="1600" kern="0" dirty="0">
                    <a:latin typeface="Fira Sans Extra Condensed Medium"/>
                    <a:ea typeface="Fira Sans Extra Condensed Medium"/>
                    <a:cs typeface="Fira Sans Extra Condensed Medium"/>
                    <a:sym typeface="Fira Sans Extra Condensed Medium"/>
                  </a:rPr>
                  <a:t>A functional AI-Driven Health assesment tool accesible via web application</a:t>
                </a:r>
                <a:endParaRPr sz="1600" kern="0" dirty="0">
                  <a:latin typeface="Fira Sans Extra Condensed Medium"/>
                  <a:ea typeface="Fira Sans Extra Condensed Medium"/>
                  <a:cs typeface="Fira Sans Extra Condensed Medium"/>
                  <a:sym typeface="Fira Sans Extra Condensed Medium"/>
                </a:endParaRPr>
              </a:p>
            </p:txBody>
          </p:sp>
          <p:sp>
            <p:nvSpPr>
              <p:cNvPr id="1613" name="Google Shape;1613;p33"/>
              <p:cNvSpPr/>
              <p:nvPr/>
            </p:nvSpPr>
            <p:spPr>
              <a:xfrm>
                <a:off x="2317416" y="3243140"/>
                <a:ext cx="127156" cy="226872"/>
              </a:xfrm>
              <a:custGeom>
                <a:avLst/>
                <a:gdLst/>
                <a:ahLst/>
                <a:cxnLst/>
                <a:rect l="l" t="t" r="r" b="b"/>
                <a:pathLst>
                  <a:path w="6205" h="11071" extrusionOk="0">
                    <a:moveTo>
                      <a:pt x="5714" y="0"/>
                    </a:moveTo>
                    <a:cubicBezTo>
                      <a:pt x="5695" y="0"/>
                      <a:pt x="5676" y="2"/>
                      <a:pt x="5656" y="5"/>
                    </a:cubicBezTo>
                    <a:cubicBezTo>
                      <a:pt x="5061" y="148"/>
                      <a:pt x="4573" y="541"/>
                      <a:pt x="4109" y="922"/>
                    </a:cubicBezTo>
                    <a:cubicBezTo>
                      <a:pt x="2858" y="2005"/>
                      <a:pt x="2001" y="3458"/>
                      <a:pt x="1346" y="4946"/>
                    </a:cubicBezTo>
                    <a:cubicBezTo>
                      <a:pt x="620" y="6649"/>
                      <a:pt x="1" y="8458"/>
                      <a:pt x="49" y="10340"/>
                    </a:cubicBezTo>
                    <a:cubicBezTo>
                      <a:pt x="72" y="10649"/>
                      <a:pt x="251" y="10983"/>
                      <a:pt x="584" y="11054"/>
                    </a:cubicBezTo>
                    <a:cubicBezTo>
                      <a:pt x="628" y="11066"/>
                      <a:pt x="671" y="11071"/>
                      <a:pt x="713" y="11071"/>
                    </a:cubicBezTo>
                    <a:cubicBezTo>
                      <a:pt x="1019" y="11071"/>
                      <a:pt x="1288" y="10789"/>
                      <a:pt x="1382" y="10506"/>
                    </a:cubicBezTo>
                    <a:cubicBezTo>
                      <a:pt x="1775" y="9482"/>
                      <a:pt x="1918" y="8375"/>
                      <a:pt x="2216" y="7315"/>
                    </a:cubicBezTo>
                    <a:cubicBezTo>
                      <a:pt x="2918" y="4863"/>
                      <a:pt x="4275" y="2648"/>
                      <a:pt x="5978" y="767"/>
                    </a:cubicBezTo>
                    <a:cubicBezTo>
                      <a:pt x="6180" y="588"/>
                      <a:pt x="6204" y="303"/>
                      <a:pt x="6049" y="88"/>
                    </a:cubicBezTo>
                    <a:cubicBezTo>
                      <a:pt x="5936" y="58"/>
                      <a:pt x="5832" y="0"/>
                      <a:pt x="5714"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14" name="Google Shape;1614;p33"/>
              <p:cNvSpPr/>
              <p:nvPr/>
            </p:nvSpPr>
            <p:spPr>
              <a:xfrm>
                <a:off x="2310591" y="3510481"/>
                <a:ext cx="33936" cy="129922"/>
              </a:xfrm>
              <a:custGeom>
                <a:avLst/>
                <a:gdLst/>
                <a:ahLst/>
                <a:cxnLst/>
                <a:rect l="l" t="t" r="r" b="b"/>
                <a:pathLst>
                  <a:path w="1656" h="6340" extrusionOk="0">
                    <a:moveTo>
                      <a:pt x="921" y="0"/>
                    </a:moveTo>
                    <a:cubicBezTo>
                      <a:pt x="797" y="0"/>
                      <a:pt x="671" y="54"/>
                      <a:pt x="596" y="152"/>
                    </a:cubicBezTo>
                    <a:cubicBezTo>
                      <a:pt x="274" y="509"/>
                      <a:pt x="179" y="1009"/>
                      <a:pt x="108" y="1462"/>
                    </a:cubicBezTo>
                    <a:cubicBezTo>
                      <a:pt x="1" y="2629"/>
                      <a:pt x="143" y="3795"/>
                      <a:pt x="322" y="4950"/>
                    </a:cubicBezTo>
                    <a:cubicBezTo>
                      <a:pt x="417" y="5391"/>
                      <a:pt x="477" y="5891"/>
                      <a:pt x="822" y="6212"/>
                    </a:cubicBezTo>
                    <a:cubicBezTo>
                      <a:pt x="905" y="6300"/>
                      <a:pt x="1019" y="6339"/>
                      <a:pt x="1135" y="6339"/>
                    </a:cubicBezTo>
                    <a:cubicBezTo>
                      <a:pt x="1366" y="6339"/>
                      <a:pt x="1604" y="6181"/>
                      <a:pt x="1620" y="5927"/>
                    </a:cubicBezTo>
                    <a:cubicBezTo>
                      <a:pt x="1656" y="5427"/>
                      <a:pt x="1608" y="4915"/>
                      <a:pt x="1596" y="4403"/>
                    </a:cubicBezTo>
                    <a:cubicBezTo>
                      <a:pt x="1489" y="3522"/>
                      <a:pt x="1536" y="2617"/>
                      <a:pt x="1489" y="1724"/>
                    </a:cubicBezTo>
                    <a:cubicBezTo>
                      <a:pt x="1417" y="1212"/>
                      <a:pt x="1465" y="664"/>
                      <a:pt x="1239" y="188"/>
                    </a:cubicBezTo>
                    <a:cubicBezTo>
                      <a:pt x="1178" y="60"/>
                      <a:pt x="1051" y="0"/>
                      <a:pt x="921"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15" name="Google Shape;1615;p33"/>
              <p:cNvSpPr/>
              <p:nvPr/>
            </p:nvSpPr>
            <p:spPr>
              <a:xfrm>
                <a:off x="2986723" y="3995691"/>
                <a:ext cx="248656" cy="32706"/>
              </a:xfrm>
              <a:custGeom>
                <a:avLst/>
                <a:gdLst/>
                <a:ahLst/>
                <a:cxnLst/>
                <a:rect l="l" t="t" r="r" b="b"/>
                <a:pathLst>
                  <a:path w="12134" h="1596" extrusionOk="0">
                    <a:moveTo>
                      <a:pt x="621" y="1"/>
                    </a:moveTo>
                    <a:cubicBezTo>
                      <a:pt x="452" y="1"/>
                      <a:pt x="292" y="46"/>
                      <a:pt x="132" y="110"/>
                    </a:cubicBezTo>
                    <a:cubicBezTo>
                      <a:pt x="60" y="253"/>
                      <a:pt x="1" y="420"/>
                      <a:pt x="144" y="550"/>
                    </a:cubicBezTo>
                    <a:cubicBezTo>
                      <a:pt x="453" y="836"/>
                      <a:pt x="882" y="920"/>
                      <a:pt x="1275" y="1015"/>
                    </a:cubicBezTo>
                    <a:cubicBezTo>
                      <a:pt x="3347" y="1442"/>
                      <a:pt x="5474" y="1595"/>
                      <a:pt x="7599" y="1595"/>
                    </a:cubicBezTo>
                    <a:cubicBezTo>
                      <a:pt x="7904" y="1595"/>
                      <a:pt x="8209" y="1592"/>
                      <a:pt x="8514" y="1586"/>
                    </a:cubicBezTo>
                    <a:cubicBezTo>
                      <a:pt x="9490" y="1515"/>
                      <a:pt x="10466" y="1432"/>
                      <a:pt x="11431" y="1312"/>
                    </a:cubicBezTo>
                    <a:cubicBezTo>
                      <a:pt x="11717" y="1289"/>
                      <a:pt x="12086" y="1158"/>
                      <a:pt x="12098" y="836"/>
                    </a:cubicBezTo>
                    <a:cubicBezTo>
                      <a:pt x="12133" y="515"/>
                      <a:pt x="11824" y="312"/>
                      <a:pt x="11538" y="289"/>
                    </a:cubicBezTo>
                    <a:cubicBezTo>
                      <a:pt x="11110" y="250"/>
                      <a:pt x="10680" y="239"/>
                      <a:pt x="10249" y="239"/>
                    </a:cubicBezTo>
                    <a:cubicBezTo>
                      <a:pt x="9757" y="239"/>
                      <a:pt x="9265" y="253"/>
                      <a:pt x="8776" y="253"/>
                    </a:cubicBezTo>
                    <a:cubicBezTo>
                      <a:pt x="8261" y="253"/>
                      <a:pt x="7747" y="308"/>
                      <a:pt x="7233" y="308"/>
                    </a:cubicBezTo>
                    <a:cubicBezTo>
                      <a:pt x="7033" y="308"/>
                      <a:pt x="6833" y="300"/>
                      <a:pt x="6633" y="277"/>
                    </a:cubicBezTo>
                    <a:cubicBezTo>
                      <a:pt x="4644" y="253"/>
                      <a:pt x="2668" y="86"/>
                      <a:pt x="679" y="3"/>
                    </a:cubicBezTo>
                    <a:cubicBezTo>
                      <a:pt x="660" y="2"/>
                      <a:pt x="640" y="1"/>
                      <a:pt x="621"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16" name="Google Shape;1616;p33"/>
              <p:cNvSpPr/>
              <p:nvPr/>
            </p:nvSpPr>
            <p:spPr>
              <a:xfrm>
                <a:off x="3268800" y="3995035"/>
                <a:ext cx="102729" cy="35268"/>
              </a:xfrm>
              <a:custGeom>
                <a:avLst/>
                <a:gdLst/>
                <a:ahLst/>
                <a:cxnLst/>
                <a:rect l="l" t="t" r="r" b="b"/>
                <a:pathLst>
                  <a:path w="5013" h="1721" extrusionOk="0">
                    <a:moveTo>
                      <a:pt x="3946" y="1"/>
                    </a:moveTo>
                    <a:cubicBezTo>
                      <a:pt x="3393" y="1"/>
                      <a:pt x="2842" y="114"/>
                      <a:pt x="2298" y="142"/>
                    </a:cubicBezTo>
                    <a:cubicBezTo>
                      <a:pt x="1667" y="237"/>
                      <a:pt x="1036" y="285"/>
                      <a:pt x="441" y="475"/>
                    </a:cubicBezTo>
                    <a:cubicBezTo>
                      <a:pt x="143" y="559"/>
                      <a:pt x="0" y="952"/>
                      <a:pt x="215" y="1190"/>
                    </a:cubicBezTo>
                    <a:cubicBezTo>
                      <a:pt x="453" y="1487"/>
                      <a:pt x="858" y="1595"/>
                      <a:pt x="1227" y="1678"/>
                    </a:cubicBezTo>
                    <a:cubicBezTo>
                      <a:pt x="1401" y="1708"/>
                      <a:pt x="1574" y="1721"/>
                      <a:pt x="1748" y="1721"/>
                    </a:cubicBezTo>
                    <a:cubicBezTo>
                      <a:pt x="2546" y="1721"/>
                      <a:pt x="3335" y="1443"/>
                      <a:pt x="4108" y="1237"/>
                    </a:cubicBezTo>
                    <a:cubicBezTo>
                      <a:pt x="4418" y="1130"/>
                      <a:pt x="4846" y="1047"/>
                      <a:pt x="4930" y="678"/>
                    </a:cubicBezTo>
                    <a:cubicBezTo>
                      <a:pt x="5013" y="356"/>
                      <a:pt x="4739" y="71"/>
                      <a:pt x="4430" y="35"/>
                    </a:cubicBezTo>
                    <a:cubicBezTo>
                      <a:pt x="4268" y="11"/>
                      <a:pt x="4107" y="1"/>
                      <a:pt x="3946"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grpSp>
        <p:grpSp>
          <p:nvGrpSpPr>
            <p:cNvPr id="1617" name="Google Shape;1617;p33"/>
            <p:cNvGrpSpPr/>
            <p:nvPr/>
          </p:nvGrpSpPr>
          <p:grpSpPr>
            <a:xfrm>
              <a:off x="3396098" y="3764837"/>
              <a:ext cx="778103" cy="744229"/>
              <a:chOff x="3205598" y="3612437"/>
              <a:chExt cx="778103" cy="744229"/>
            </a:xfrm>
          </p:grpSpPr>
          <p:sp>
            <p:nvSpPr>
              <p:cNvPr id="1618" name="Google Shape;1618;p33"/>
              <p:cNvSpPr/>
              <p:nvPr/>
            </p:nvSpPr>
            <p:spPr>
              <a:xfrm>
                <a:off x="3248799" y="3661868"/>
                <a:ext cx="734902" cy="694798"/>
              </a:xfrm>
              <a:custGeom>
                <a:avLst/>
                <a:gdLst/>
                <a:ahLst/>
                <a:cxnLst/>
                <a:rect l="l" t="t" r="r" b="b"/>
                <a:pathLst>
                  <a:path w="35862" h="33905" extrusionOk="0">
                    <a:moveTo>
                      <a:pt x="17087" y="0"/>
                    </a:moveTo>
                    <a:cubicBezTo>
                      <a:pt x="16972" y="0"/>
                      <a:pt x="16856" y="1"/>
                      <a:pt x="16740" y="4"/>
                    </a:cubicBezTo>
                    <a:cubicBezTo>
                      <a:pt x="14728" y="28"/>
                      <a:pt x="12716" y="540"/>
                      <a:pt x="10942" y="1480"/>
                    </a:cubicBezTo>
                    <a:cubicBezTo>
                      <a:pt x="9716" y="2147"/>
                      <a:pt x="8608" y="2981"/>
                      <a:pt x="7525" y="3850"/>
                    </a:cubicBezTo>
                    <a:cubicBezTo>
                      <a:pt x="5263" y="5707"/>
                      <a:pt x="3179" y="7850"/>
                      <a:pt x="1727" y="10410"/>
                    </a:cubicBezTo>
                    <a:cubicBezTo>
                      <a:pt x="893" y="11863"/>
                      <a:pt x="417" y="13494"/>
                      <a:pt x="286" y="15161"/>
                    </a:cubicBezTo>
                    <a:cubicBezTo>
                      <a:pt x="107" y="16220"/>
                      <a:pt x="0" y="17292"/>
                      <a:pt x="48" y="18363"/>
                    </a:cubicBezTo>
                    <a:cubicBezTo>
                      <a:pt x="155" y="20638"/>
                      <a:pt x="619" y="22924"/>
                      <a:pt x="1655" y="24971"/>
                    </a:cubicBezTo>
                    <a:cubicBezTo>
                      <a:pt x="2358" y="26376"/>
                      <a:pt x="3358" y="27627"/>
                      <a:pt x="4501" y="28698"/>
                    </a:cubicBezTo>
                    <a:cubicBezTo>
                      <a:pt x="6918" y="30960"/>
                      <a:pt x="9942" y="32544"/>
                      <a:pt x="13157" y="33306"/>
                    </a:cubicBezTo>
                    <a:cubicBezTo>
                      <a:pt x="14774" y="33699"/>
                      <a:pt x="16441" y="33905"/>
                      <a:pt x="18107" y="33905"/>
                    </a:cubicBezTo>
                    <a:cubicBezTo>
                      <a:pt x="20071" y="33905"/>
                      <a:pt x="22033" y="33619"/>
                      <a:pt x="23908" y="33020"/>
                    </a:cubicBezTo>
                    <a:cubicBezTo>
                      <a:pt x="27027" y="32032"/>
                      <a:pt x="29837" y="30163"/>
                      <a:pt x="32052" y="27758"/>
                    </a:cubicBezTo>
                    <a:cubicBezTo>
                      <a:pt x="34207" y="25424"/>
                      <a:pt x="35636" y="22364"/>
                      <a:pt x="35707" y="19173"/>
                    </a:cubicBezTo>
                    <a:cubicBezTo>
                      <a:pt x="35862" y="15827"/>
                      <a:pt x="34945" y="12482"/>
                      <a:pt x="33314" y="9589"/>
                    </a:cubicBezTo>
                    <a:cubicBezTo>
                      <a:pt x="31790" y="6862"/>
                      <a:pt x="29516" y="4588"/>
                      <a:pt x="26849" y="2969"/>
                    </a:cubicBezTo>
                    <a:cubicBezTo>
                      <a:pt x="23922" y="1195"/>
                      <a:pt x="20539" y="0"/>
                      <a:pt x="17087"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19" name="Google Shape;1619;p33"/>
              <p:cNvSpPr/>
              <p:nvPr/>
            </p:nvSpPr>
            <p:spPr>
              <a:xfrm>
                <a:off x="3205598" y="3612437"/>
                <a:ext cx="733939" cy="694839"/>
              </a:xfrm>
              <a:custGeom>
                <a:avLst/>
                <a:gdLst/>
                <a:ahLst/>
                <a:cxnLst/>
                <a:rect l="l" t="t" r="r" b="b"/>
                <a:pathLst>
                  <a:path w="35815" h="33907" extrusionOk="0">
                    <a:moveTo>
                      <a:pt x="16955" y="1809"/>
                    </a:moveTo>
                    <a:cubicBezTo>
                      <a:pt x="17765" y="1857"/>
                      <a:pt x="18574" y="1880"/>
                      <a:pt x="19384" y="1999"/>
                    </a:cubicBezTo>
                    <a:cubicBezTo>
                      <a:pt x="22885" y="2559"/>
                      <a:pt x="26218" y="4178"/>
                      <a:pt x="28826" y="6595"/>
                    </a:cubicBezTo>
                    <a:cubicBezTo>
                      <a:pt x="31326" y="8953"/>
                      <a:pt x="33172" y="12060"/>
                      <a:pt x="33838" y="15453"/>
                    </a:cubicBezTo>
                    <a:cubicBezTo>
                      <a:pt x="33922" y="15834"/>
                      <a:pt x="33993" y="16215"/>
                      <a:pt x="34005" y="16608"/>
                    </a:cubicBezTo>
                    <a:lnTo>
                      <a:pt x="34041" y="16668"/>
                    </a:lnTo>
                    <a:cubicBezTo>
                      <a:pt x="34088" y="17775"/>
                      <a:pt x="34148" y="18894"/>
                      <a:pt x="33969" y="19990"/>
                    </a:cubicBezTo>
                    <a:cubicBezTo>
                      <a:pt x="33695" y="21871"/>
                      <a:pt x="32957" y="23657"/>
                      <a:pt x="31874" y="25205"/>
                    </a:cubicBezTo>
                    <a:cubicBezTo>
                      <a:pt x="30981" y="26455"/>
                      <a:pt x="29909" y="27574"/>
                      <a:pt x="28695" y="28526"/>
                    </a:cubicBezTo>
                    <a:cubicBezTo>
                      <a:pt x="26302" y="30467"/>
                      <a:pt x="23313" y="31658"/>
                      <a:pt x="20229" y="31884"/>
                    </a:cubicBezTo>
                    <a:cubicBezTo>
                      <a:pt x="19866" y="31938"/>
                      <a:pt x="19497" y="31949"/>
                      <a:pt x="19127" y="31949"/>
                    </a:cubicBezTo>
                    <a:cubicBezTo>
                      <a:pt x="18830" y="31949"/>
                      <a:pt x="18533" y="31942"/>
                      <a:pt x="18237" y="31942"/>
                    </a:cubicBezTo>
                    <a:cubicBezTo>
                      <a:pt x="18163" y="31942"/>
                      <a:pt x="18089" y="31942"/>
                      <a:pt x="18015" y="31944"/>
                    </a:cubicBezTo>
                    <a:cubicBezTo>
                      <a:pt x="17658" y="31932"/>
                      <a:pt x="17300" y="31955"/>
                      <a:pt x="16955" y="31884"/>
                    </a:cubicBezTo>
                    <a:cubicBezTo>
                      <a:pt x="13467" y="31610"/>
                      <a:pt x="10014" y="30408"/>
                      <a:pt x="7204" y="28288"/>
                    </a:cubicBezTo>
                    <a:cubicBezTo>
                      <a:pt x="6025" y="27383"/>
                      <a:pt x="4942" y="26312"/>
                      <a:pt x="4156" y="25026"/>
                    </a:cubicBezTo>
                    <a:cubicBezTo>
                      <a:pt x="3287" y="23585"/>
                      <a:pt x="2763" y="21954"/>
                      <a:pt x="2465" y="20311"/>
                    </a:cubicBezTo>
                    <a:lnTo>
                      <a:pt x="2430" y="20264"/>
                    </a:lnTo>
                    <a:cubicBezTo>
                      <a:pt x="2299" y="19382"/>
                      <a:pt x="2132" y="18501"/>
                      <a:pt x="2120" y="17608"/>
                    </a:cubicBezTo>
                    <a:cubicBezTo>
                      <a:pt x="2072" y="17096"/>
                      <a:pt x="2037" y="16585"/>
                      <a:pt x="2108" y="16073"/>
                    </a:cubicBezTo>
                    <a:cubicBezTo>
                      <a:pt x="2132" y="15715"/>
                      <a:pt x="2120" y="15358"/>
                      <a:pt x="2191" y="15001"/>
                    </a:cubicBezTo>
                    <a:cubicBezTo>
                      <a:pt x="2311" y="14108"/>
                      <a:pt x="2477" y="13203"/>
                      <a:pt x="2822" y="12358"/>
                    </a:cubicBezTo>
                    <a:cubicBezTo>
                      <a:pt x="3013" y="11893"/>
                      <a:pt x="3287" y="11441"/>
                      <a:pt x="3287" y="10917"/>
                    </a:cubicBezTo>
                    <a:cubicBezTo>
                      <a:pt x="4275" y="9405"/>
                      <a:pt x="5513" y="8060"/>
                      <a:pt x="6811" y="6809"/>
                    </a:cubicBezTo>
                    <a:cubicBezTo>
                      <a:pt x="8061" y="5643"/>
                      <a:pt x="9407" y="4559"/>
                      <a:pt x="10847" y="3642"/>
                    </a:cubicBezTo>
                    <a:cubicBezTo>
                      <a:pt x="12205" y="2761"/>
                      <a:pt x="13752" y="2190"/>
                      <a:pt x="15348" y="1964"/>
                    </a:cubicBezTo>
                    <a:cubicBezTo>
                      <a:pt x="15872" y="1857"/>
                      <a:pt x="16419" y="1868"/>
                      <a:pt x="16955" y="1809"/>
                    </a:cubicBezTo>
                    <a:close/>
                    <a:moveTo>
                      <a:pt x="17104" y="0"/>
                    </a:moveTo>
                    <a:cubicBezTo>
                      <a:pt x="16454" y="0"/>
                      <a:pt x="15804" y="42"/>
                      <a:pt x="15157" y="130"/>
                    </a:cubicBezTo>
                    <a:cubicBezTo>
                      <a:pt x="14336" y="273"/>
                      <a:pt x="13514" y="452"/>
                      <a:pt x="12717" y="737"/>
                    </a:cubicBezTo>
                    <a:cubicBezTo>
                      <a:pt x="11478" y="1166"/>
                      <a:pt x="10323" y="1821"/>
                      <a:pt x="9264" y="2583"/>
                    </a:cubicBezTo>
                    <a:cubicBezTo>
                      <a:pt x="7645" y="3726"/>
                      <a:pt x="6132" y="5035"/>
                      <a:pt x="4775" y="6464"/>
                    </a:cubicBezTo>
                    <a:cubicBezTo>
                      <a:pt x="3680" y="7619"/>
                      <a:pt x="2680" y="8869"/>
                      <a:pt x="1882" y="10250"/>
                    </a:cubicBezTo>
                    <a:cubicBezTo>
                      <a:pt x="977" y="11762"/>
                      <a:pt x="465" y="13501"/>
                      <a:pt x="334" y="15263"/>
                    </a:cubicBezTo>
                    <a:cubicBezTo>
                      <a:pt x="1" y="16966"/>
                      <a:pt x="48" y="18728"/>
                      <a:pt x="310" y="20442"/>
                    </a:cubicBezTo>
                    <a:cubicBezTo>
                      <a:pt x="346" y="20609"/>
                      <a:pt x="370" y="20787"/>
                      <a:pt x="394" y="20966"/>
                    </a:cubicBezTo>
                    <a:cubicBezTo>
                      <a:pt x="429" y="21109"/>
                      <a:pt x="465" y="21264"/>
                      <a:pt x="489" y="21418"/>
                    </a:cubicBezTo>
                    <a:cubicBezTo>
                      <a:pt x="572" y="21776"/>
                      <a:pt x="656" y="22133"/>
                      <a:pt x="751" y="22478"/>
                    </a:cubicBezTo>
                    <a:cubicBezTo>
                      <a:pt x="941" y="23109"/>
                      <a:pt x="1144" y="23728"/>
                      <a:pt x="1406" y="24324"/>
                    </a:cubicBezTo>
                    <a:cubicBezTo>
                      <a:pt x="1858" y="25359"/>
                      <a:pt x="2441" y="26324"/>
                      <a:pt x="3156" y="27193"/>
                    </a:cubicBezTo>
                    <a:cubicBezTo>
                      <a:pt x="5168" y="29669"/>
                      <a:pt x="7918" y="31491"/>
                      <a:pt x="10895" y="32622"/>
                    </a:cubicBezTo>
                    <a:cubicBezTo>
                      <a:pt x="12705" y="33265"/>
                      <a:pt x="14598" y="33718"/>
                      <a:pt x="16515" y="33837"/>
                    </a:cubicBezTo>
                    <a:cubicBezTo>
                      <a:pt x="17042" y="33888"/>
                      <a:pt x="17569" y="33907"/>
                      <a:pt x="18096" y="33907"/>
                    </a:cubicBezTo>
                    <a:cubicBezTo>
                      <a:pt x="18664" y="33907"/>
                      <a:pt x="19232" y="33885"/>
                      <a:pt x="19801" y="33860"/>
                    </a:cubicBezTo>
                    <a:cubicBezTo>
                      <a:pt x="20456" y="33777"/>
                      <a:pt x="21110" y="33706"/>
                      <a:pt x="21753" y="33587"/>
                    </a:cubicBezTo>
                    <a:cubicBezTo>
                      <a:pt x="21908" y="33551"/>
                      <a:pt x="22051" y="33527"/>
                      <a:pt x="22206" y="33503"/>
                    </a:cubicBezTo>
                    <a:cubicBezTo>
                      <a:pt x="22777" y="33372"/>
                      <a:pt x="23337" y="33241"/>
                      <a:pt x="23897" y="33063"/>
                    </a:cubicBezTo>
                    <a:cubicBezTo>
                      <a:pt x="26290" y="32313"/>
                      <a:pt x="28492" y="31039"/>
                      <a:pt x="30397" y="29419"/>
                    </a:cubicBezTo>
                    <a:cubicBezTo>
                      <a:pt x="31719" y="28288"/>
                      <a:pt x="32921" y="26991"/>
                      <a:pt x="33838" y="25490"/>
                    </a:cubicBezTo>
                    <a:cubicBezTo>
                      <a:pt x="34755" y="24038"/>
                      <a:pt x="35350" y="22395"/>
                      <a:pt x="35636" y="20704"/>
                    </a:cubicBezTo>
                    <a:cubicBezTo>
                      <a:pt x="35755" y="19990"/>
                      <a:pt x="35755" y="19275"/>
                      <a:pt x="35815" y="18549"/>
                    </a:cubicBezTo>
                    <a:cubicBezTo>
                      <a:pt x="35755" y="17751"/>
                      <a:pt x="35767" y="16942"/>
                      <a:pt x="35636" y="16144"/>
                    </a:cubicBezTo>
                    <a:cubicBezTo>
                      <a:pt x="35255" y="13679"/>
                      <a:pt x="34422" y="11274"/>
                      <a:pt x="33124" y="9143"/>
                    </a:cubicBezTo>
                    <a:cubicBezTo>
                      <a:pt x="31397" y="6250"/>
                      <a:pt x="28802" y="3940"/>
                      <a:pt x="25837" y="2368"/>
                    </a:cubicBezTo>
                    <a:cubicBezTo>
                      <a:pt x="24206" y="1511"/>
                      <a:pt x="22492" y="797"/>
                      <a:pt x="20682" y="416"/>
                    </a:cubicBezTo>
                    <a:cubicBezTo>
                      <a:pt x="19507" y="145"/>
                      <a:pt x="18306" y="0"/>
                      <a:pt x="17104"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620" name="Google Shape;1620;p33"/>
              <p:cNvGrpSpPr/>
              <p:nvPr/>
            </p:nvGrpSpPr>
            <p:grpSpPr>
              <a:xfrm>
                <a:off x="3275625" y="3711402"/>
                <a:ext cx="567325" cy="500591"/>
                <a:chOff x="3275625" y="3711402"/>
                <a:chExt cx="567325" cy="500591"/>
              </a:xfrm>
            </p:grpSpPr>
            <p:sp>
              <p:nvSpPr>
                <p:cNvPr id="1621" name="Google Shape;1621;p33"/>
                <p:cNvSpPr/>
                <p:nvPr/>
              </p:nvSpPr>
              <p:spPr>
                <a:xfrm>
                  <a:off x="3405433" y="3711402"/>
                  <a:ext cx="333556" cy="500591"/>
                </a:xfrm>
                <a:custGeom>
                  <a:avLst/>
                  <a:gdLst/>
                  <a:ahLst/>
                  <a:cxnLst/>
                  <a:rect l="l" t="t" r="r" b="b"/>
                  <a:pathLst>
                    <a:path w="16277" h="24428" extrusionOk="0">
                      <a:moveTo>
                        <a:pt x="10871" y="5469"/>
                      </a:moveTo>
                      <a:cubicBezTo>
                        <a:pt x="11086" y="6136"/>
                        <a:pt x="10955" y="6862"/>
                        <a:pt x="10752" y="7517"/>
                      </a:cubicBezTo>
                      <a:cubicBezTo>
                        <a:pt x="10538" y="8196"/>
                        <a:pt x="10181" y="8803"/>
                        <a:pt x="9788" y="9386"/>
                      </a:cubicBezTo>
                      <a:cubicBezTo>
                        <a:pt x="9883" y="8577"/>
                        <a:pt x="10097" y="7803"/>
                        <a:pt x="10288" y="7017"/>
                      </a:cubicBezTo>
                      <a:cubicBezTo>
                        <a:pt x="10431" y="6481"/>
                        <a:pt x="10609" y="5957"/>
                        <a:pt x="10871" y="5469"/>
                      </a:cubicBezTo>
                      <a:close/>
                      <a:moveTo>
                        <a:pt x="5037" y="5433"/>
                      </a:moveTo>
                      <a:lnTo>
                        <a:pt x="5037" y="5433"/>
                      </a:lnTo>
                      <a:cubicBezTo>
                        <a:pt x="5394" y="5921"/>
                        <a:pt x="5549" y="6517"/>
                        <a:pt x="5716" y="7088"/>
                      </a:cubicBezTo>
                      <a:cubicBezTo>
                        <a:pt x="5930" y="7910"/>
                        <a:pt x="6061" y="8755"/>
                        <a:pt x="6180" y="9589"/>
                      </a:cubicBezTo>
                      <a:cubicBezTo>
                        <a:pt x="5918" y="9112"/>
                        <a:pt x="5597" y="8660"/>
                        <a:pt x="5418" y="8136"/>
                      </a:cubicBezTo>
                      <a:cubicBezTo>
                        <a:pt x="5109" y="7279"/>
                        <a:pt x="4894" y="6350"/>
                        <a:pt x="5037" y="5433"/>
                      </a:cubicBezTo>
                      <a:close/>
                      <a:moveTo>
                        <a:pt x="8597" y="11505"/>
                      </a:moveTo>
                      <a:lnTo>
                        <a:pt x="8597" y="11505"/>
                      </a:lnTo>
                      <a:cubicBezTo>
                        <a:pt x="8454" y="12446"/>
                        <a:pt x="8383" y="13399"/>
                        <a:pt x="8288" y="14351"/>
                      </a:cubicBezTo>
                      <a:cubicBezTo>
                        <a:pt x="8073" y="16327"/>
                        <a:pt x="7895" y="18316"/>
                        <a:pt x="7919" y="20304"/>
                      </a:cubicBezTo>
                      <a:cubicBezTo>
                        <a:pt x="7573" y="20280"/>
                        <a:pt x="7240" y="20233"/>
                        <a:pt x="6895" y="20185"/>
                      </a:cubicBezTo>
                      <a:cubicBezTo>
                        <a:pt x="7204" y="19399"/>
                        <a:pt x="7228" y="18554"/>
                        <a:pt x="7311" y="17721"/>
                      </a:cubicBezTo>
                      <a:cubicBezTo>
                        <a:pt x="7454" y="15685"/>
                        <a:pt x="7585" y="13649"/>
                        <a:pt x="7502" y="11601"/>
                      </a:cubicBezTo>
                      <a:lnTo>
                        <a:pt x="7502" y="11601"/>
                      </a:lnTo>
                      <a:cubicBezTo>
                        <a:pt x="7607" y="11611"/>
                        <a:pt x="7711" y="11616"/>
                        <a:pt x="7816" y="11616"/>
                      </a:cubicBezTo>
                      <a:cubicBezTo>
                        <a:pt x="8080" y="11616"/>
                        <a:pt x="8341" y="11582"/>
                        <a:pt x="8597" y="11505"/>
                      </a:cubicBezTo>
                      <a:close/>
                      <a:moveTo>
                        <a:pt x="7635" y="1298"/>
                      </a:moveTo>
                      <a:cubicBezTo>
                        <a:pt x="8651" y="1298"/>
                        <a:pt x="9665" y="1538"/>
                        <a:pt x="10574" y="1992"/>
                      </a:cubicBezTo>
                      <a:cubicBezTo>
                        <a:pt x="11860" y="2647"/>
                        <a:pt x="13145" y="3445"/>
                        <a:pt x="13931" y="4695"/>
                      </a:cubicBezTo>
                      <a:cubicBezTo>
                        <a:pt x="14753" y="5921"/>
                        <a:pt x="14908" y="7481"/>
                        <a:pt x="14705" y="8922"/>
                      </a:cubicBezTo>
                      <a:cubicBezTo>
                        <a:pt x="14467" y="10589"/>
                        <a:pt x="13896" y="12208"/>
                        <a:pt x="12931" y="13601"/>
                      </a:cubicBezTo>
                      <a:cubicBezTo>
                        <a:pt x="11955" y="15054"/>
                        <a:pt x="10740" y="16327"/>
                        <a:pt x="9740" y="17780"/>
                      </a:cubicBezTo>
                      <a:cubicBezTo>
                        <a:pt x="9181" y="18566"/>
                        <a:pt x="8943" y="19530"/>
                        <a:pt x="8835" y="20471"/>
                      </a:cubicBezTo>
                      <a:cubicBezTo>
                        <a:pt x="8716" y="20459"/>
                        <a:pt x="8585" y="20435"/>
                        <a:pt x="8466" y="20423"/>
                      </a:cubicBezTo>
                      <a:cubicBezTo>
                        <a:pt x="8454" y="19399"/>
                        <a:pt x="8692" y="18387"/>
                        <a:pt x="8752" y="17363"/>
                      </a:cubicBezTo>
                      <a:cubicBezTo>
                        <a:pt x="9002" y="15292"/>
                        <a:pt x="9204" y="13208"/>
                        <a:pt x="9466" y="11136"/>
                      </a:cubicBezTo>
                      <a:cubicBezTo>
                        <a:pt x="9454" y="10958"/>
                        <a:pt x="9609" y="10851"/>
                        <a:pt x="9728" y="10743"/>
                      </a:cubicBezTo>
                      <a:cubicBezTo>
                        <a:pt x="10871" y="9708"/>
                        <a:pt x="11681" y="8255"/>
                        <a:pt x="11788" y="6695"/>
                      </a:cubicBezTo>
                      <a:cubicBezTo>
                        <a:pt x="11871" y="6243"/>
                        <a:pt x="11788" y="5779"/>
                        <a:pt x="11693" y="5338"/>
                      </a:cubicBezTo>
                      <a:cubicBezTo>
                        <a:pt x="11598" y="4993"/>
                        <a:pt x="11348" y="4588"/>
                        <a:pt x="10943" y="4588"/>
                      </a:cubicBezTo>
                      <a:cubicBezTo>
                        <a:pt x="10923" y="4586"/>
                        <a:pt x="10903" y="4585"/>
                        <a:pt x="10883" y="4585"/>
                      </a:cubicBezTo>
                      <a:cubicBezTo>
                        <a:pt x="10509" y="4585"/>
                        <a:pt x="10231" y="4902"/>
                        <a:pt x="10062" y="5207"/>
                      </a:cubicBezTo>
                      <a:cubicBezTo>
                        <a:pt x="9669" y="5886"/>
                        <a:pt x="9478" y="6660"/>
                        <a:pt x="9276" y="7422"/>
                      </a:cubicBezTo>
                      <a:cubicBezTo>
                        <a:pt x="9038" y="8386"/>
                        <a:pt x="8859" y="9374"/>
                        <a:pt x="8728" y="10362"/>
                      </a:cubicBezTo>
                      <a:cubicBezTo>
                        <a:pt x="8524" y="10608"/>
                        <a:pt x="8184" y="10763"/>
                        <a:pt x="7857" y="10763"/>
                      </a:cubicBezTo>
                      <a:cubicBezTo>
                        <a:pt x="7708" y="10763"/>
                        <a:pt x="7561" y="10731"/>
                        <a:pt x="7430" y="10660"/>
                      </a:cubicBezTo>
                      <a:cubicBezTo>
                        <a:pt x="7323" y="9684"/>
                        <a:pt x="7157" y="8719"/>
                        <a:pt x="6942" y="7755"/>
                      </a:cubicBezTo>
                      <a:cubicBezTo>
                        <a:pt x="6716" y="6862"/>
                        <a:pt x="6418" y="5957"/>
                        <a:pt x="5835" y="5219"/>
                      </a:cubicBezTo>
                      <a:cubicBezTo>
                        <a:pt x="5636" y="4968"/>
                        <a:pt x="5354" y="4716"/>
                        <a:pt x="5021" y="4716"/>
                      </a:cubicBezTo>
                      <a:cubicBezTo>
                        <a:pt x="4976" y="4716"/>
                        <a:pt x="4930" y="4721"/>
                        <a:pt x="4882" y="4731"/>
                      </a:cubicBezTo>
                      <a:cubicBezTo>
                        <a:pt x="4501" y="4814"/>
                        <a:pt x="4335" y="5219"/>
                        <a:pt x="4263" y="5564"/>
                      </a:cubicBezTo>
                      <a:cubicBezTo>
                        <a:pt x="4180" y="6219"/>
                        <a:pt x="4251" y="6898"/>
                        <a:pt x="4430" y="7541"/>
                      </a:cubicBezTo>
                      <a:cubicBezTo>
                        <a:pt x="4763" y="8767"/>
                        <a:pt x="5394" y="9910"/>
                        <a:pt x="6240" y="10851"/>
                      </a:cubicBezTo>
                      <a:cubicBezTo>
                        <a:pt x="6311" y="10958"/>
                        <a:pt x="6299" y="11101"/>
                        <a:pt x="6323" y="11232"/>
                      </a:cubicBezTo>
                      <a:cubicBezTo>
                        <a:pt x="6383" y="12803"/>
                        <a:pt x="6395" y="14375"/>
                        <a:pt x="6383" y="15946"/>
                      </a:cubicBezTo>
                      <a:cubicBezTo>
                        <a:pt x="6395" y="17340"/>
                        <a:pt x="6311" y="18733"/>
                        <a:pt x="6133" y="20114"/>
                      </a:cubicBezTo>
                      <a:cubicBezTo>
                        <a:pt x="5930" y="20102"/>
                        <a:pt x="5716" y="20090"/>
                        <a:pt x="5514" y="20078"/>
                      </a:cubicBezTo>
                      <a:cubicBezTo>
                        <a:pt x="5764" y="19316"/>
                        <a:pt x="5799" y="18494"/>
                        <a:pt x="5609" y="17721"/>
                      </a:cubicBezTo>
                      <a:cubicBezTo>
                        <a:pt x="5180" y="15685"/>
                        <a:pt x="4132" y="13851"/>
                        <a:pt x="3216" y="11994"/>
                      </a:cubicBezTo>
                      <a:cubicBezTo>
                        <a:pt x="2477" y="10470"/>
                        <a:pt x="1763" y="8862"/>
                        <a:pt x="1739" y="7148"/>
                      </a:cubicBezTo>
                      <a:cubicBezTo>
                        <a:pt x="1823" y="5671"/>
                        <a:pt x="2239" y="4136"/>
                        <a:pt x="3263" y="3040"/>
                      </a:cubicBezTo>
                      <a:cubicBezTo>
                        <a:pt x="3978" y="2242"/>
                        <a:pt x="4978" y="1790"/>
                        <a:pt x="5990" y="1516"/>
                      </a:cubicBezTo>
                      <a:cubicBezTo>
                        <a:pt x="6528" y="1369"/>
                        <a:pt x="7082" y="1298"/>
                        <a:pt x="7635" y="1298"/>
                      </a:cubicBezTo>
                      <a:close/>
                      <a:moveTo>
                        <a:pt x="4667" y="20841"/>
                      </a:moveTo>
                      <a:cubicBezTo>
                        <a:pt x="4917" y="20841"/>
                        <a:pt x="5166" y="20935"/>
                        <a:pt x="5406" y="20995"/>
                      </a:cubicBezTo>
                      <a:cubicBezTo>
                        <a:pt x="6204" y="21161"/>
                        <a:pt x="7002" y="21257"/>
                        <a:pt x="7811" y="21388"/>
                      </a:cubicBezTo>
                      <a:cubicBezTo>
                        <a:pt x="8157" y="21507"/>
                        <a:pt x="8538" y="21459"/>
                        <a:pt x="8895" y="21519"/>
                      </a:cubicBezTo>
                      <a:cubicBezTo>
                        <a:pt x="9526" y="21626"/>
                        <a:pt x="10157" y="21733"/>
                        <a:pt x="10776" y="21912"/>
                      </a:cubicBezTo>
                      <a:cubicBezTo>
                        <a:pt x="9824" y="22007"/>
                        <a:pt x="8871" y="22150"/>
                        <a:pt x="7919" y="22162"/>
                      </a:cubicBezTo>
                      <a:cubicBezTo>
                        <a:pt x="7645" y="22173"/>
                        <a:pt x="7383" y="22197"/>
                        <a:pt x="7121" y="22293"/>
                      </a:cubicBezTo>
                      <a:cubicBezTo>
                        <a:pt x="7133" y="22412"/>
                        <a:pt x="7073" y="22614"/>
                        <a:pt x="7228" y="22662"/>
                      </a:cubicBezTo>
                      <a:cubicBezTo>
                        <a:pt x="7621" y="22769"/>
                        <a:pt x="8038" y="22709"/>
                        <a:pt x="8442" y="22745"/>
                      </a:cubicBezTo>
                      <a:cubicBezTo>
                        <a:pt x="8865" y="22745"/>
                        <a:pt x="9287" y="22811"/>
                        <a:pt x="9710" y="22811"/>
                      </a:cubicBezTo>
                      <a:cubicBezTo>
                        <a:pt x="9883" y="22811"/>
                        <a:pt x="10056" y="22800"/>
                        <a:pt x="10228" y="22769"/>
                      </a:cubicBezTo>
                      <a:cubicBezTo>
                        <a:pt x="10621" y="22840"/>
                        <a:pt x="10931" y="23138"/>
                        <a:pt x="11240" y="23364"/>
                      </a:cubicBezTo>
                      <a:cubicBezTo>
                        <a:pt x="10661" y="23555"/>
                        <a:pt x="10055" y="23576"/>
                        <a:pt x="9447" y="23576"/>
                      </a:cubicBezTo>
                      <a:cubicBezTo>
                        <a:pt x="9274" y="23576"/>
                        <a:pt x="9100" y="23574"/>
                        <a:pt x="8927" y="23574"/>
                      </a:cubicBezTo>
                      <a:cubicBezTo>
                        <a:pt x="8797" y="23574"/>
                        <a:pt x="8667" y="23575"/>
                        <a:pt x="8538" y="23578"/>
                      </a:cubicBezTo>
                      <a:cubicBezTo>
                        <a:pt x="8446" y="23581"/>
                        <a:pt x="8354" y="23583"/>
                        <a:pt x="8263" y="23583"/>
                      </a:cubicBezTo>
                      <a:cubicBezTo>
                        <a:pt x="7274" y="23583"/>
                        <a:pt x="6304" y="23420"/>
                        <a:pt x="5323" y="23376"/>
                      </a:cubicBezTo>
                      <a:cubicBezTo>
                        <a:pt x="4632" y="23293"/>
                        <a:pt x="3930" y="23209"/>
                        <a:pt x="3263" y="22983"/>
                      </a:cubicBezTo>
                      <a:cubicBezTo>
                        <a:pt x="4144" y="22685"/>
                        <a:pt x="5097" y="22650"/>
                        <a:pt x="6002" y="22483"/>
                      </a:cubicBezTo>
                      <a:cubicBezTo>
                        <a:pt x="6156" y="22435"/>
                        <a:pt x="6240" y="22316"/>
                        <a:pt x="6192" y="22162"/>
                      </a:cubicBezTo>
                      <a:cubicBezTo>
                        <a:pt x="6030" y="22050"/>
                        <a:pt x="5849" y="22021"/>
                        <a:pt x="5662" y="22021"/>
                      </a:cubicBezTo>
                      <a:cubicBezTo>
                        <a:pt x="5450" y="22021"/>
                        <a:pt x="5230" y="22059"/>
                        <a:pt x="5022" y="22059"/>
                      </a:cubicBezTo>
                      <a:cubicBezTo>
                        <a:pt x="4983" y="22059"/>
                        <a:pt x="4944" y="22058"/>
                        <a:pt x="4906" y="22054"/>
                      </a:cubicBezTo>
                      <a:cubicBezTo>
                        <a:pt x="4632" y="21983"/>
                        <a:pt x="4359" y="21864"/>
                        <a:pt x="4085" y="21792"/>
                      </a:cubicBezTo>
                      <a:cubicBezTo>
                        <a:pt x="3680" y="21661"/>
                        <a:pt x="3239" y="21542"/>
                        <a:pt x="2977" y="21185"/>
                      </a:cubicBezTo>
                      <a:cubicBezTo>
                        <a:pt x="3454" y="20935"/>
                        <a:pt x="4001" y="20911"/>
                        <a:pt x="4525" y="20852"/>
                      </a:cubicBezTo>
                      <a:cubicBezTo>
                        <a:pt x="4573" y="20844"/>
                        <a:pt x="4620" y="20841"/>
                        <a:pt x="4667" y="20841"/>
                      </a:cubicBezTo>
                      <a:close/>
                      <a:moveTo>
                        <a:pt x="7506" y="0"/>
                      </a:moveTo>
                      <a:cubicBezTo>
                        <a:pt x="7042" y="0"/>
                        <a:pt x="6579" y="46"/>
                        <a:pt x="6121" y="147"/>
                      </a:cubicBezTo>
                      <a:cubicBezTo>
                        <a:pt x="4811" y="409"/>
                        <a:pt x="3561" y="980"/>
                        <a:pt x="2585" y="1909"/>
                      </a:cubicBezTo>
                      <a:cubicBezTo>
                        <a:pt x="1311" y="3052"/>
                        <a:pt x="596" y="4683"/>
                        <a:pt x="251" y="6326"/>
                      </a:cubicBezTo>
                      <a:cubicBezTo>
                        <a:pt x="1" y="7541"/>
                        <a:pt x="191" y="8791"/>
                        <a:pt x="525" y="9958"/>
                      </a:cubicBezTo>
                      <a:cubicBezTo>
                        <a:pt x="1334" y="12732"/>
                        <a:pt x="3156" y="15089"/>
                        <a:pt x="4049" y="17840"/>
                      </a:cubicBezTo>
                      <a:cubicBezTo>
                        <a:pt x="4299" y="18590"/>
                        <a:pt x="4430" y="19387"/>
                        <a:pt x="4501" y="20173"/>
                      </a:cubicBezTo>
                      <a:cubicBezTo>
                        <a:pt x="3882" y="20185"/>
                        <a:pt x="3228" y="20197"/>
                        <a:pt x="2656" y="20483"/>
                      </a:cubicBezTo>
                      <a:cubicBezTo>
                        <a:pt x="2299" y="20649"/>
                        <a:pt x="2120" y="21114"/>
                        <a:pt x="2287" y="21483"/>
                      </a:cubicBezTo>
                      <a:cubicBezTo>
                        <a:pt x="2501" y="21888"/>
                        <a:pt x="2906" y="22185"/>
                        <a:pt x="3347" y="22281"/>
                      </a:cubicBezTo>
                      <a:cubicBezTo>
                        <a:pt x="3037" y="22388"/>
                        <a:pt x="2632" y="22459"/>
                        <a:pt x="2489" y="22804"/>
                      </a:cubicBezTo>
                      <a:cubicBezTo>
                        <a:pt x="2358" y="23090"/>
                        <a:pt x="2608" y="23364"/>
                        <a:pt x="2858" y="23483"/>
                      </a:cubicBezTo>
                      <a:cubicBezTo>
                        <a:pt x="3442" y="23757"/>
                        <a:pt x="4073" y="23900"/>
                        <a:pt x="4704" y="24031"/>
                      </a:cubicBezTo>
                      <a:cubicBezTo>
                        <a:pt x="5982" y="24285"/>
                        <a:pt x="7281" y="24428"/>
                        <a:pt x="8584" y="24428"/>
                      </a:cubicBezTo>
                      <a:cubicBezTo>
                        <a:pt x="9235" y="24428"/>
                        <a:pt x="9887" y="24392"/>
                        <a:pt x="10538" y="24317"/>
                      </a:cubicBezTo>
                      <a:cubicBezTo>
                        <a:pt x="10919" y="24245"/>
                        <a:pt x="11336" y="24198"/>
                        <a:pt x="11657" y="23971"/>
                      </a:cubicBezTo>
                      <a:cubicBezTo>
                        <a:pt x="11883" y="23817"/>
                        <a:pt x="12002" y="23507"/>
                        <a:pt x="11895" y="23245"/>
                      </a:cubicBezTo>
                      <a:cubicBezTo>
                        <a:pt x="11764" y="22924"/>
                        <a:pt x="11419" y="22757"/>
                        <a:pt x="11121" y="22602"/>
                      </a:cubicBezTo>
                      <a:cubicBezTo>
                        <a:pt x="11550" y="22507"/>
                        <a:pt x="11931" y="22019"/>
                        <a:pt x="11669" y="21602"/>
                      </a:cubicBezTo>
                      <a:cubicBezTo>
                        <a:pt x="11276" y="21054"/>
                        <a:pt x="10562" y="20935"/>
                        <a:pt x="9966" y="20745"/>
                      </a:cubicBezTo>
                      <a:cubicBezTo>
                        <a:pt x="10086" y="20328"/>
                        <a:pt x="10240" y="19911"/>
                        <a:pt x="10431" y="19530"/>
                      </a:cubicBezTo>
                      <a:cubicBezTo>
                        <a:pt x="10978" y="18316"/>
                        <a:pt x="11919" y="17351"/>
                        <a:pt x="12705" y="16304"/>
                      </a:cubicBezTo>
                      <a:cubicBezTo>
                        <a:pt x="13693" y="15054"/>
                        <a:pt x="14658" y="13744"/>
                        <a:pt x="15229" y="12232"/>
                      </a:cubicBezTo>
                      <a:cubicBezTo>
                        <a:pt x="15920" y="10422"/>
                        <a:pt x="16277" y="8446"/>
                        <a:pt x="16027" y="6505"/>
                      </a:cubicBezTo>
                      <a:cubicBezTo>
                        <a:pt x="15884" y="5421"/>
                        <a:pt x="15420" y="4374"/>
                        <a:pt x="14741" y="3504"/>
                      </a:cubicBezTo>
                      <a:cubicBezTo>
                        <a:pt x="13788" y="2242"/>
                        <a:pt x="12407" y="1338"/>
                        <a:pt x="10955" y="730"/>
                      </a:cubicBezTo>
                      <a:cubicBezTo>
                        <a:pt x="9862" y="295"/>
                        <a:pt x="8683" y="0"/>
                        <a:pt x="7506"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22" name="Google Shape;1622;p33"/>
                <p:cNvSpPr/>
                <p:nvPr/>
              </p:nvSpPr>
              <p:spPr>
                <a:xfrm>
                  <a:off x="3757291" y="3837151"/>
                  <a:ext cx="82257" cy="54121"/>
                </a:xfrm>
                <a:custGeom>
                  <a:avLst/>
                  <a:gdLst/>
                  <a:ahLst/>
                  <a:cxnLst/>
                  <a:rect l="l" t="t" r="r" b="b"/>
                  <a:pathLst>
                    <a:path w="4014" h="2641" extrusionOk="0">
                      <a:moveTo>
                        <a:pt x="3559" y="0"/>
                      </a:moveTo>
                      <a:cubicBezTo>
                        <a:pt x="3293" y="0"/>
                        <a:pt x="3049" y="169"/>
                        <a:pt x="2823" y="297"/>
                      </a:cubicBezTo>
                      <a:cubicBezTo>
                        <a:pt x="2096" y="726"/>
                        <a:pt x="1370" y="1167"/>
                        <a:pt x="632" y="1571"/>
                      </a:cubicBezTo>
                      <a:cubicBezTo>
                        <a:pt x="286" y="1750"/>
                        <a:pt x="1" y="2155"/>
                        <a:pt x="227" y="2536"/>
                      </a:cubicBezTo>
                      <a:cubicBezTo>
                        <a:pt x="353" y="2607"/>
                        <a:pt x="490" y="2641"/>
                        <a:pt x="626" y="2641"/>
                      </a:cubicBezTo>
                      <a:cubicBezTo>
                        <a:pt x="785" y="2641"/>
                        <a:pt x="943" y="2595"/>
                        <a:pt x="1084" y="2512"/>
                      </a:cubicBezTo>
                      <a:cubicBezTo>
                        <a:pt x="1727" y="2155"/>
                        <a:pt x="2358" y="1750"/>
                        <a:pt x="2977" y="1333"/>
                      </a:cubicBezTo>
                      <a:cubicBezTo>
                        <a:pt x="3287" y="1107"/>
                        <a:pt x="3608" y="905"/>
                        <a:pt x="3858" y="607"/>
                      </a:cubicBezTo>
                      <a:cubicBezTo>
                        <a:pt x="4013" y="440"/>
                        <a:pt x="3966" y="95"/>
                        <a:pt x="3727" y="24"/>
                      </a:cubicBezTo>
                      <a:cubicBezTo>
                        <a:pt x="3670" y="7"/>
                        <a:pt x="3614" y="0"/>
                        <a:pt x="3559"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23" name="Google Shape;1623;p33"/>
                <p:cNvSpPr/>
                <p:nvPr/>
              </p:nvSpPr>
              <p:spPr>
                <a:xfrm>
                  <a:off x="3275625" y="3909556"/>
                  <a:ext cx="107873" cy="25452"/>
                </a:xfrm>
                <a:custGeom>
                  <a:avLst/>
                  <a:gdLst/>
                  <a:ahLst/>
                  <a:cxnLst/>
                  <a:rect l="l" t="t" r="r" b="b"/>
                  <a:pathLst>
                    <a:path w="5264" h="1242" extrusionOk="0">
                      <a:moveTo>
                        <a:pt x="4090" y="1"/>
                      </a:moveTo>
                      <a:cubicBezTo>
                        <a:pt x="3141" y="1"/>
                        <a:pt x="2202" y="166"/>
                        <a:pt x="1263" y="289"/>
                      </a:cubicBezTo>
                      <a:cubicBezTo>
                        <a:pt x="906" y="360"/>
                        <a:pt x="501" y="360"/>
                        <a:pt x="191" y="586"/>
                      </a:cubicBezTo>
                      <a:cubicBezTo>
                        <a:pt x="1" y="729"/>
                        <a:pt x="60" y="979"/>
                        <a:pt x="167" y="1158"/>
                      </a:cubicBezTo>
                      <a:cubicBezTo>
                        <a:pt x="358" y="1223"/>
                        <a:pt x="554" y="1241"/>
                        <a:pt x="752" y="1241"/>
                      </a:cubicBezTo>
                      <a:cubicBezTo>
                        <a:pt x="950" y="1241"/>
                        <a:pt x="1150" y="1223"/>
                        <a:pt x="1346" y="1217"/>
                      </a:cubicBezTo>
                      <a:cubicBezTo>
                        <a:pt x="2418" y="1098"/>
                        <a:pt x="3489" y="1063"/>
                        <a:pt x="4549" y="920"/>
                      </a:cubicBezTo>
                      <a:cubicBezTo>
                        <a:pt x="4823" y="884"/>
                        <a:pt x="5263" y="777"/>
                        <a:pt x="5180" y="408"/>
                      </a:cubicBezTo>
                      <a:cubicBezTo>
                        <a:pt x="5061" y="51"/>
                        <a:pt x="4597" y="39"/>
                        <a:pt x="4275" y="3"/>
                      </a:cubicBezTo>
                      <a:cubicBezTo>
                        <a:pt x="4213" y="1"/>
                        <a:pt x="4151" y="1"/>
                        <a:pt x="4090"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24" name="Google Shape;1624;p33"/>
                <p:cNvSpPr/>
                <p:nvPr/>
              </p:nvSpPr>
              <p:spPr>
                <a:xfrm>
                  <a:off x="3759238" y="3935706"/>
                  <a:ext cx="83712" cy="21087"/>
                </a:xfrm>
                <a:custGeom>
                  <a:avLst/>
                  <a:gdLst/>
                  <a:ahLst/>
                  <a:cxnLst/>
                  <a:rect l="l" t="t" r="r" b="b"/>
                  <a:pathLst>
                    <a:path w="4085" h="1029" extrusionOk="0">
                      <a:moveTo>
                        <a:pt x="692" y="1"/>
                      </a:moveTo>
                      <a:cubicBezTo>
                        <a:pt x="382" y="1"/>
                        <a:pt x="1" y="215"/>
                        <a:pt x="49" y="572"/>
                      </a:cubicBezTo>
                      <a:cubicBezTo>
                        <a:pt x="123" y="933"/>
                        <a:pt x="518" y="1029"/>
                        <a:pt x="847" y="1029"/>
                      </a:cubicBezTo>
                      <a:cubicBezTo>
                        <a:pt x="888" y="1029"/>
                        <a:pt x="927" y="1027"/>
                        <a:pt x="965" y="1025"/>
                      </a:cubicBezTo>
                      <a:cubicBezTo>
                        <a:pt x="1088" y="1022"/>
                        <a:pt x="1211" y="1021"/>
                        <a:pt x="1334" y="1021"/>
                      </a:cubicBezTo>
                      <a:cubicBezTo>
                        <a:pt x="1511" y="1021"/>
                        <a:pt x="1688" y="1023"/>
                        <a:pt x="1865" y="1023"/>
                      </a:cubicBezTo>
                      <a:cubicBezTo>
                        <a:pt x="2532" y="1023"/>
                        <a:pt x="3200" y="997"/>
                        <a:pt x="3823" y="751"/>
                      </a:cubicBezTo>
                      <a:cubicBezTo>
                        <a:pt x="4073" y="668"/>
                        <a:pt x="4085" y="394"/>
                        <a:pt x="4025" y="179"/>
                      </a:cubicBezTo>
                      <a:cubicBezTo>
                        <a:pt x="3879" y="125"/>
                        <a:pt x="3733" y="84"/>
                        <a:pt x="3582" y="84"/>
                      </a:cubicBezTo>
                      <a:cubicBezTo>
                        <a:pt x="3536" y="84"/>
                        <a:pt x="3489" y="88"/>
                        <a:pt x="3442" y="96"/>
                      </a:cubicBezTo>
                      <a:cubicBezTo>
                        <a:pt x="3182" y="126"/>
                        <a:pt x="2922" y="139"/>
                        <a:pt x="2663" y="139"/>
                      </a:cubicBezTo>
                      <a:cubicBezTo>
                        <a:pt x="2006" y="139"/>
                        <a:pt x="1349" y="61"/>
                        <a:pt x="692"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25" name="Google Shape;1625;p33"/>
                <p:cNvSpPr/>
                <p:nvPr/>
              </p:nvSpPr>
              <p:spPr>
                <a:xfrm>
                  <a:off x="3739974" y="3983969"/>
                  <a:ext cx="52973" cy="41005"/>
                </a:xfrm>
                <a:custGeom>
                  <a:avLst/>
                  <a:gdLst/>
                  <a:ahLst/>
                  <a:cxnLst/>
                  <a:rect l="l" t="t" r="r" b="b"/>
                  <a:pathLst>
                    <a:path w="2585" h="2001" extrusionOk="0">
                      <a:moveTo>
                        <a:pt x="447" y="1"/>
                      </a:moveTo>
                      <a:cubicBezTo>
                        <a:pt x="386" y="1"/>
                        <a:pt x="324" y="6"/>
                        <a:pt x="262" y="15"/>
                      </a:cubicBezTo>
                      <a:cubicBezTo>
                        <a:pt x="227" y="51"/>
                        <a:pt x="143" y="122"/>
                        <a:pt x="96" y="158"/>
                      </a:cubicBezTo>
                      <a:cubicBezTo>
                        <a:pt x="60" y="241"/>
                        <a:pt x="36" y="337"/>
                        <a:pt x="0" y="432"/>
                      </a:cubicBezTo>
                      <a:cubicBezTo>
                        <a:pt x="119" y="968"/>
                        <a:pt x="655" y="1218"/>
                        <a:pt x="1072" y="1527"/>
                      </a:cubicBezTo>
                      <a:cubicBezTo>
                        <a:pt x="1372" y="1718"/>
                        <a:pt x="1707" y="2001"/>
                        <a:pt x="2082" y="2001"/>
                      </a:cubicBezTo>
                      <a:cubicBezTo>
                        <a:pt x="2152" y="2001"/>
                        <a:pt x="2225" y="1991"/>
                        <a:pt x="2298" y="1968"/>
                      </a:cubicBezTo>
                      <a:cubicBezTo>
                        <a:pt x="2584" y="1837"/>
                        <a:pt x="2560" y="1408"/>
                        <a:pt x="2334" y="1242"/>
                      </a:cubicBezTo>
                      <a:cubicBezTo>
                        <a:pt x="1893" y="849"/>
                        <a:pt x="1417" y="491"/>
                        <a:pt x="929" y="158"/>
                      </a:cubicBezTo>
                      <a:cubicBezTo>
                        <a:pt x="788" y="43"/>
                        <a:pt x="621" y="1"/>
                        <a:pt x="447"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26" name="Google Shape;1626;p33"/>
                <p:cNvSpPr/>
                <p:nvPr/>
              </p:nvSpPr>
              <p:spPr>
                <a:xfrm>
                  <a:off x="3333704" y="3986059"/>
                  <a:ext cx="65412" cy="40063"/>
                </a:xfrm>
                <a:custGeom>
                  <a:avLst/>
                  <a:gdLst/>
                  <a:ahLst/>
                  <a:cxnLst/>
                  <a:rect l="l" t="t" r="r" b="b"/>
                  <a:pathLst>
                    <a:path w="3192" h="1955" extrusionOk="0">
                      <a:moveTo>
                        <a:pt x="2579" y="1"/>
                      </a:moveTo>
                      <a:cubicBezTo>
                        <a:pt x="2429" y="1"/>
                        <a:pt x="2277" y="43"/>
                        <a:pt x="2144" y="116"/>
                      </a:cubicBezTo>
                      <a:cubicBezTo>
                        <a:pt x="1572" y="378"/>
                        <a:pt x="1013" y="687"/>
                        <a:pt x="501" y="1056"/>
                      </a:cubicBezTo>
                      <a:cubicBezTo>
                        <a:pt x="286" y="1223"/>
                        <a:pt x="0" y="1437"/>
                        <a:pt x="96" y="1747"/>
                      </a:cubicBezTo>
                      <a:cubicBezTo>
                        <a:pt x="160" y="1883"/>
                        <a:pt x="299" y="1954"/>
                        <a:pt x="437" y="1954"/>
                      </a:cubicBezTo>
                      <a:cubicBezTo>
                        <a:pt x="505" y="1954"/>
                        <a:pt x="573" y="1937"/>
                        <a:pt x="632" y="1902"/>
                      </a:cubicBezTo>
                      <a:cubicBezTo>
                        <a:pt x="1310" y="1604"/>
                        <a:pt x="1953" y="1259"/>
                        <a:pt x="2632" y="961"/>
                      </a:cubicBezTo>
                      <a:cubicBezTo>
                        <a:pt x="2965" y="830"/>
                        <a:pt x="3191" y="461"/>
                        <a:pt x="2989" y="128"/>
                      </a:cubicBezTo>
                      <a:cubicBezTo>
                        <a:pt x="2866" y="40"/>
                        <a:pt x="2723" y="1"/>
                        <a:pt x="2579"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grpSp>
      <p:grpSp>
        <p:nvGrpSpPr>
          <p:cNvPr id="1627" name="Google Shape;1627;p33"/>
          <p:cNvGrpSpPr/>
          <p:nvPr/>
        </p:nvGrpSpPr>
        <p:grpSpPr>
          <a:xfrm>
            <a:off x="7260908" y="1156652"/>
            <a:ext cx="3013066" cy="2341560"/>
            <a:chOff x="5151338" y="1230918"/>
            <a:chExt cx="1783417" cy="1395356"/>
          </a:xfrm>
        </p:grpSpPr>
        <p:sp>
          <p:nvSpPr>
            <p:cNvPr id="1628" name="Google Shape;1628;p33"/>
            <p:cNvSpPr/>
            <p:nvPr/>
          </p:nvSpPr>
          <p:spPr>
            <a:xfrm>
              <a:off x="5151338" y="1618620"/>
              <a:ext cx="1418819" cy="1006735"/>
            </a:xfrm>
            <a:custGeom>
              <a:avLst/>
              <a:gdLst/>
              <a:ahLst/>
              <a:cxnLst/>
              <a:rect l="l" t="t" r="r" b="b"/>
              <a:pathLst>
                <a:path w="69236" h="49127" extrusionOk="0">
                  <a:moveTo>
                    <a:pt x="32043" y="1"/>
                  </a:moveTo>
                  <a:cubicBezTo>
                    <a:pt x="31375" y="1"/>
                    <a:pt x="30708" y="9"/>
                    <a:pt x="30040" y="20"/>
                  </a:cubicBezTo>
                  <a:cubicBezTo>
                    <a:pt x="29695" y="20"/>
                    <a:pt x="29362" y="32"/>
                    <a:pt x="29028" y="68"/>
                  </a:cubicBezTo>
                  <a:cubicBezTo>
                    <a:pt x="28195" y="139"/>
                    <a:pt x="27361" y="68"/>
                    <a:pt x="26540" y="163"/>
                  </a:cubicBezTo>
                  <a:cubicBezTo>
                    <a:pt x="25720" y="196"/>
                    <a:pt x="24901" y="199"/>
                    <a:pt x="24082" y="199"/>
                  </a:cubicBezTo>
                  <a:cubicBezTo>
                    <a:pt x="23848" y="199"/>
                    <a:pt x="23614" y="199"/>
                    <a:pt x="23380" y="199"/>
                  </a:cubicBezTo>
                  <a:cubicBezTo>
                    <a:pt x="22328" y="199"/>
                    <a:pt x="21277" y="205"/>
                    <a:pt x="20230" y="270"/>
                  </a:cubicBezTo>
                  <a:cubicBezTo>
                    <a:pt x="18241" y="306"/>
                    <a:pt x="16241" y="235"/>
                    <a:pt x="14253" y="485"/>
                  </a:cubicBezTo>
                  <a:cubicBezTo>
                    <a:pt x="13872" y="544"/>
                    <a:pt x="13491" y="568"/>
                    <a:pt x="13110" y="568"/>
                  </a:cubicBezTo>
                  <a:cubicBezTo>
                    <a:pt x="13077" y="567"/>
                    <a:pt x="13045" y="567"/>
                    <a:pt x="13013" y="567"/>
                  </a:cubicBezTo>
                  <a:cubicBezTo>
                    <a:pt x="12356" y="567"/>
                    <a:pt x="11709" y="679"/>
                    <a:pt x="11062" y="758"/>
                  </a:cubicBezTo>
                  <a:cubicBezTo>
                    <a:pt x="9383" y="997"/>
                    <a:pt x="7680" y="1354"/>
                    <a:pt x="6252" y="2294"/>
                  </a:cubicBezTo>
                  <a:cubicBezTo>
                    <a:pt x="5144" y="2949"/>
                    <a:pt x="4240" y="3902"/>
                    <a:pt x="3466" y="4914"/>
                  </a:cubicBezTo>
                  <a:cubicBezTo>
                    <a:pt x="2477" y="6235"/>
                    <a:pt x="1858" y="7795"/>
                    <a:pt x="1418" y="9367"/>
                  </a:cubicBezTo>
                  <a:cubicBezTo>
                    <a:pt x="1132" y="10343"/>
                    <a:pt x="834" y="11319"/>
                    <a:pt x="751" y="12331"/>
                  </a:cubicBezTo>
                  <a:cubicBezTo>
                    <a:pt x="656" y="13677"/>
                    <a:pt x="441" y="14998"/>
                    <a:pt x="358" y="16344"/>
                  </a:cubicBezTo>
                  <a:cubicBezTo>
                    <a:pt x="334" y="17058"/>
                    <a:pt x="227" y="17761"/>
                    <a:pt x="251" y="18475"/>
                  </a:cubicBezTo>
                  <a:cubicBezTo>
                    <a:pt x="72" y="20809"/>
                    <a:pt x="263" y="23166"/>
                    <a:pt x="96" y="25500"/>
                  </a:cubicBezTo>
                  <a:cubicBezTo>
                    <a:pt x="108" y="27131"/>
                    <a:pt x="96" y="28762"/>
                    <a:pt x="1" y="30393"/>
                  </a:cubicBezTo>
                  <a:cubicBezTo>
                    <a:pt x="60" y="31679"/>
                    <a:pt x="191" y="32965"/>
                    <a:pt x="346" y="34251"/>
                  </a:cubicBezTo>
                  <a:cubicBezTo>
                    <a:pt x="513" y="35501"/>
                    <a:pt x="656" y="36763"/>
                    <a:pt x="989" y="37977"/>
                  </a:cubicBezTo>
                  <a:cubicBezTo>
                    <a:pt x="1573" y="40061"/>
                    <a:pt x="2287" y="42240"/>
                    <a:pt x="3906" y="43764"/>
                  </a:cubicBezTo>
                  <a:cubicBezTo>
                    <a:pt x="4549" y="44430"/>
                    <a:pt x="5240" y="45085"/>
                    <a:pt x="6073" y="45514"/>
                  </a:cubicBezTo>
                  <a:cubicBezTo>
                    <a:pt x="6514" y="45740"/>
                    <a:pt x="6930" y="46050"/>
                    <a:pt x="7395" y="46240"/>
                  </a:cubicBezTo>
                  <a:cubicBezTo>
                    <a:pt x="7788" y="46395"/>
                    <a:pt x="8192" y="46514"/>
                    <a:pt x="8597" y="46633"/>
                  </a:cubicBezTo>
                  <a:cubicBezTo>
                    <a:pt x="9335" y="46883"/>
                    <a:pt x="10121" y="46943"/>
                    <a:pt x="10895" y="47074"/>
                  </a:cubicBezTo>
                  <a:cubicBezTo>
                    <a:pt x="12288" y="47193"/>
                    <a:pt x="13657" y="47455"/>
                    <a:pt x="15027" y="47681"/>
                  </a:cubicBezTo>
                  <a:cubicBezTo>
                    <a:pt x="18896" y="48300"/>
                    <a:pt x="22813" y="48502"/>
                    <a:pt x="26719" y="48752"/>
                  </a:cubicBezTo>
                  <a:cubicBezTo>
                    <a:pt x="27159" y="48752"/>
                    <a:pt x="27600" y="48764"/>
                    <a:pt x="28052" y="48812"/>
                  </a:cubicBezTo>
                  <a:cubicBezTo>
                    <a:pt x="28993" y="48860"/>
                    <a:pt x="29945" y="48836"/>
                    <a:pt x="30898" y="48872"/>
                  </a:cubicBezTo>
                  <a:cubicBezTo>
                    <a:pt x="31874" y="48979"/>
                    <a:pt x="32850" y="48895"/>
                    <a:pt x="33815" y="48979"/>
                  </a:cubicBezTo>
                  <a:cubicBezTo>
                    <a:pt x="34684" y="49026"/>
                    <a:pt x="35541" y="49026"/>
                    <a:pt x="36398" y="49026"/>
                  </a:cubicBezTo>
                  <a:cubicBezTo>
                    <a:pt x="37935" y="49107"/>
                    <a:pt x="39475" y="49127"/>
                    <a:pt x="41015" y="49127"/>
                  </a:cubicBezTo>
                  <a:cubicBezTo>
                    <a:pt x="42208" y="49127"/>
                    <a:pt x="43400" y="49115"/>
                    <a:pt x="44590" y="49110"/>
                  </a:cubicBezTo>
                  <a:cubicBezTo>
                    <a:pt x="44676" y="49110"/>
                    <a:pt x="44763" y="49111"/>
                    <a:pt x="44849" y="49111"/>
                  </a:cubicBezTo>
                  <a:cubicBezTo>
                    <a:pt x="46241" y="49111"/>
                    <a:pt x="47641" y="49026"/>
                    <a:pt x="49031" y="49014"/>
                  </a:cubicBezTo>
                  <a:cubicBezTo>
                    <a:pt x="49769" y="48931"/>
                    <a:pt x="50519" y="48943"/>
                    <a:pt x="51257" y="48872"/>
                  </a:cubicBezTo>
                  <a:cubicBezTo>
                    <a:pt x="53912" y="48800"/>
                    <a:pt x="56567" y="48467"/>
                    <a:pt x="59163" y="47919"/>
                  </a:cubicBezTo>
                  <a:cubicBezTo>
                    <a:pt x="60270" y="47681"/>
                    <a:pt x="61342" y="47324"/>
                    <a:pt x="62402" y="46967"/>
                  </a:cubicBezTo>
                  <a:cubicBezTo>
                    <a:pt x="63152" y="46716"/>
                    <a:pt x="63771" y="46216"/>
                    <a:pt x="64449" y="45812"/>
                  </a:cubicBezTo>
                  <a:cubicBezTo>
                    <a:pt x="64890" y="45550"/>
                    <a:pt x="65295" y="45228"/>
                    <a:pt x="65676" y="44895"/>
                  </a:cubicBezTo>
                  <a:cubicBezTo>
                    <a:pt x="67307" y="43418"/>
                    <a:pt x="68009" y="41240"/>
                    <a:pt x="68462" y="39168"/>
                  </a:cubicBezTo>
                  <a:cubicBezTo>
                    <a:pt x="68962" y="36596"/>
                    <a:pt x="69236" y="33977"/>
                    <a:pt x="69152" y="31369"/>
                  </a:cubicBezTo>
                  <a:cubicBezTo>
                    <a:pt x="69069" y="30536"/>
                    <a:pt x="69117" y="29702"/>
                    <a:pt x="69045" y="28881"/>
                  </a:cubicBezTo>
                  <a:cubicBezTo>
                    <a:pt x="68986" y="28167"/>
                    <a:pt x="69010" y="27452"/>
                    <a:pt x="68986" y="26750"/>
                  </a:cubicBezTo>
                  <a:cubicBezTo>
                    <a:pt x="68938" y="25416"/>
                    <a:pt x="68819" y="24083"/>
                    <a:pt x="68807" y="22749"/>
                  </a:cubicBezTo>
                  <a:cubicBezTo>
                    <a:pt x="68807" y="22154"/>
                    <a:pt x="68724" y="21559"/>
                    <a:pt x="68736" y="20963"/>
                  </a:cubicBezTo>
                  <a:cubicBezTo>
                    <a:pt x="68664" y="19415"/>
                    <a:pt x="68498" y="17880"/>
                    <a:pt x="68355" y="16344"/>
                  </a:cubicBezTo>
                  <a:cubicBezTo>
                    <a:pt x="68259" y="15058"/>
                    <a:pt x="68033" y="13784"/>
                    <a:pt x="67831" y="12498"/>
                  </a:cubicBezTo>
                  <a:cubicBezTo>
                    <a:pt x="67462" y="10414"/>
                    <a:pt x="66902" y="8295"/>
                    <a:pt x="65723" y="6509"/>
                  </a:cubicBezTo>
                  <a:cubicBezTo>
                    <a:pt x="65033" y="5461"/>
                    <a:pt x="64116" y="4580"/>
                    <a:pt x="63056" y="3937"/>
                  </a:cubicBezTo>
                  <a:cubicBezTo>
                    <a:pt x="61854" y="3211"/>
                    <a:pt x="60556" y="2675"/>
                    <a:pt x="59223" y="2247"/>
                  </a:cubicBezTo>
                  <a:cubicBezTo>
                    <a:pt x="57925" y="1878"/>
                    <a:pt x="56591" y="1616"/>
                    <a:pt x="55258" y="1413"/>
                  </a:cubicBezTo>
                  <a:cubicBezTo>
                    <a:pt x="52615" y="1056"/>
                    <a:pt x="49948" y="1008"/>
                    <a:pt x="47293" y="818"/>
                  </a:cubicBezTo>
                  <a:cubicBezTo>
                    <a:pt x="45530" y="699"/>
                    <a:pt x="43768" y="497"/>
                    <a:pt x="42006" y="437"/>
                  </a:cubicBezTo>
                  <a:cubicBezTo>
                    <a:pt x="40649" y="330"/>
                    <a:pt x="39280" y="318"/>
                    <a:pt x="37922" y="211"/>
                  </a:cubicBezTo>
                  <a:cubicBezTo>
                    <a:pt x="37506" y="187"/>
                    <a:pt x="37089" y="211"/>
                    <a:pt x="36684" y="163"/>
                  </a:cubicBezTo>
                  <a:cubicBezTo>
                    <a:pt x="35910" y="80"/>
                    <a:pt x="35124" y="127"/>
                    <a:pt x="34362" y="44"/>
                  </a:cubicBezTo>
                  <a:cubicBezTo>
                    <a:pt x="33589" y="12"/>
                    <a:pt x="32816" y="1"/>
                    <a:pt x="32043" y="1"/>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629" name="Google Shape;1629;p33"/>
            <p:cNvGrpSpPr/>
            <p:nvPr/>
          </p:nvGrpSpPr>
          <p:grpSpPr>
            <a:xfrm>
              <a:off x="5158900" y="1564807"/>
              <a:ext cx="1411257" cy="1061467"/>
              <a:chOff x="5044600" y="1488607"/>
              <a:chExt cx="1411257" cy="1061467"/>
            </a:xfrm>
          </p:grpSpPr>
          <p:sp>
            <p:nvSpPr>
              <p:cNvPr id="1630" name="Google Shape;1630;p33"/>
              <p:cNvSpPr/>
              <p:nvPr/>
            </p:nvSpPr>
            <p:spPr>
              <a:xfrm>
                <a:off x="5044600" y="1532765"/>
                <a:ext cx="1411257" cy="1017309"/>
              </a:xfrm>
              <a:custGeom>
                <a:avLst/>
                <a:gdLst/>
                <a:ahLst/>
                <a:cxnLst/>
                <a:rect l="l" t="t" r="r" b="b"/>
                <a:pathLst>
                  <a:path w="68867" h="49643" extrusionOk="0">
                    <a:moveTo>
                      <a:pt x="26845" y="2055"/>
                    </a:moveTo>
                    <a:cubicBezTo>
                      <a:pt x="27604" y="2055"/>
                      <a:pt x="28362" y="2073"/>
                      <a:pt x="29117" y="2073"/>
                    </a:cubicBezTo>
                    <a:cubicBezTo>
                      <a:pt x="29374" y="2073"/>
                      <a:pt x="29630" y="2071"/>
                      <a:pt x="29886" y="2065"/>
                    </a:cubicBezTo>
                    <a:lnTo>
                      <a:pt x="29897" y="2125"/>
                    </a:lnTo>
                    <a:cubicBezTo>
                      <a:pt x="29979" y="2124"/>
                      <a:pt x="30061" y="2123"/>
                      <a:pt x="30143" y="2123"/>
                    </a:cubicBezTo>
                    <a:cubicBezTo>
                      <a:pt x="30706" y="2123"/>
                      <a:pt x="31268" y="2151"/>
                      <a:pt x="31831" y="2151"/>
                    </a:cubicBezTo>
                    <a:cubicBezTo>
                      <a:pt x="31913" y="2151"/>
                      <a:pt x="31994" y="2150"/>
                      <a:pt x="32076" y="2149"/>
                    </a:cubicBezTo>
                    <a:cubicBezTo>
                      <a:pt x="32362" y="2149"/>
                      <a:pt x="32660" y="2149"/>
                      <a:pt x="32945" y="2208"/>
                    </a:cubicBezTo>
                    <a:cubicBezTo>
                      <a:pt x="33755" y="2244"/>
                      <a:pt x="34565" y="2220"/>
                      <a:pt x="35362" y="2268"/>
                    </a:cubicBezTo>
                    <a:cubicBezTo>
                      <a:pt x="36077" y="2363"/>
                      <a:pt x="36791" y="2292"/>
                      <a:pt x="37506" y="2351"/>
                    </a:cubicBezTo>
                    <a:cubicBezTo>
                      <a:pt x="38125" y="2446"/>
                      <a:pt x="38756" y="2375"/>
                      <a:pt x="39387" y="2434"/>
                    </a:cubicBezTo>
                    <a:cubicBezTo>
                      <a:pt x="39690" y="2488"/>
                      <a:pt x="40000" y="2494"/>
                      <a:pt x="40311" y="2494"/>
                    </a:cubicBezTo>
                    <a:cubicBezTo>
                      <a:pt x="40400" y="2494"/>
                      <a:pt x="40489" y="2493"/>
                      <a:pt x="40578" y="2493"/>
                    </a:cubicBezTo>
                    <a:cubicBezTo>
                      <a:pt x="40800" y="2493"/>
                      <a:pt x="41023" y="2497"/>
                      <a:pt x="41244" y="2518"/>
                    </a:cubicBezTo>
                    <a:cubicBezTo>
                      <a:pt x="41458" y="2565"/>
                      <a:pt x="41679" y="2574"/>
                      <a:pt x="41899" y="2574"/>
                    </a:cubicBezTo>
                    <a:cubicBezTo>
                      <a:pt x="42031" y="2574"/>
                      <a:pt x="42163" y="2571"/>
                      <a:pt x="42294" y="2571"/>
                    </a:cubicBezTo>
                    <a:cubicBezTo>
                      <a:pt x="42381" y="2571"/>
                      <a:pt x="42468" y="2573"/>
                      <a:pt x="42554" y="2577"/>
                    </a:cubicBezTo>
                    <a:cubicBezTo>
                      <a:pt x="43482" y="2601"/>
                      <a:pt x="44399" y="2589"/>
                      <a:pt x="45316" y="2637"/>
                    </a:cubicBezTo>
                    <a:cubicBezTo>
                      <a:pt x="46209" y="2696"/>
                      <a:pt x="47090" y="2768"/>
                      <a:pt x="47983" y="2804"/>
                    </a:cubicBezTo>
                    <a:cubicBezTo>
                      <a:pt x="49019" y="2958"/>
                      <a:pt x="50079" y="2982"/>
                      <a:pt x="51114" y="3196"/>
                    </a:cubicBezTo>
                    <a:cubicBezTo>
                      <a:pt x="52615" y="3494"/>
                      <a:pt x="54115" y="3768"/>
                      <a:pt x="55627" y="4030"/>
                    </a:cubicBezTo>
                    <a:cubicBezTo>
                      <a:pt x="56877" y="4304"/>
                      <a:pt x="57972" y="4994"/>
                      <a:pt x="59103" y="5578"/>
                    </a:cubicBezTo>
                    <a:cubicBezTo>
                      <a:pt x="59687" y="5899"/>
                      <a:pt x="60294" y="6197"/>
                      <a:pt x="60830" y="6602"/>
                    </a:cubicBezTo>
                    <a:cubicBezTo>
                      <a:pt x="61616" y="7137"/>
                      <a:pt x="62413" y="7697"/>
                      <a:pt x="62961" y="8495"/>
                    </a:cubicBezTo>
                    <a:cubicBezTo>
                      <a:pt x="63021" y="8638"/>
                      <a:pt x="63128" y="8757"/>
                      <a:pt x="63235" y="8864"/>
                    </a:cubicBezTo>
                    <a:lnTo>
                      <a:pt x="63223" y="8983"/>
                    </a:lnTo>
                    <a:lnTo>
                      <a:pt x="63342" y="8995"/>
                    </a:lnTo>
                    <a:cubicBezTo>
                      <a:pt x="63330" y="9042"/>
                      <a:pt x="63330" y="9126"/>
                      <a:pt x="63330" y="9161"/>
                    </a:cubicBezTo>
                    <a:lnTo>
                      <a:pt x="63437" y="9161"/>
                    </a:lnTo>
                    <a:lnTo>
                      <a:pt x="63402" y="9269"/>
                    </a:lnTo>
                    <a:lnTo>
                      <a:pt x="63521" y="9269"/>
                    </a:lnTo>
                    <a:cubicBezTo>
                      <a:pt x="63509" y="9316"/>
                      <a:pt x="63497" y="9388"/>
                      <a:pt x="63497" y="9435"/>
                    </a:cubicBezTo>
                    <a:lnTo>
                      <a:pt x="63616" y="9447"/>
                    </a:lnTo>
                    <a:cubicBezTo>
                      <a:pt x="63604" y="9483"/>
                      <a:pt x="63592" y="9566"/>
                      <a:pt x="63580" y="9602"/>
                    </a:cubicBezTo>
                    <a:lnTo>
                      <a:pt x="63664" y="9614"/>
                    </a:lnTo>
                    <a:cubicBezTo>
                      <a:pt x="63747" y="9781"/>
                      <a:pt x="63818" y="9947"/>
                      <a:pt x="63902" y="10114"/>
                    </a:cubicBezTo>
                    <a:cubicBezTo>
                      <a:pt x="63973" y="10233"/>
                      <a:pt x="64045" y="10364"/>
                      <a:pt x="64056" y="10507"/>
                    </a:cubicBezTo>
                    <a:lnTo>
                      <a:pt x="64152" y="10519"/>
                    </a:lnTo>
                    <a:cubicBezTo>
                      <a:pt x="64140" y="10554"/>
                      <a:pt x="64116" y="10638"/>
                      <a:pt x="64104" y="10674"/>
                    </a:cubicBezTo>
                    <a:cubicBezTo>
                      <a:pt x="64128" y="10685"/>
                      <a:pt x="64176" y="10697"/>
                      <a:pt x="64199" y="10697"/>
                    </a:cubicBezTo>
                    <a:cubicBezTo>
                      <a:pt x="64259" y="10947"/>
                      <a:pt x="64354" y="11197"/>
                      <a:pt x="64473" y="11436"/>
                    </a:cubicBezTo>
                    <a:cubicBezTo>
                      <a:pt x="64473" y="11495"/>
                      <a:pt x="64485" y="11614"/>
                      <a:pt x="64497" y="11674"/>
                    </a:cubicBezTo>
                    <a:lnTo>
                      <a:pt x="64592" y="11674"/>
                    </a:lnTo>
                    <a:cubicBezTo>
                      <a:pt x="64580" y="11709"/>
                      <a:pt x="64557" y="11781"/>
                      <a:pt x="64557" y="11817"/>
                    </a:cubicBezTo>
                    <a:cubicBezTo>
                      <a:pt x="64723" y="12007"/>
                      <a:pt x="64664" y="12305"/>
                      <a:pt x="64771" y="12531"/>
                    </a:cubicBezTo>
                    <a:cubicBezTo>
                      <a:pt x="64818" y="12638"/>
                      <a:pt x="64842" y="12757"/>
                      <a:pt x="64854" y="12876"/>
                    </a:cubicBezTo>
                    <a:cubicBezTo>
                      <a:pt x="64949" y="13138"/>
                      <a:pt x="65009" y="13400"/>
                      <a:pt x="65033" y="13674"/>
                    </a:cubicBezTo>
                    <a:cubicBezTo>
                      <a:pt x="65116" y="13793"/>
                      <a:pt x="65092" y="13948"/>
                      <a:pt x="65104" y="14079"/>
                    </a:cubicBezTo>
                    <a:lnTo>
                      <a:pt x="65164" y="14079"/>
                    </a:lnTo>
                    <a:cubicBezTo>
                      <a:pt x="65176" y="14269"/>
                      <a:pt x="65188" y="14460"/>
                      <a:pt x="65211" y="14650"/>
                    </a:cubicBezTo>
                    <a:cubicBezTo>
                      <a:pt x="65271" y="14757"/>
                      <a:pt x="65271" y="14900"/>
                      <a:pt x="65295" y="15019"/>
                    </a:cubicBezTo>
                    <a:cubicBezTo>
                      <a:pt x="65366" y="15246"/>
                      <a:pt x="65366" y="15496"/>
                      <a:pt x="65390" y="15734"/>
                    </a:cubicBezTo>
                    <a:cubicBezTo>
                      <a:pt x="65461" y="15888"/>
                      <a:pt x="65450" y="16055"/>
                      <a:pt x="65450" y="16222"/>
                    </a:cubicBezTo>
                    <a:lnTo>
                      <a:pt x="65521" y="16222"/>
                    </a:lnTo>
                    <a:cubicBezTo>
                      <a:pt x="65521" y="16508"/>
                      <a:pt x="65545" y="16805"/>
                      <a:pt x="65557" y="17103"/>
                    </a:cubicBezTo>
                    <a:lnTo>
                      <a:pt x="65616" y="17103"/>
                    </a:lnTo>
                    <a:cubicBezTo>
                      <a:pt x="65616" y="17389"/>
                      <a:pt x="65628" y="17686"/>
                      <a:pt x="65652" y="17972"/>
                    </a:cubicBezTo>
                    <a:cubicBezTo>
                      <a:pt x="65747" y="18353"/>
                      <a:pt x="65711" y="18746"/>
                      <a:pt x="65735" y="19139"/>
                    </a:cubicBezTo>
                    <a:lnTo>
                      <a:pt x="65795" y="19151"/>
                    </a:lnTo>
                    <a:cubicBezTo>
                      <a:pt x="65795" y="19615"/>
                      <a:pt x="65842" y="20079"/>
                      <a:pt x="65842" y="20544"/>
                    </a:cubicBezTo>
                    <a:lnTo>
                      <a:pt x="65902" y="20556"/>
                    </a:lnTo>
                    <a:cubicBezTo>
                      <a:pt x="65902" y="20806"/>
                      <a:pt x="65914" y="21068"/>
                      <a:pt x="65938" y="21330"/>
                    </a:cubicBezTo>
                    <a:cubicBezTo>
                      <a:pt x="66045" y="21723"/>
                      <a:pt x="65950" y="22151"/>
                      <a:pt x="66057" y="22544"/>
                    </a:cubicBezTo>
                    <a:cubicBezTo>
                      <a:pt x="66092" y="23116"/>
                      <a:pt x="66176" y="23687"/>
                      <a:pt x="66212" y="24259"/>
                    </a:cubicBezTo>
                    <a:cubicBezTo>
                      <a:pt x="66307" y="24687"/>
                      <a:pt x="66235" y="25140"/>
                      <a:pt x="66331" y="25568"/>
                    </a:cubicBezTo>
                    <a:cubicBezTo>
                      <a:pt x="66378" y="26318"/>
                      <a:pt x="66438" y="27068"/>
                      <a:pt x="66473" y="27818"/>
                    </a:cubicBezTo>
                    <a:cubicBezTo>
                      <a:pt x="66581" y="28307"/>
                      <a:pt x="66485" y="28807"/>
                      <a:pt x="66604" y="29295"/>
                    </a:cubicBezTo>
                    <a:cubicBezTo>
                      <a:pt x="66652" y="29652"/>
                      <a:pt x="66604" y="30009"/>
                      <a:pt x="66700" y="30355"/>
                    </a:cubicBezTo>
                    <a:cubicBezTo>
                      <a:pt x="66735" y="30688"/>
                      <a:pt x="66676" y="31021"/>
                      <a:pt x="66783" y="31343"/>
                    </a:cubicBezTo>
                    <a:cubicBezTo>
                      <a:pt x="66807" y="31819"/>
                      <a:pt x="66795" y="32307"/>
                      <a:pt x="66854" y="32795"/>
                    </a:cubicBezTo>
                    <a:cubicBezTo>
                      <a:pt x="66890" y="33545"/>
                      <a:pt x="66854" y="34295"/>
                      <a:pt x="66866" y="35046"/>
                    </a:cubicBezTo>
                    <a:lnTo>
                      <a:pt x="66807" y="35057"/>
                    </a:lnTo>
                    <a:cubicBezTo>
                      <a:pt x="66819" y="35617"/>
                      <a:pt x="66795" y="36165"/>
                      <a:pt x="66783" y="36724"/>
                    </a:cubicBezTo>
                    <a:cubicBezTo>
                      <a:pt x="66712" y="36951"/>
                      <a:pt x="66723" y="37201"/>
                      <a:pt x="66700" y="37439"/>
                    </a:cubicBezTo>
                    <a:cubicBezTo>
                      <a:pt x="66581" y="37748"/>
                      <a:pt x="66676" y="38094"/>
                      <a:pt x="66569" y="38391"/>
                    </a:cubicBezTo>
                    <a:cubicBezTo>
                      <a:pt x="66545" y="38510"/>
                      <a:pt x="66533" y="38641"/>
                      <a:pt x="66521" y="38772"/>
                    </a:cubicBezTo>
                    <a:cubicBezTo>
                      <a:pt x="66450" y="38963"/>
                      <a:pt x="66438" y="39177"/>
                      <a:pt x="66426" y="39391"/>
                    </a:cubicBezTo>
                    <a:cubicBezTo>
                      <a:pt x="66354" y="39558"/>
                      <a:pt x="66354" y="39737"/>
                      <a:pt x="66331" y="39903"/>
                    </a:cubicBezTo>
                    <a:cubicBezTo>
                      <a:pt x="66271" y="40058"/>
                      <a:pt x="66259" y="40213"/>
                      <a:pt x="66247" y="40368"/>
                    </a:cubicBezTo>
                    <a:cubicBezTo>
                      <a:pt x="66200" y="40511"/>
                      <a:pt x="66176" y="40665"/>
                      <a:pt x="66152" y="40808"/>
                    </a:cubicBezTo>
                    <a:cubicBezTo>
                      <a:pt x="66104" y="40951"/>
                      <a:pt x="66081" y="41094"/>
                      <a:pt x="66057" y="41249"/>
                    </a:cubicBezTo>
                    <a:cubicBezTo>
                      <a:pt x="65747" y="42451"/>
                      <a:pt x="65116" y="43594"/>
                      <a:pt x="64187" y="44440"/>
                    </a:cubicBezTo>
                    <a:cubicBezTo>
                      <a:pt x="63318" y="45142"/>
                      <a:pt x="62247" y="45559"/>
                      <a:pt x="61163" y="45809"/>
                    </a:cubicBezTo>
                    <a:cubicBezTo>
                      <a:pt x="60544" y="45940"/>
                      <a:pt x="59913" y="45964"/>
                      <a:pt x="59282" y="46071"/>
                    </a:cubicBezTo>
                    <a:cubicBezTo>
                      <a:pt x="58711" y="46142"/>
                      <a:pt x="58151" y="46285"/>
                      <a:pt x="57579" y="46356"/>
                    </a:cubicBezTo>
                    <a:cubicBezTo>
                      <a:pt x="53805" y="46583"/>
                      <a:pt x="50055" y="47035"/>
                      <a:pt x="46280" y="47261"/>
                    </a:cubicBezTo>
                    <a:cubicBezTo>
                      <a:pt x="45780" y="47357"/>
                      <a:pt x="45280" y="47297"/>
                      <a:pt x="44780" y="47369"/>
                    </a:cubicBezTo>
                    <a:cubicBezTo>
                      <a:pt x="44423" y="47416"/>
                      <a:pt x="44078" y="47404"/>
                      <a:pt x="43721" y="47416"/>
                    </a:cubicBezTo>
                    <a:cubicBezTo>
                      <a:pt x="43220" y="47427"/>
                      <a:pt x="42720" y="47501"/>
                      <a:pt x="42220" y="47501"/>
                    </a:cubicBezTo>
                    <a:cubicBezTo>
                      <a:pt x="42184" y="47501"/>
                      <a:pt x="42149" y="47500"/>
                      <a:pt x="42113" y="47499"/>
                    </a:cubicBezTo>
                    <a:cubicBezTo>
                      <a:pt x="42074" y="47499"/>
                      <a:pt x="42035" y="47499"/>
                      <a:pt x="41996" y="47499"/>
                    </a:cubicBezTo>
                    <a:cubicBezTo>
                      <a:pt x="41336" y="47499"/>
                      <a:pt x="40676" y="47584"/>
                      <a:pt x="40016" y="47584"/>
                    </a:cubicBezTo>
                    <a:cubicBezTo>
                      <a:pt x="39977" y="47584"/>
                      <a:pt x="39938" y="47583"/>
                      <a:pt x="39899" y="47583"/>
                    </a:cubicBezTo>
                    <a:cubicBezTo>
                      <a:pt x="38982" y="47619"/>
                      <a:pt x="38065" y="47583"/>
                      <a:pt x="37148" y="47666"/>
                    </a:cubicBezTo>
                    <a:cubicBezTo>
                      <a:pt x="36101" y="47690"/>
                      <a:pt x="35065" y="47678"/>
                      <a:pt x="34017" y="47714"/>
                    </a:cubicBezTo>
                    <a:cubicBezTo>
                      <a:pt x="33386" y="47761"/>
                      <a:pt x="32751" y="47766"/>
                      <a:pt x="32117" y="47766"/>
                    </a:cubicBezTo>
                    <a:cubicBezTo>
                      <a:pt x="31930" y="47766"/>
                      <a:pt x="31742" y="47766"/>
                      <a:pt x="31555" y="47766"/>
                    </a:cubicBezTo>
                    <a:cubicBezTo>
                      <a:pt x="31252" y="47766"/>
                      <a:pt x="30949" y="47767"/>
                      <a:pt x="30648" y="47773"/>
                    </a:cubicBezTo>
                    <a:cubicBezTo>
                      <a:pt x="30369" y="47769"/>
                      <a:pt x="30090" y="47767"/>
                      <a:pt x="29812" y="47767"/>
                    </a:cubicBezTo>
                    <a:cubicBezTo>
                      <a:pt x="29394" y="47767"/>
                      <a:pt x="28976" y="47770"/>
                      <a:pt x="28559" y="47770"/>
                    </a:cubicBezTo>
                    <a:cubicBezTo>
                      <a:pt x="27864" y="47770"/>
                      <a:pt x="27171" y="47761"/>
                      <a:pt x="26480" y="47714"/>
                    </a:cubicBezTo>
                    <a:cubicBezTo>
                      <a:pt x="25718" y="47690"/>
                      <a:pt x="24968" y="47702"/>
                      <a:pt x="24218" y="47666"/>
                    </a:cubicBezTo>
                    <a:cubicBezTo>
                      <a:pt x="23611" y="47559"/>
                      <a:pt x="22992" y="47642"/>
                      <a:pt x="22373" y="47547"/>
                    </a:cubicBezTo>
                    <a:cubicBezTo>
                      <a:pt x="19682" y="47392"/>
                      <a:pt x="17003" y="47118"/>
                      <a:pt x="14348" y="46678"/>
                    </a:cubicBezTo>
                    <a:lnTo>
                      <a:pt x="14300" y="46642"/>
                    </a:lnTo>
                    <a:cubicBezTo>
                      <a:pt x="12300" y="46333"/>
                      <a:pt x="10312" y="45821"/>
                      <a:pt x="8502" y="44904"/>
                    </a:cubicBezTo>
                    <a:cubicBezTo>
                      <a:pt x="8454" y="44880"/>
                      <a:pt x="8359" y="44832"/>
                      <a:pt x="8311" y="44821"/>
                    </a:cubicBezTo>
                    <a:cubicBezTo>
                      <a:pt x="6752" y="44106"/>
                      <a:pt x="5478" y="42856"/>
                      <a:pt x="4609" y="41392"/>
                    </a:cubicBezTo>
                    <a:cubicBezTo>
                      <a:pt x="3597" y="39749"/>
                      <a:pt x="3073" y="37867"/>
                      <a:pt x="2739" y="35974"/>
                    </a:cubicBezTo>
                    <a:cubicBezTo>
                      <a:pt x="2394" y="34045"/>
                      <a:pt x="1942" y="32140"/>
                      <a:pt x="1739" y="30188"/>
                    </a:cubicBezTo>
                    <a:cubicBezTo>
                      <a:pt x="1537" y="28247"/>
                      <a:pt x="1561" y="26283"/>
                      <a:pt x="1703" y="24330"/>
                    </a:cubicBezTo>
                    <a:cubicBezTo>
                      <a:pt x="1942" y="21794"/>
                      <a:pt x="1965" y="19234"/>
                      <a:pt x="2227" y="16686"/>
                    </a:cubicBezTo>
                    <a:cubicBezTo>
                      <a:pt x="2454" y="14376"/>
                      <a:pt x="2811" y="12067"/>
                      <a:pt x="3525" y="9840"/>
                    </a:cubicBezTo>
                    <a:cubicBezTo>
                      <a:pt x="3835" y="8876"/>
                      <a:pt x="4251" y="7923"/>
                      <a:pt x="4882" y="7114"/>
                    </a:cubicBezTo>
                    <a:cubicBezTo>
                      <a:pt x="5609" y="6173"/>
                      <a:pt x="6561" y="5411"/>
                      <a:pt x="7621" y="4875"/>
                    </a:cubicBezTo>
                    <a:cubicBezTo>
                      <a:pt x="7811" y="4768"/>
                      <a:pt x="8014" y="4661"/>
                      <a:pt x="8216" y="4566"/>
                    </a:cubicBezTo>
                    <a:cubicBezTo>
                      <a:pt x="8288" y="4542"/>
                      <a:pt x="8347" y="4518"/>
                      <a:pt x="8419" y="4482"/>
                    </a:cubicBezTo>
                    <a:cubicBezTo>
                      <a:pt x="8550" y="4423"/>
                      <a:pt x="8692" y="4363"/>
                      <a:pt x="8835" y="4304"/>
                    </a:cubicBezTo>
                    <a:cubicBezTo>
                      <a:pt x="8966" y="4256"/>
                      <a:pt x="9097" y="4208"/>
                      <a:pt x="9228" y="4161"/>
                    </a:cubicBezTo>
                    <a:cubicBezTo>
                      <a:pt x="9716" y="3982"/>
                      <a:pt x="10216" y="3839"/>
                      <a:pt x="10716" y="3696"/>
                    </a:cubicBezTo>
                    <a:cubicBezTo>
                      <a:pt x="11014" y="3613"/>
                      <a:pt x="11312" y="3530"/>
                      <a:pt x="11621" y="3458"/>
                    </a:cubicBezTo>
                    <a:cubicBezTo>
                      <a:pt x="11883" y="3387"/>
                      <a:pt x="12157" y="3327"/>
                      <a:pt x="12431" y="3280"/>
                    </a:cubicBezTo>
                    <a:cubicBezTo>
                      <a:pt x="12693" y="3208"/>
                      <a:pt x="12955" y="3161"/>
                      <a:pt x="13229" y="3113"/>
                    </a:cubicBezTo>
                    <a:cubicBezTo>
                      <a:pt x="13383" y="3054"/>
                      <a:pt x="13550" y="3042"/>
                      <a:pt x="13717" y="3042"/>
                    </a:cubicBezTo>
                    <a:lnTo>
                      <a:pt x="13717" y="2982"/>
                    </a:lnTo>
                    <a:cubicBezTo>
                      <a:pt x="13884" y="2970"/>
                      <a:pt x="14050" y="2958"/>
                      <a:pt x="14217" y="2934"/>
                    </a:cubicBezTo>
                    <a:cubicBezTo>
                      <a:pt x="14860" y="2815"/>
                      <a:pt x="15515" y="2708"/>
                      <a:pt x="16170" y="2673"/>
                    </a:cubicBezTo>
                    <a:cubicBezTo>
                      <a:pt x="17455" y="2470"/>
                      <a:pt x="18777" y="2411"/>
                      <a:pt x="20087" y="2315"/>
                    </a:cubicBezTo>
                    <a:cubicBezTo>
                      <a:pt x="20539" y="2220"/>
                      <a:pt x="21003" y="2268"/>
                      <a:pt x="21468" y="2244"/>
                    </a:cubicBezTo>
                    <a:lnTo>
                      <a:pt x="21456" y="2184"/>
                    </a:lnTo>
                    <a:cubicBezTo>
                      <a:pt x="22623" y="2161"/>
                      <a:pt x="23790" y="2137"/>
                      <a:pt x="24956" y="2113"/>
                    </a:cubicBezTo>
                    <a:cubicBezTo>
                      <a:pt x="25585" y="2067"/>
                      <a:pt x="26215" y="2055"/>
                      <a:pt x="26845" y="2055"/>
                    </a:cubicBezTo>
                    <a:close/>
                    <a:moveTo>
                      <a:pt x="28468" y="0"/>
                    </a:moveTo>
                    <a:cubicBezTo>
                      <a:pt x="27027" y="0"/>
                      <a:pt x="25587" y="41"/>
                      <a:pt x="24147" y="113"/>
                    </a:cubicBezTo>
                    <a:cubicBezTo>
                      <a:pt x="22575" y="232"/>
                      <a:pt x="21003" y="172"/>
                      <a:pt x="19444" y="232"/>
                    </a:cubicBezTo>
                    <a:cubicBezTo>
                      <a:pt x="17503" y="232"/>
                      <a:pt x="15562" y="398"/>
                      <a:pt x="13645" y="660"/>
                    </a:cubicBezTo>
                    <a:cubicBezTo>
                      <a:pt x="13467" y="732"/>
                      <a:pt x="13264" y="732"/>
                      <a:pt x="13086" y="744"/>
                    </a:cubicBezTo>
                    <a:lnTo>
                      <a:pt x="13074" y="803"/>
                    </a:lnTo>
                    <a:cubicBezTo>
                      <a:pt x="12931" y="815"/>
                      <a:pt x="12788" y="815"/>
                      <a:pt x="12645" y="827"/>
                    </a:cubicBezTo>
                    <a:lnTo>
                      <a:pt x="12633" y="899"/>
                    </a:lnTo>
                    <a:cubicBezTo>
                      <a:pt x="12491" y="899"/>
                      <a:pt x="12336" y="910"/>
                      <a:pt x="12205" y="922"/>
                    </a:cubicBezTo>
                    <a:lnTo>
                      <a:pt x="12193" y="982"/>
                    </a:lnTo>
                    <a:cubicBezTo>
                      <a:pt x="12086" y="994"/>
                      <a:pt x="11979" y="1006"/>
                      <a:pt x="11871" y="1018"/>
                    </a:cubicBezTo>
                    <a:cubicBezTo>
                      <a:pt x="11752" y="1065"/>
                      <a:pt x="11633" y="1089"/>
                      <a:pt x="11514" y="1113"/>
                    </a:cubicBezTo>
                    <a:cubicBezTo>
                      <a:pt x="11395" y="1149"/>
                      <a:pt x="11276" y="1172"/>
                      <a:pt x="11157" y="1196"/>
                    </a:cubicBezTo>
                    <a:cubicBezTo>
                      <a:pt x="10955" y="1268"/>
                      <a:pt x="10740" y="1327"/>
                      <a:pt x="10538" y="1375"/>
                    </a:cubicBezTo>
                    <a:cubicBezTo>
                      <a:pt x="10443" y="1410"/>
                      <a:pt x="10347" y="1434"/>
                      <a:pt x="10252" y="1458"/>
                    </a:cubicBezTo>
                    <a:cubicBezTo>
                      <a:pt x="9907" y="1577"/>
                      <a:pt x="9550" y="1696"/>
                      <a:pt x="9192" y="1815"/>
                    </a:cubicBezTo>
                    <a:cubicBezTo>
                      <a:pt x="9050" y="1875"/>
                      <a:pt x="8907" y="1934"/>
                      <a:pt x="8752" y="1994"/>
                    </a:cubicBezTo>
                    <a:cubicBezTo>
                      <a:pt x="8026" y="2280"/>
                      <a:pt x="7323" y="2625"/>
                      <a:pt x="6645" y="3018"/>
                    </a:cubicBezTo>
                    <a:cubicBezTo>
                      <a:pt x="5728" y="3542"/>
                      <a:pt x="4847" y="4149"/>
                      <a:pt x="4132" y="4947"/>
                    </a:cubicBezTo>
                    <a:cubicBezTo>
                      <a:pt x="2894" y="6233"/>
                      <a:pt x="2073" y="7864"/>
                      <a:pt x="1596" y="9566"/>
                    </a:cubicBezTo>
                    <a:cubicBezTo>
                      <a:pt x="489" y="13412"/>
                      <a:pt x="179" y="17424"/>
                      <a:pt x="179" y="21401"/>
                    </a:cubicBezTo>
                    <a:cubicBezTo>
                      <a:pt x="191" y="22354"/>
                      <a:pt x="72" y="23294"/>
                      <a:pt x="84" y="24247"/>
                    </a:cubicBezTo>
                    <a:cubicBezTo>
                      <a:pt x="96" y="24961"/>
                      <a:pt x="1" y="25675"/>
                      <a:pt x="37" y="26390"/>
                    </a:cubicBezTo>
                    <a:cubicBezTo>
                      <a:pt x="96" y="26711"/>
                      <a:pt x="60" y="27033"/>
                      <a:pt x="72" y="27354"/>
                    </a:cubicBezTo>
                    <a:cubicBezTo>
                      <a:pt x="84" y="29509"/>
                      <a:pt x="334" y="31664"/>
                      <a:pt x="763" y="33772"/>
                    </a:cubicBezTo>
                    <a:cubicBezTo>
                      <a:pt x="1203" y="35879"/>
                      <a:pt x="1477" y="38046"/>
                      <a:pt x="2180" y="40094"/>
                    </a:cubicBezTo>
                    <a:cubicBezTo>
                      <a:pt x="2739" y="41713"/>
                      <a:pt x="3477" y="43344"/>
                      <a:pt x="4728" y="44559"/>
                    </a:cubicBezTo>
                    <a:cubicBezTo>
                      <a:pt x="5775" y="45666"/>
                      <a:pt x="7133" y="46404"/>
                      <a:pt x="8514" y="46988"/>
                    </a:cubicBezTo>
                    <a:cubicBezTo>
                      <a:pt x="10252" y="47785"/>
                      <a:pt x="12133" y="48190"/>
                      <a:pt x="14003" y="48535"/>
                    </a:cubicBezTo>
                    <a:cubicBezTo>
                      <a:pt x="14181" y="48559"/>
                      <a:pt x="14348" y="48583"/>
                      <a:pt x="14526" y="48631"/>
                    </a:cubicBezTo>
                    <a:cubicBezTo>
                      <a:pt x="16872" y="49000"/>
                      <a:pt x="19229" y="49238"/>
                      <a:pt x="21587" y="49404"/>
                    </a:cubicBezTo>
                    <a:cubicBezTo>
                      <a:pt x="22087" y="49488"/>
                      <a:pt x="22599" y="49440"/>
                      <a:pt x="23099" y="49488"/>
                    </a:cubicBezTo>
                    <a:cubicBezTo>
                      <a:pt x="23944" y="49595"/>
                      <a:pt x="24813" y="49512"/>
                      <a:pt x="25671" y="49619"/>
                    </a:cubicBezTo>
                    <a:cubicBezTo>
                      <a:pt x="26885" y="49637"/>
                      <a:pt x="28100" y="49643"/>
                      <a:pt x="29314" y="49643"/>
                    </a:cubicBezTo>
                    <a:cubicBezTo>
                      <a:pt x="30528" y="49643"/>
                      <a:pt x="31743" y="49637"/>
                      <a:pt x="32957" y="49631"/>
                    </a:cubicBezTo>
                    <a:cubicBezTo>
                      <a:pt x="33097" y="49625"/>
                      <a:pt x="33237" y="49623"/>
                      <a:pt x="33377" y="49623"/>
                    </a:cubicBezTo>
                    <a:cubicBezTo>
                      <a:pt x="33517" y="49623"/>
                      <a:pt x="33657" y="49625"/>
                      <a:pt x="33797" y="49625"/>
                    </a:cubicBezTo>
                    <a:cubicBezTo>
                      <a:pt x="34077" y="49625"/>
                      <a:pt x="34356" y="49619"/>
                      <a:pt x="34636" y="49583"/>
                    </a:cubicBezTo>
                    <a:cubicBezTo>
                      <a:pt x="35565" y="49547"/>
                      <a:pt x="36482" y="49559"/>
                      <a:pt x="37410" y="49524"/>
                    </a:cubicBezTo>
                    <a:cubicBezTo>
                      <a:pt x="38315" y="49416"/>
                      <a:pt x="39232" y="49512"/>
                      <a:pt x="40149" y="49393"/>
                    </a:cubicBezTo>
                    <a:cubicBezTo>
                      <a:pt x="40649" y="49345"/>
                      <a:pt x="41161" y="49404"/>
                      <a:pt x="41661" y="49321"/>
                    </a:cubicBezTo>
                    <a:cubicBezTo>
                      <a:pt x="42137" y="49262"/>
                      <a:pt x="42613" y="49309"/>
                      <a:pt x="43078" y="49226"/>
                    </a:cubicBezTo>
                    <a:cubicBezTo>
                      <a:pt x="43804" y="49202"/>
                      <a:pt x="44518" y="49107"/>
                      <a:pt x="45245" y="49071"/>
                    </a:cubicBezTo>
                    <a:cubicBezTo>
                      <a:pt x="45923" y="49000"/>
                      <a:pt x="46602" y="48928"/>
                      <a:pt x="47281" y="48904"/>
                    </a:cubicBezTo>
                    <a:lnTo>
                      <a:pt x="47340" y="48857"/>
                    </a:lnTo>
                    <a:cubicBezTo>
                      <a:pt x="47614" y="48845"/>
                      <a:pt x="47900" y="48833"/>
                      <a:pt x="48174" y="48809"/>
                    </a:cubicBezTo>
                    <a:cubicBezTo>
                      <a:pt x="49626" y="48654"/>
                      <a:pt x="51079" y="48512"/>
                      <a:pt x="52531" y="48357"/>
                    </a:cubicBezTo>
                    <a:cubicBezTo>
                      <a:pt x="53448" y="48250"/>
                      <a:pt x="54365" y="48142"/>
                      <a:pt x="55282" y="48000"/>
                    </a:cubicBezTo>
                    <a:cubicBezTo>
                      <a:pt x="55593" y="47957"/>
                      <a:pt x="55914" y="47865"/>
                      <a:pt x="56236" y="47865"/>
                    </a:cubicBezTo>
                    <a:cubicBezTo>
                      <a:pt x="56271" y="47865"/>
                      <a:pt x="56306" y="47866"/>
                      <a:pt x="56341" y="47869"/>
                    </a:cubicBezTo>
                    <a:cubicBezTo>
                      <a:pt x="56376" y="47871"/>
                      <a:pt x="56411" y="47872"/>
                      <a:pt x="56445" y="47872"/>
                    </a:cubicBezTo>
                    <a:cubicBezTo>
                      <a:pt x="56730" y="47872"/>
                      <a:pt x="57006" y="47792"/>
                      <a:pt x="57282" y="47750"/>
                    </a:cubicBezTo>
                    <a:cubicBezTo>
                      <a:pt x="58746" y="47523"/>
                      <a:pt x="60258" y="47714"/>
                      <a:pt x="61687" y="47285"/>
                    </a:cubicBezTo>
                    <a:cubicBezTo>
                      <a:pt x="62818" y="46964"/>
                      <a:pt x="63937" y="46547"/>
                      <a:pt x="64926" y="45904"/>
                    </a:cubicBezTo>
                    <a:cubicBezTo>
                      <a:pt x="65878" y="45237"/>
                      <a:pt x="66664" y="44332"/>
                      <a:pt x="67224" y="43308"/>
                    </a:cubicBezTo>
                    <a:cubicBezTo>
                      <a:pt x="67307" y="43118"/>
                      <a:pt x="67390" y="42939"/>
                      <a:pt x="67485" y="42761"/>
                    </a:cubicBezTo>
                    <a:cubicBezTo>
                      <a:pt x="67569" y="42582"/>
                      <a:pt x="67640" y="42392"/>
                      <a:pt x="67712" y="42201"/>
                    </a:cubicBezTo>
                    <a:cubicBezTo>
                      <a:pt x="67747" y="42094"/>
                      <a:pt x="67783" y="41975"/>
                      <a:pt x="67831" y="41868"/>
                    </a:cubicBezTo>
                    <a:cubicBezTo>
                      <a:pt x="67855" y="41820"/>
                      <a:pt x="67878" y="41713"/>
                      <a:pt x="67890" y="41665"/>
                    </a:cubicBezTo>
                    <a:cubicBezTo>
                      <a:pt x="67950" y="41546"/>
                      <a:pt x="67938" y="41415"/>
                      <a:pt x="67962" y="41284"/>
                    </a:cubicBezTo>
                    <a:lnTo>
                      <a:pt x="68033" y="41273"/>
                    </a:lnTo>
                    <a:cubicBezTo>
                      <a:pt x="68033" y="41153"/>
                      <a:pt x="68033" y="41046"/>
                      <a:pt x="68045" y="40927"/>
                    </a:cubicBezTo>
                    <a:lnTo>
                      <a:pt x="68117" y="40915"/>
                    </a:lnTo>
                    <a:cubicBezTo>
                      <a:pt x="68117" y="40808"/>
                      <a:pt x="68128" y="40701"/>
                      <a:pt x="68140" y="40594"/>
                    </a:cubicBezTo>
                    <a:cubicBezTo>
                      <a:pt x="68236" y="40463"/>
                      <a:pt x="68200" y="40272"/>
                      <a:pt x="68224" y="40118"/>
                    </a:cubicBezTo>
                    <a:lnTo>
                      <a:pt x="68295" y="40118"/>
                    </a:lnTo>
                    <a:cubicBezTo>
                      <a:pt x="68295" y="39975"/>
                      <a:pt x="68307" y="39820"/>
                      <a:pt x="68319" y="39677"/>
                    </a:cubicBezTo>
                    <a:lnTo>
                      <a:pt x="68378" y="39677"/>
                    </a:lnTo>
                    <a:cubicBezTo>
                      <a:pt x="68378" y="39320"/>
                      <a:pt x="68521" y="38975"/>
                      <a:pt x="68498" y="38617"/>
                    </a:cubicBezTo>
                    <a:lnTo>
                      <a:pt x="68557" y="38606"/>
                    </a:lnTo>
                    <a:cubicBezTo>
                      <a:pt x="68569" y="38177"/>
                      <a:pt x="68676" y="37748"/>
                      <a:pt x="68688" y="37308"/>
                    </a:cubicBezTo>
                    <a:cubicBezTo>
                      <a:pt x="68783" y="36808"/>
                      <a:pt x="68736" y="36284"/>
                      <a:pt x="68771" y="35772"/>
                    </a:cubicBezTo>
                    <a:lnTo>
                      <a:pt x="68819" y="35760"/>
                    </a:lnTo>
                    <a:cubicBezTo>
                      <a:pt x="68855" y="34141"/>
                      <a:pt x="68867" y="32521"/>
                      <a:pt x="68807" y="30914"/>
                    </a:cubicBezTo>
                    <a:cubicBezTo>
                      <a:pt x="68712" y="30378"/>
                      <a:pt x="68748" y="29819"/>
                      <a:pt x="68736" y="29283"/>
                    </a:cubicBezTo>
                    <a:lnTo>
                      <a:pt x="68676" y="29283"/>
                    </a:lnTo>
                    <a:cubicBezTo>
                      <a:pt x="68700" y="28604"/>
                      <a:pt x="68557" y="27949"/>
                      <a:pt x="68569" y="27271"/>
                    </a:cubicBezTo>
                    <a:cubicBezTo>
                      <a:pt x="68569" y="26890"/>
                      <a:pt x="68474" y="26509"/>
                      <a:pt x="68486" y="26116"/>
                    </a:cubicBezTo>
                    <a:cubicBezTo>
                      <a:pt x="68498" y="25425"/>
                      <a:pt x="68355" y="24735"/>
                      <a:pt x="68378" y="24032"/>
                    </a:cubicBezTo>
                    <a:lnTo>
                      <a:pt x="68319" y="24020"/>
                    </a:lnTo>
                    <a:cubicBezTo>
                      <a:pt x="68319" y="23663"/>
                      <a:pt x="68283" y="23318"/>
                      <a:pt x="68295" y="22961"/>
                    </a:cubicBezTo>
                    <a:lnTo>
                      <a:pt x="68224" y="22961"/>
                    </a:lnTo>
                    <a:cubicBezTo>
                      <a:pt x="68236" y="22604"/>
                      <a:pt x="68188" y="22246"/>
                      <a:pt x="68200" y="21889"/>
                    </a:cubicBezTo>
                    <a:lnTo>
                      <a:pt x="68200" y="21889"/>
                    </a:lnTo>
                    <a:lnTo>
                      <a:pt x="68140" y="21901"/>
                    </a:lnTo>
                    <a:cubicBezTo>
                      <a:pt x="68176" y="21282"/>
                      <a:pt x="68021" y="20675"/>
                      <a:pt x="68033" y="20068"/>
                    </a:cubicBezTo>
                    <a:cubicBezTo>
                      <a:pt x="67997" y="19782"/>
                      <a:pt x="68057" y="19484"/>
                      <a:pt x="67962" y="19198"/>
                    </a:cubicBezTo>
                    <a:cubicBezTo>
                      <a:pt x="67938" y="18829"/>
                      <a:pt x="67926" y="18448"/>
                      <a:pt x="67938" y="18079"/>
                    </a:cubicBezTo>
                    <a:lnTo>
                      <a:pt x="67866" y="18067"/>
                    </a:lnTo>
                    <a:cubicBezTo>
                      <a:pt x="67843" y="17674"/>
                      <a:pt x="67902" y="17270"/>
                      <a:pt x="67807" y="16877"/>
                    </a:cubicBezTo>
                    <a:cubicBezTo>
                      <a:pt x="67747" y="16519"/>
                      <a:pt x="67807" y="16162"/>
                      <a:pt x="67712" y="15805"/>
                    </a:cubicBezTo>
                    <a:cubicBezTo>
                      <a:pt x="67700" y="15138"/>
                      <a:pt x="67557" y="14484"/>
                      <a:pt x="67438" y="13841"/>
                    </a:cubicBezTo>
                    <a:cubicBezTo>
                      <a:pt x="67390" y="13114"/>
                      <a:pt x="67188" y="12424"/>
                      <a:pt x="66997" y="11733"/>
                    </a:cubicBezTo>
                    <a:cubicBezTo>
                      <a:pt x="66890" y="11364"/>
                      <a:pt x="66688" y="11031"/>
                      <a:pt x="66533" y="10685"/>
                    </a:cubicBezTo>
                    <a:cubicBezTo>
                      <a:pt x="65985" y="9578"/>
                      <a:pt x="65390" y="8495"/>
                      <a:pt x="64557" y="7578"/>
                    </a:cubicBezTo>
                    <a:cubicBezTo>
                      <a:pt x="63366" y="6006"/>
                      <a:pt x="61651" y="4947"/>
                      <a:pt x="59937" y="4018"/>
                    </a:cubicBezTo>
                    <a:cubicBezTo>
                      <a:pt x="58842" y="3470"/>
                      <a:pt x="57722" y="2958"/>
                      <a:pt x="56544" y="2625"/>
                    </a:cubicBezTo>
                    <a:cubicBezTo>
                      <a:pt x="55174" y="2208"/>
                      <a:pt x="53781" y="1839"/>
                      <a:pt x="52353" y="1601"/>
                    </a:cubicBezTo>
                    <a:cubicBezTo>
                      <a:pt x="50769" y="1303"/>
                      <a:pt x="49162" y="1041"/>
                      <a:pt x="47543" y="994"/>
                    </a:cubicBezTo>
                    <a:cubicBezTo>
                      <a:pt x="45745" y="887"/>
                      <a:pt x="43935" y="768"/>
                      <a:pt x="42125" y="589"/>
                    </a:cubicBezTo>
                    <a:cubicBezTo>
                      <a:pt x="41613" y="577"/>
                      <a:pt x="41113" y="518"/>
                      <a:pt x="40601" y="494"/>
                    </a:cubicBezTo>
                    <a:cubicBezTo>
                      <a:pt x="39378" y="462"/>
                      <a:pt x="38155" y="394"/>
                      <a:pt x="36931" y="394"/>
                    </a:cubicBezTo>
                    <a:cubicBezTo>
                      <a:pt x="36761" y="394"/>
                      <a:pt x="36592" y="396"/>
                      <a:pt x="36422" y="398"/>
                    </a:cubicBezTo>
                    <a:cubicBezTo>
                      <a:pt x="36343" y="400"/>
                      <a:pt x="36265" y="401"/>
                      <a:pt x="36186" y="401"/>
                    </a:cubicBezTo>
                    <a:cubicBezTo>
                      <a:pt x="35288" y="401"/>
                      <a:pt x="34392" y="283"/>
                      <a:pt x="33505" y="184"/>
                    </a:cubicBezTo>
                    <a:cubicBezTo>
                      <a:pt x="31826" y="56"/>
                      <a:pt x="30147" y="0"/>
                      <a:pt x="28468" y="0"/>
                    </a:cubicBezTo>
                    <a:close/>
                  </a:path>
                </a:pathLst>
              </a:custGeom>
              <a:solidFill>
                <a:srgbClr val="010101"/>
              </a:solidFill>
              <a:ln>
                <a:noFill/>
              </a:ln>
            </p:spPr>
            <p:txBody>
              <a:bodyPr spcFirstLastPara="1" wrap="square" lIns="121900" tIns="121900" rIns="121900" bIns="121900" anchor="ctr" anchorCtr="0">
                <a:noAutofit/>
              </a:bodyPr>
              <a:lstStyle/>
              <a:p>
                <a:pPr algn="ctr" defTabSz="1219170">
                  <a:buClr>
                    <a:srgbClr val="000000"/>
                  </a:buClr>
                </a:pPr>
                <a:r>
                  <a:rPr lang="en" sz="1600" kern="0" dirty="0">
                    <a:latin typeface="Fira Sans Extra Condensed Medium"/>
                    <a:ea typeface="Fira Sans Extra Condensed Medium"/>
                    <a:cs typeface="Fira Sans Extra Condensed Medium"/>
                    <a:sym typeface="Fira Sans Extra Condensed Medium"/>
                  </a:rPr>
                  <a:t>Deployment of secure system for a broader health Care</a:t>
                </a:r>
                <a:endParaRPr sz="1600" kern="0" dirty="0">
                  <a:latin typeface="Fira Sans Extra Condensed Medium"/>
                  <a:ea typeface="Fira Sans Extra Condensed Medium"/>
                  <a:cs typeface="Fira Sans Extra Condensed Medium"/>
                  <a:sym typeface="Fira Sans Extra Condensed Medium"/>
                </a:endParaRPr>
              </a:p>
            </p:txBody>
          </p:sp>
          <p:sp>
            <p:nvSpPr>
              <p:cNvPr id="1631" name="Google Shape;1631;p33"/>
              <p:cNvSpPr/>
              <p:nvPr/>
            </p:nvSpPr>
            <p:spPr>
              <a:xfrm>
                <a:off x="6125845" y="1488607"/>
                <a:ext cx="115434" cy="185006"/>
              </a:xfrm>
              <a:custGeom>
                <a:avLst/>
                <a:gdLst/>
                <a:ahLst/>
                <a:cxnLst/>
                <a:rect l="l" t="t" r="r" b="b"/>
                <a:pathLst>
                  <a:path w="5633" h="9028" extrusionOk="0">
                    <a:moveTo>
                      <a:pt x="548" y="0"/>
                    </a:moveTo>
                    <a:cubicBezTo>
                      <a:pt x="179" y="12"/>
                      <a:pt x="1" y="489"/>
                      <a:pt x="275" y="750"/>
                    </a:cubicBezTo>
                    <a:cubicBezTo>
                      <a:pt x="1275" y="1810"/>
                      <a:pt x="1977" y="3108"/>
                      <a:pt x="2537" y="4453"/>
                    </a:cubicBezTo>
                    <a:cubicBezTo>
                      <a:pt x="3132" y="5858"/>
                      <a:pt x="3430" y="7430"/>
                      <a:pt x="4346" y="8692"/>
                    </a:cubicBezTo>
                    <a:cubicBezTo>
                      <a:pt x="4485" y="8887"/>
                      <a:pt x="4724" y="9027"/>
                      <a:pt x="4964" y="9027"/>
                    </a:cubicBezTo>
                    <a:cubicBezTo>
                      <a:pt x="5075" y="9027"/>
                      <a:pt x="5186" y="8998"/>
                      <a:pt x="5287" y="8930"/>
                    </a:cubicBezTo>
                    <a:cubicBezTo>
                      <a:pt x="5620" y="8728"/>
                      <a:pt x="5632" y="8275"/>
                      <a:pt x="5585" y="7930"/>
                    </a:cubicBezTo>
                    <a:cubicBezTo>
                      <a:pt x="5406" y="6620"/>
                      <a:pt x="4858" y="5394"/>
                      <a:pt x="4311" y="4203"/>
                    </a:cubicBezTo>
                    <a:cubicBezTo>
                      <a:pt x="3751" y="3013"/>
                      <a:pt x="3073" y="1858"/>
                      <a:pt x="2168" y="893"/>
                    </a:cubicBezTo>
                    <a:cubicBezTo>
                      <a:pt x="1751" y="441"/>
                      <a:pt x="1203" y="0"/>
                      <a:pt x="548"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32" name="Google Shape;1632;p33"/>
              <p:cNvSpPr/>
              <p:nvPr/>
            </p:nvSpPr>
            <p:spPr>
              <a:xfrm>
                <a:off x="6234421" y="1701865"/>
                <a:ext cx="30288" cy="72830"/>
              </a:xfrm>
              <a:custGeom>
                <a:avLst/>
                <a:gdLst/>
                <a:ahLst/>
                <a:cxnLst/>
                <a:rect l="l" t="t" r="r" b="b"/>
                <a:pathLst>
                  <a:path w="1478" h="3554" extrusionOk="0">
                    <a:moveTo>
                      <a:pt x="561" y="0"/>
                    </a:moveTo>
                    <a:cubicBezTo>
                      <a:pt x="445" y="0"/>
                      <a:pt x="326" y="40"/>
                      <a:pt x="227" y="96"/>
                    </a:cubicBezTo>
                    <a:cubicBezTo>
                      <a:pt x="1" y="608"/>
                      <a:pt x="180" y="1167"/>
                      <a:pt x="215" y="1703"/>
                    </a:cubicBezTo>
                    <a:cubicBezTo>
                      <a:pt x="311" y="2239"/>
                      <a:pt x="299" y="2798"/>
                      <a:pt x="382" y="3346"/>
                    </a:cubicBezTo>
                    <a:cubicBezTo>
                      <a:pt x="474" y="3481"/>
                      <a:pt x="633" y="3553"/>
                      <a:pt x="790" y="3553"/>
                    </a:cubicBezTo>
                    <a:cubicBezTo>
                      <a:pt x="937" y="3553"/>
                      <a:pt x="1081" y="3490"/>
                      <a:pt x="1168" y="3358"/>
                    </a:cubicBezTo>
                    <a:cubicBezTo>
                      <a:pt x="1477" y="2929"/>
                      <a:pt x="1442" y="2382"/>
                      <a:pt x="1418" y="1882"/>
                    </a:cubicBezTo>
                    <a:cubicBezTo>
                      <a:pt x="1346" y="1274"/>
                      <a:pt x="1311" y="572"/>
                      <a:pt x="858" y="119"/>
                    </a:cubicBezTo>
                    <a:cubicBezTo>
                      <a:pt x="773" y="34"/>
                      <a:pt x="668" y="0"/>
                      <a:pt x="561" y="0"/>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33" name="Google Shape;1633;p33"/>
              <p:cNvSpPr/>
              <p:nvPr/>
            </p:nvSpPr>
            <p:spPr>
              <a:xfrm>
                <a:off x="5067359" y="1701804"/>
                <a:ext cx="47112" cy="252611"/>
              </a:xfrm>
              <a:custGeom>
                <a:avLst/>
                <a:gdLst/>
                <a:ahLst/>
                <a:cxnLst/>
                <a:rect l="l" t="t" r="r" b="b"/>
                <a:pathLst>
                  <a:path w="2299" h="12327" extrusionOk="0">
                    <a:moveTo>
                      <a:pt x="1811" y="1"/>
                    </a:moveTo>
                    <a:cubicBezTo>
                      <a:pt x="1774" y="1"/>
                      <a:pt x="1738" y="11"/>
                      <a:pt x="1703" y="39"/>
                    </a:cubicBezTo>
                    <a:cubicBezTo>
                      <a:pt x="1405" y="194"/>
                      <a:pt x="1298" y="527"/>
                      <a:pt x="1203" y="825"/>
                    </a:cubicBezTo>
                    <a:cubicBezTo>
                      <a:pt x="465" y="3420"/>
                      <a:pt x="0" y="6111"/>
                      <a:pt x="12" y="8814"/>
                    </a:cubicBezTo>
                    <a:cubicBezTo>
                      <a:pt x="48" y="9814"/>
                      <a:pt x="191" y="10802"/>
                      <a:pt x="405" y="11779"/>
                    </a:cubicBezTo>
                    <a:cubicBezTo>
                      <a:pt x="465" y="12064"/>
                      <a:pt x="691" y="12279"/>
                      <a:pt x="989" y="12326"/>
                    </a:cubicBezTo>
                    <a:cubicBezTo>
                      <a:pt x="1298" y="12267"/>
                      <a:pt x="1512" y="11993"/>
                      <a:pt x="1489" y="11671"/>
                    </a:cubicBezTo>
                    <a:cubicBezTo>
                      <a:pt x="1524" y="10517"/>
                      <a:pt x="1441" y="9362"/>
                      <a:pt x="1548" y="8207"/>
                    </a:cubicBezTo>
                    <a:cubicBezTo>
                      <a:pt x="1560" y="6302"/>
                      <a:pt x="1870" y="4409"/>
                      <a:pt x="2084" y="2516"/>
                    </a:cubicBezTo>
                    <a:cubicBezTo>
                      <a:pt x="2155" y="1718"/>
                      <a:pt x="2298" y="884"/>
                      <a:pt x="2084" y="87"/>
                    </a:cubicBezTo>
                    <a:cubicBezTo>
                      <a:pt x="1991" y="62"/>
                      <a:pt x="1899" y="1"/>
                      <a:pt x="1811"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sp>
            <p:nvSpPr>
              <p:cNvPr id="1634" name="Google Shape;1634;p33"/>
              <p:cNvSpPr/>
              <p:nvPr/>
            </p:nvSpPr>
            <p:spPr>
              <a:xfrm>
                <a:off x="5073466" y="1984105"/>
                <a:ext cx="27009" cy="37952"/>
              </a:xfrm>
              <a:custGeom>
                <a:avLst/>
                <a:gdLst/>
                <a:ahLst/>
                <a:cxnLst/>
                <a:rect l="l" t="t" r="r" b="b"/>
                <a:pathLst>
                  <a:path w="1318" h="1852" extrusionOk="0">
                    <a:moveTo>
                      <a:pt x="456" y="1"/>
                    </a:moveTo>
                    <a:cubicBezTo>
                      <a:pt x="394" y="1"/>
                      <a:pt x="332" y="16"/>
                      <a:pt x="274" y="52"/>
                    </a:cubicBezTo>
                    <a:cubicBezTo>
                      <a:pt x="0" y="254"/>
                      <a:pt x="12" y="635"/>
                      <a:pt x="95" y="921"/>
                    </a:cubicBezTo>
                    <a:cubicBezTo>
                      <a:pt x="202" y="1242"/>
                      <a:pt x="262" y="1659"/>
                      <a:pt x="607" y="1814"/>
                    </a:cubicBezTo>
                    <a:cubicBezTo>
                      <a:pt x="663" y="1840"/>
                      <a:pt x="721" y="1852"/>
                      <a:pt x="778" y="1852"/>
                    </a:cubicBezTo>
                    <a:cubicBezTo>
                      <a:pt x="1059" y="1852"/>
                      <a:pt x="1317" y="1563"/>
                      <a:pt x="1238" y="1266"/>
                    </a:cubicBezTo>
                    <a:cubicBezTo>
                      <a:pt x="1143" y="933"/>
                      <a:pt x="1084" y="563"/>
                      <a:pt x="893" y="254"/>
                    </a:cubicBezTo>
                    <a:cubicBezTo>
                      <a:pt x="797" y="115"/>
                      <a:pt x="625" y="1"/>
                      <a:pt x="456" y="1"/>
                    </a:cubicBezTo>
                    <a:close/>
                  </a:path>
                </a:pathLst>
              </a:custGeom>
              <a:solidFill>
                <a:srgbClr val="010101"/>
              </a:solidFill>
              <a:ln>
                <a:noFill/>
              </a:ln>
            </p:spPr>
            <p:txBody>
              <a:bodyPr spcFirstLastPara="1" wrap="square" lIns="121900" tIns="121900" rIns="121900" bIns="121900" anchor="ctr" anchorCtr="0">
                <a:noAutofit/>
              </a:bodyPr>
              <a:lstStyle/>
              <a:p>
                <a:pPr defTabSz="1219170">
                  <a:buClr>
                    <a:srgbClr val="000000"/>
                  </a:buClr>
                </a:pPr>
                <a:endParaRPr sz="2133" kern="0" dirty="0">
                  <a:solidFill>
                    <a:srgbClr val="000000"/>
                  </a:solidFill>
                  <a:latin typeface="Arial"/>
                  <a:cs typeface="Arial"/>
                  <a:sym typeface="Arial"/>
                </a:endParaRPr>
              </a:p>
            </p:txBody>
          </p:sp>
        </p:grpSp>
        <p:grpSp>
          <p:nvGrpSpPr>
            <p:cNvPr id="1635" name="Google Shape;1635;p33"/>
            <p:cNvGrpSpPr/>
            <p:nvPr/>
          </p:nvGrpSpPr>
          <p:grpSpPr>
            <a:xfrm>
              <a:off x="6185082" y="1230918"/>
              <a:ext cx="749673" cy="694860"/>
              <a:chOff x="6070782" y="1154718"/>
              <a:chExt cx="749673" cy="694860"/>
            </a:xfrm>
          </p:grpSpPr>
          <p:sp>
            <p:nvSpPr>
              <p:cNvPr id="1636" name="Google Shape;1636;p33"/>
              <p:cNvSpPr/>
              <p:nvPr/>
            </p:nvSpPr>
            <p:spPr>
              <a:xfrm>
                <a:off x="6080430" y="1154718"/>
                <a:ext cx="740025" cy="694860"/>
              </a:xfrm>
              <a:custGeom>
                <a:avLst/>
                <a:gdLst/>
                <a:ahLst/>
                <a:cxnLst/>
                <a:rect l="l" t="t" r="r" b="b"/>
                <a:pathLst>
                  <a:path w="36112" h="33908" extrusionOk="0">
                    <a:moveTo>
                      <a:pt x="17099" y="0"/>
                    </a:moveTo>
                    <a:cubicBezTo>
                      <a:pt x="16996" y="0"/>
                      <a:pt x="16892" y="1"/>
                      <a:pt x="16788" y="3"/>
                    </a:cubicBezTo>
                    <a:cubicBezTo>
                      <a:pt x="14430" y="39"/>
                      <a:pt x="12073" y="730"/>
                      <a:pt x="10085" y="2016"/>
                    </a:cubicBezTo>
                    <a:cubicBezTo>
                      <a:pt x="8966" y="2742"/>
                      <a:pt x="7906" y="3551"/>
                      <a:pt x="6894" y="4421"/>
                    </a:cubicBezTo>
                    <a:cubicBezTo>
                      <a:pt x="4929" y="6135"/>
                      <a:pt x="3108" y="8088"/>
                      <a:pt x="1798" y="10362"/>
                    </a:cubicBezTo>
                    <a:cubicBezTo>
                      <a:pt x="1024" y="11707"/>
                      <a:pt x="548" y="13196"/>
                      <a:pt x="381" y="14731"/>
                    </a:cubicBezTo>
                    <a:cubicBezTo>
                      <a:pt x="322" y="15422"/>
                      <a:pt x="167" y="16089"/>
                      <a:pt x="131" y="16779"/>
                    </a:cubicBezTo>
                    <a:cubicBezTo>
                      <a:pt x="0" y="18327"/>
                      <a:pt x="167" y="19887"/>
                      <a:pt x="476" y="21399"/>
                    </a:cubicBezTo>
                    <a:cubicBezTo>
                      <a:pt x="845" y="23161"/>
                      <a:pt x="1500" y="24887"/>
                      <a:pt x="2524" y="26376"/>
                    </a:cubicBezTo>
                    <a:cubicBezTo>
                      <a:pt x="3882" y="28328"/>
                      <a:pt x="5727" y="29888"/>
                      <a:pt x="7739" y="31114"/>
                    </a:cubicBezTo>
                    <a:cubicBezTo>
                      <a:pt x="10863" y="32959"/>
                      <a:pt x="14497" y="33907"/>
                      <a:pt x="18122" y="33907"/>
                    </a:cubicBezTo>
                    <a:cubicBezTo>
                      <a:pt x="19457" y="33907"/>
                      <a:pt x="20791" y="33779"/>
                      <a:pt x="22098" y="33519"/>
                    </a:cubicBezTo>
                    <a:cubicBezTo>
                      <a:pt x="25837" y="32769"/>
                      <a:pt x="29278" y="30745"/>
                      <a:pt x="31885" y="27983"/>
                    </a:cubicBezTo>
                    <a:cubicBezTo>
                      <a:pt x="33909" y="25876"/>
                      <a:pt x="35350" y="23161"/>
                      <a:pt x="35683" y="20244"/>
                    </a:cubicBezTo>
                    <a:cubicBezTo>
                      <a:pt x="36112" y="16398"/>
                      <a:pt x="35100" y="12445"/>
                      <a:pt x="33111" y="9147"/>
                    </a:cubicBezTo>
                    <a:cubicBezTo>
                      <a:pt x="31230" y="5980"/>
                      <a:pt x="28301" y="3516"/>
                      <a:pt x="25003" y="1944"/>
                    </a:cubicBezTo>
                    <a:cubicBezTo>
                      <a:pt x="22548" y="751"/>
                      <a:pt x="19839" y="0"/>
                      <a:pt x="17099"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37" name="Google Shape;1637;p33"/>
              <p:cNvSpPr/>
              <p:nvPr/>
            </p:nvSpPr>
            <p:spPr>
              <a:xfrm>
                <a:off x="6070782" y="1154718"/>
                <a:ext cx="733939" cy="694716"/>
              </a:xfrm>
              <a:custGeom>
                <a:avLst/>
                <a:gdLst/>
                <a:ahLst/>
                <a:cxnLst/>
                <a:rect l="l" t="t" r="r" b="b"/>
                <a:pathLst>
                  <a:path w="35815" h="33901" extrusionOk="0">
                    <a:moveTo>
                      <a:pt x="17034" y="1814"/>
                    </a:moveTo>
                    <a:cubicBezTo>
                      <a:pt x="17226" y="1814"/>
                      <a:pt x="17418" y="1824"/>
                      <a:pt x="17609" y="1847"/>
                    </a:cubicBezTo>
                    <a:cubicBezTo>
                      <a:pt x="20169" y="1918"/>
                      <a:pt x="22693" y="2680"/>
                      <a:pt x="24956" y="3871"/>
                    </a:cubicBezTo>
                    <a:cubicBezTo>
                      <a:pt x="28504" y="5704"/>
                      <a:pt x="31385" y="8824"/>
                      <a:pt x="32921" y="12515"/>
                    </a:cubicBezTo>
                    <a:cubicBezTo>
                      <a:pt x="33457" y="13813"/>
                      <a:pt x="33850" y="15206"/>
                      <a:pt x="33981" y="16611"/>
                    </a:cubicBezTo>
                    <a:lnTo>
                      <a:pt x="34028" y="16658"/>
                    </a:lnTo>
                    <a:cubicBezTo>
                      <a:pt x="34064" y="17765"/>
                      <a:pt x="34123" y="18885"/>
                      <a:pt x="33945" y="19980"/>
                    </a:cubicBezTo>
                    <a:cubicBezTo>
                      <a:pt x="33659" y="22040"/>
                      <a:pt x="32778" y="24004"/>
                      <a:pt x="31516" y="25647"/>
                    </a:cubicBezTo>
                    <a:cubicBezTo>
                      <a:pt x="29194" y="28648"/>
                      <a:pt x="25825" y="30898"/>
                      <a:pt x="22074" y="31624"/>
                    </a:cubicBezTo>
                    <a:cubicBezTo>
                      <a:pt x="21455" y="31743"/>
                      <a:pt x="20836" y="31851"/>
                      <a:pt x="20205" y="31886"/>
                    </a:cubicBezTo>
                    <a:cubicBezTo>
                      <a:pt x="19869" y="31937"/>
                      <a:pt x="19524" y="31944"/>
                      <a:pt x="19179" y="31944"/>
                    </a:cubicBezTo>
                    <a:cubicBezTo>
                      <a:pt x="19065" y="31944"/>
                      <a:pt x="18951" y="31943"/>
                      <a:pt x="18837" y="31943"/>
                    </a:cubicBezTo>
                    <a:cubicBezTo>
                      <a:pt x="18733" y="31943"/>
                      <a:pt x="18630" y="31944"/>
                      <a:pt x="18526" y="31946"/>
                    </a:cubicBezTo>
                    <a:cubicBezTo>
                      <a:pt x="18421" y="31943"/>
                      <a:pt x="18316" y="31943"/>
                      <a:pt x="18211" y="31943"/>
                    </a:cubicBezTo>
                    <a:cubicBezTo>
                      <a:pt x="18140" y="31943"/>
                      <a:pt x="18070" y="31943"/>
                      <a:pt x="17999" y="31943"/>
                    </a:cubicBezTo>
                    <a:cubicBezTo>
                      <a:pt x="17647" y="31943"/>
                      <a:pt x="17292" y="31938"/>
                      <a:pt x="16943" y="31874"/>
                    </a:cubicBezTo>
                    <a:cubicBezTo>
                      <a:pt x="14442" y="31684"/>
                      <a:pt x="11978" y="31017"/>
                      <a:pt x="9739" y="29886"/>
                    </a:cubicBezTo>
                    <a:cubicBezTo>
                      <a:pt x="7680" y="28814"/>
                      <a:pt x="5739" y="27386"/>
                      <a:pt x="4405" y="25445"/>
                    </a:cubicBezTo>
                    <a:cubicBezTo>
                      <a:pt x="3441" y="24040"/>
                      <a:pt x="2881" y="22409"/>
                      <a:pt x="2524" y="20766"/>
                    </a:cubicBezTo>
                    <a:cubicBezTo>
                      <a:pt x="2286" y="19647"/>
                      <a:pt x="2108" y="18527"/>
                      <a:pt x="2084" y="17384"/>
                    </a:cubicBezTo>
                    <a:cubicBezTo>
                      <a:pt x="2024" y="16980"/>
                      <a:pt x="2048" y="16551"/>
                      <a:pt x="2060" y="16146"/>
                    </a:cubicBezTo>
                    <a:cubicBezTo>
                      <a:pt x="2131" y="15765"/>
                      <a:pt x="2084" y="15372"/>
                      <a:pt x="2167" y="15003"/>
                    </a:cubicBezTo>
                    <a:cubicBezTo>
                      <a:pt x="2286" y="14098"/>
                      <a:pt x="2453" y="13193"/>
                      <a:pt x="2798" y="12360"/>
                    </a:cubicBezTo>
                    <a:cubicBezTo>
                      <a:pt x="2989" y="11884"/>
                      <a:pt x="3262" y="11431"/>
                      <a:pt x="3274" y="10919"/>
                    </a:cubicBezTo>
                    <a:cubicBezTo>
                      <a:pt x="4644" y="8824"/>
                      <a:pt x="6430" y="7038"/>
                      <a:pt x="8358" y="5443"/>
                    </a:cubicBezTo>
                    <a:cubicBezTo>
                      <a:pt x="9227" y="4728"/>
                      <a:pt x="10144" y="4049"/>
                      <a:pt x="11097" y="3466"/>
                    </a:cubicBezTo>
                    <a:cubicBezTo>
                      <a:pt x="12442" y="2645"/>
                      <a:pt x="13966" y="2133"/>
                      <a:pt x="15526" y="1930"/>
                    </a:cubicBezTo>
                    <a:cubicBezTo>
                      <a:pt x="16025" y="1879"/>
                      <a:pt x="16531" y="1814"/>
                      <a:pt x="17034" y="1814"/>
                    </a:cubicBezTo>
                    <a:close/>
                    <a:moveTo>
                      <a:pt x="17073" y="1"/>
                    </a:moveTo>
                    <a:cubicBezTo>
                      <a:pt x="16425" y="1"/>
                      <a:pt x="15777" y="43"/>
                      <a:pt x="15133" y="132"/>
                    </a:cubicBezTo>
                    <a:cubicBezTo>
                      <a:pt x="13347" y="406"/>
                      <a:pt x="11609" y="1025"/>
                      <a:pt x="10085" y="2014"/>
                    </a:cubicBezTo>
                    <a:cubicBezTo>
                      <a:pt x="7977" y="3383"/>
                      <a:pt x="6060" y="5026"/>
                      <a:pt x="4358" y="6883"/>
                    </a:cubicBezTo>
                    <a:cubicBezTo>
                      <a:pt x="2596" y="8848"/>
                      <a:pt x="1000" y="11134"/>
                      <a:pt x="512" y="13789"/>
                    </a:cubicBezTo>
                    <a:cubicBezTo>
                      <a:pt x="357" y="14503"/>
                      <a:pt x="357" y="15241"/>
                      <a:pt x="191" y="15968"/>
                    </a:cubicBezTo>
                    <a:cubicBezTo>
                      <a:pt x="0" y="17456"/>
                      <a:pt x="60" y="18956"/>
                      <a:pt x="286" y="20444"/>
                    </a:cubicBezTo>
                    <a:cubicBezTo>
                      <a:pt x="322" y="20611"/>
                      <a:pt x="345" y="20790"/>
                      <a:pt x="381" y="20968"/>
                    </a:cubicBezTo>
                    <a:cubicBezTo>
                      <a:pt x="405" y="21111"/>
                      <a:pt x="441" y="21266"/>
                      <a:pt x="464" y="21409"/>
                    </a:cubicBezTo>
                    <a:cubicBezTo>
                      <a:pt x="548" y="21766"/>
                      <a:pt x="631" y="22123"/>
                      <a:pt x="726" y="22480"/>
                    </a:cubicBezTo>
                    <a:cubicBezTo>
                      <a:pt x="1000" y="23409"/>
                      <a:pt x="1334" y="24314"/>
                      <a:pt x="1786" y="25159"/>
                    </a:cubicBezTo>
                    <a:cubicBezTo>
                      <a:pt x="2536" y="26588"/>
                      <a:pt x="3584" y="27850"/>
                      <a:pt x="4786" y="28934"/>
                    </a:cubicBezTo>
                    <a:cubicBezTo>
                      <a:pt x="6549" y="30541"/>
                      <a:pt x="8632" y="31767"/>
                      <a:pt x="10871" y="32613"/>
                    </a:cubicBezTo>
                    <a:cubicBezTo>
                      <a:pt x="12502" y="33208"/>
                      <a:pt x="14216" y="33613"/>
                      <a:pt x="15943" y="33791"/>
                    </a:cubicBezTo>
                    <a:cubicBezTo>
                      <a:pt x="16704" y="33869"/>
                      <a:pt x="17469" y="33901"/>
                      <a:pt x="18233" y="33901"/>
                    </a:cubicBezTo>
                    <a:cubicBezTo>
                      <a:pt x="18748" y="33901"/>
                      <a:pt x="19263" y="33887"/>
                      <a:pt x="19776" y="33863"/>
                    </a:cubicBezTo>
                    <a:cubicBezTo>
                      <a:pt x="20431" y="33779"/>
                      <a:pt x="21086" y="33708"/>
                      <a:pt x="21741" y="33589"/>
                    </a:cubicBezTo>
                    <a:cubicBezTo>
                      <a:pt x="21884" y="33553"/>
                      <a:pt x="22027" y="33529"/>
                      <a:pt x="22181" y="33505"/>
                    </a:cubicBezTo>
                    <a:cubicBezTo>
                      <a:pt x="22753" y="33375"/>
                      <a:pt x="23313" y="33232"/>
                      <a:pt x="23872" y="33065"/>
                    </a:cubicBezTo>
                    <a:cubicBezTo>
                      <a:pt x="26265" y="32315"/>
                      <a:pt x="28468" y="31041"/>
                      <a:pt x="30373" y="29422"/>
                    </a:cubicBezTo>
                    <a:cubicBezTo>
                      <a:pt x="31695" y="28279"/>
                      <a:pt x="32897" y="26981"/>
                      <a:pt x="33814" y="25493"/>
                    </a:cubicBezTo>
                    <a:cubicBezTo>
                      <a:pt x="34731" y="24040"/>
                      <a:pt x="35338" y="22397"/>
                      <a:pt x="35612" y="20706"/>
                    </a:cubicBezTo>
                    <a:cubicBezTo>
                      <a:pt x="35814" y="19194"/>
                      <a:pt x="35814" y="17646"/>
                      <a:pt x="35612" y="16146"/>
                    </a:cubicBezTo>
                    <a:cubicBezTo>
                      <a:pt x="35171" y="13217"/>
                      <a:pt x="34052" y="10372"/>
                      <a:pt x="32326" y="7967"/>
                    </a:cubicBezTo>
                    <a:cubicBezTo>
                      <a:pt x="29944" y="4633"/>
                      <a:pt x="26384" y="2264"/>
                      <a:pt x="22539" y="930"/>
                    </a:cubicBezTo>
                    <a:cubicBezTo>
                      <a:pt x="20783" y="348"/>
                      <a:pt x="18928" y="1"/>
                      <a:pt x="17073"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nvGrpSpPr>
              <p:cNvPr id="1638" name="Google Shape;1638;p33"/>
              <p:cNvGrpSpPr/>
              <p:nvPr/>
            </p:nvGrpSpPr>
            <p:grpSpPr>
              <a:xfrm>
                <a:off x="6245492" y="1339449"/>
                <a:ext cx="383085" cy="320391"/>
                <a:chOff x="6169292" y="1415649"/>
                <a:chExt cx="383085" cy="320391"/>
              </a:xfrm>
            </p:grpSpPr>
            <p:sp>
              <p:nvSpPr>
                <p:cNvPr id="1639" name="Google Shape;1639;p33"/>
                <p:cNvSpPr/>
                <p:nvPr/>
              </p:nvSpPr>
              <p:spPr>
                <a:xfrm>
                  <a:off x="6442331" y="1415649"/>
                  <a:ext cx="98098" cy="132832"/>
                </a:xfrm>
                <a:custGeom>
                  <a:avLst/>
                  <a:gdLst/>
                  <a:ahLst/>
                  <a:cxnLst/>
                  <a:rect l="l" t="t" r="r" b="b"/>
                  <a:pathLst>
                    <a:path w="4787" h="6482" extrusionOk="0">
                      <a:moveTo>
                        <a:pt x="2322" y="0"/>
                      </a:moveTo>
                      <a:cubicBezTo>
                        <a:pt x="2155" y="0"/>
                        <a:pt x="2000" y="0"/>
                        <a:pt x="1846" y="12"/>
                      </a:cubicBezTo>
                      <a:lnTo>
                        <a:pt x="1953" y="108"/>
                      </a:lnTo>
                      <a:cubicBezTo>
                        <a:pt x="1834" y="96"/>
                        <a:pt x="1727" y="72"/>
                        <a:pt x="1607" y="48"/>
                      </a:cubicBezTo>
                      <a:lnTo>
                        <a:pt x="1607" y="48"/>
                      </a:lnTo>
                      <a:lnTo>
                        <a:pt x="1619" y="155"/>
                      </a:lnTo>
                      <a:lnTo>
                        <a:pt x="1346" y="155"/>
                      </a:lnTo>
                      <a:lnTo>
                        <a:pt x="1346" y="262"/>
                      </a:lnTo>
                      <a:cubicBezTo>
                        <a:pt x="1310" y="262"/>
                        <a:pt x="1226" y="250"/>
                        <a:pt x="1179" y="239"/>
                      </a:cubicBezTo>
                      <a:lnTo>
                        <a:pt x="1167" y="358"/>
                      </a:lnTo>
                      <a:cubicBezTo>
                        <a:pt x="1131" y="346"/>
                        <a:pt x="1060" y="346"/>
                        <a:pt x="1024" y="346"/>
                      </a:cubicBezTo>
                      <a:cubicBezTo>
                        <a:pt x="1012" y="453"/>
                        <a:pt x="953" y="524"/>
                        <a:pt x="857" y="548"/>
                      </a:cubicBezTo>
                      <a:cubicBezTo>
                        <a:pt x="822" y="596"/>
                        <a:pt x="750" y="679"/>
                        <a:pt x="714" y="727"/>
                      </a:cubicBezTo>
                      <a:cubicBezTo>
                        <a:pt x="726" y="762"/>
                        <a:pt x="726" y="822"/>
                        <a:pt x="726" y="858"/>
                      </a:cubicBezTo>
                      <a:lnTo>
                        <a:pt x="619" y="870"/>
                      </a:lnTo>
                      <a:cubicBezTo>
                        <a:pt x="619" y="905"/>
                        <a:pt x="643" y="989"/>
                        <a:pt x="643" y="1036"/>
                      </a:cubicBezTo>
                      <a:lnTo>
                        <a:pt x="548" y="1036"/>
                      </a:lnTo>
                      <a:cubicBezTo>
                        <a:pt x="548" y="1131"/>
                        <a:pt x="536" y="1227"/>
                        <a:pt x="536" y="1322"/>
                      </a:cubicBezTo>
                      <a:lnTo>
                        <a:pt x="381" y="1322"/>
                      </a:lnTo>
                      <a:lnTo>
                        <a:pt x="572" y="1405"/>
                      </a:lnTo>
                      <a:lnTo>
                        <a:pt x="393" y="1417"/>
                      </a:lnTo>
                      <a:cubicBezTo>
                        <a:pt x="393" y="1643"/>
                        <a:pt x="381" y="1870"/>
                        <a:pt x="381" y="2108"/>
                      </a:cubicBezTo>
                      <a:lnTo>
                        <a:pt x="464" y="2096"/>
                      </a:lnTo>
                      <a:cubicBezTo>
                        <a:pt x="464" y="2191"/>
                        <a:pt x="464" y="2286"/>
                        <a:pt x="464" y="2382"/>
                      </a:cubicBezTo>
                      <a:lnTo>
                        <a:pt x="572" y="2370"/>
                      </a:lnTo>
                      <a:lnTo>
                        <a:pt x="572" y="2370"/>
                      </a:lnTo>
                      <a:cubicBezTo>
                        <a:pt x="560" y="2417"/>
                        <a:pt x="548" y="2513"/>
                        <a:pt x="536" y="2560"/>
                      </a:cubicBezTo>
                      <a:lnTo>
                        <a:pt x="667" y="2548"/>
                      </a:lnTo>
                      <a:lnTo>
                        <a:pt x="619" y="2667"/>
                      </a:lnTo>
                      <a:lnTo>
                        <a:pt x="738" y="2644"/>
                      </a:lnTo>
                      <a:lnTo>
                        <a:pt x="738" y="2644"/>
                      </a:lnTo>
                      <a:cubicBezTo>
                        <a:pt x="738" y="2679"/>
                        <a:pt x="726" y="2763"/>
                        <a:pt x="726" y="2798"/>
                      </a:cubicBezTo>
                      <a:cubicBezTo>
                        <a:pt x="740" y="2796"/>
                        <a:pt x="753" y="2794"/>
                        <a:pt x="766" y="2794"/>
                      </a:cubicBezTo>
                      <a:cubicBezTo>
                        <a:pt x="976" y="2794"/>
                        <a:pt x="967" y="3159"/>
                        <a:pt x="798" y="3215"/>
                      </a:cubicBezTo>
                      <a:cubicBezTo>
                        <a:pt x="810" y="3239"/>
                        <a:pt x="810" y="3310"/>
                        <a:pt x="822" y="3334"/>
                      </a:cubicBezTo>
                      <a:lnTo>
                        <a:pt x="714" y="3346"/>
                      </a:lnTo>
                      <a:lnTo>
                        <a:pt x="738" y="3441"/>
                      </a:lnTo>
                      <a:cubicBezTo>
                        <a:pt x="714" y="3453"/>
                        <a:pt x="655" y="3465"/>
                        <a:pt x="631" y="3465"/>
                      </a:cubicBezTo>
                      <a:lnTo>
                        <a:pt x="631" y="3572"/>
                      </a:lnTo>
                      <a:cubicBezTo>
                        <a:pt x="536" y="3691"/>
                        <a:pt x="476" y="3834"/>
                        <a:pt x="441" y="3977"/>
                      </a:cubicBezTo>
                      <a:lnTo>
                        <a:pt x="393" y="3989"/>
                      </a:lnTo>
                      <a:cubicBezTo>
                        <a:pt x="345" y="4132"/>
                        <a:pt x="298" y="4275"/>
                        <a:pt x="262" y="4430"/>
                      </a:cubicBezTo>
                      <a:lnTo>
                        <a:pt x="191" y="4418"/>
                      </a:lnTo>
                      <a:cubicBezTo>
                        <a:pt x="191" y="4489"/>
                        <a:pt x="191" y="4632"/>
                        <a:pt x="179" y="4703"/>
                      </a:cubicBezTo>
                      <a:lnTo>
                        <a:pt x="107" y="4680"/>
                      </a:lnTo>
                      <a:lnTo>
                        <a:pt x="107" y="4680"/>
                      </a:lnTo>
                      <a:cubicBezTo>
                        <a:pt x="107" y="5180"/>
                        <a:pt x="0" y="5703"/>
                        <a:pt x="203" y="6168"/>
                      </a:cubicBezTo>
                      <a:cubicBezTo>
                        <a:pt x="298" y="6204"/>
                        <a:pt x="369" y="6263"/>
                        <a:pt x="393" y="6358"/>
                      </a:cubicBezTo>
                      <a:cubicBezTo>
                        <a:pt x="453" y="6370"/>
                        <a:pt x="572" y="6382"/>
                        <a:pt x="631" y="6394"/>
                      </a:cubicBezTo>
                      <a:lnTo>
                        <a:pt x="631" y="6465"/>
                      </a:lnTo>
                      <a:cubicBezTo>
                        <a:pt x="772" y="6477"/>
                        <a:pt x="913" y="6482"/>
                        <a:pt x="1053" y="6482"/>
                      </a:cubicBezTo>
                      <a:cubicBezTo>
                        <a:pt x="1711" y="6482"/>
                        <a:pt x="2359" y="6378"/>
                        <a:pt x="3012" y="6378"/>
                      </a:cubicBezTo>
                      <a:cubicBezTo>
                        <a:pt x="3087" y="6378"/>
                        <a:pt x="3163" y="6379"/>
                        <a:pt x="3239" y="6382"/>
                      </a:cubicBezTo>
                      <a:lnTo>
                        <a:pt x="3203" y="6311"/>
                      </a:lnTo>
                      <a:cubicBezTo>
                        <a:pt x="3453" y="6311"/>
                        <a:pt x="3691" y="6299"/>
                        <a:pt x="3941" y="6287"/>
                      </a:cubicBezTo>
                      <a:cubicBezTo>
                        <a:pt x="3929" y="6263"/>
                        <a:pt x="3917" y="6227"/>
                        <a:pt x="3917" y="6215"/>
                      </a:cubicBezTo>
                      <a:lnTo>
                        <a:pt x="4298" y="6215"/>
                      </a:lnTo>
                      <a:lnTo>
                        <a:pt x="4286" y="6132"/>
                      </a:lnTo>
                      <a:cubicBezTo>
                        <a:pt x="4346" y="6120"/>
                        <a:pt x="4489" y="6108"/>
                        <a:pt x="4548" y="6108"/>
                      </a:cubicBezTo>
                      <a:lnTo>
                        <a:pt x="4524" y="6025"/>
                      </a:lnTo>
                      <a:lnTo>
                        <a:pt x="4632" y="6013"/>
                      </a:lnTo>
                      <a:lnTo>
                        <a:pt x="4644" y="5918"/>
                      </a:lnTo>
                      <a:lnTo>
                        <a:pt x="4727" y="5942"/>
                      </a:lnTo>
                      <a:cubicBezTo>
                        <a:pt x="4786" y="5608"/>
                        <a:pt x="4739" y="5275"/>
                        <a:pt x="4620" y="4953"/>
                      </a:cubicBezTo>
                      <a:lnTo>
                        <a:pt x="4560" y="4965"/>
                      </a:lnTo>
                      <a:cubicBezTo>
                        <a:pt x="4548" y="4834"/>
                        <a:pt x="4548" y="4715"/>
                        <a:pt x="4548" y="4596"/>
                      </a:cubicBezTo>
                      <a:lnTo>
                        <a:pt x="4477" y="4620"/>
                      </a:lnTo>
                      <a:lnTo>
                        <a:pt x="4453" y="4322"/>
                      </a:lnTo>
                      <a:lnTo>
                        <a:pt x="4358" y="4322"/>
                      </a:lnTo>
                      <a:cubicBezTo>
                        <a:pt x="4370" y="4287"/>
                        <a:pt x="4394" y="4215"/>
                        <a:pt x="4394" y="4168"/>
                      </a:cubicBezTo>
                      <a:cubicBezTo>
                        <a:pt x="4370" y="4168"/>
                        <a:pt x="4310" y="4144"/>
                        <a:pt x="4274" y="4144"/>
                      </a:cubicBezTo>
                      <a:lnTo>
                        <a:pt x="4310" y="3989"/>
                      </a:lnTo>
                      <a:lnTo>
                        <a:pt x="4215" y="3977"/>
                      </a:lnTo>
                      <a:cubicBezTo>
                        <a:pt x="4167" y="3894"/>
                        <a:pt x="4132" y="3798"/>
                        <a:pt x="4084" y="3703"/>
                      </a:cubicBezTo>
                      <a:lnTo>
                        <a:pt x="4001" y="3715"/>
                      </a:lnTo>
                      <a:cubicBezTo>
                        <a:pt x="4001" y="3679"/>
                        <a:pt x="4001" y="3608"/>
                        <a:pt x="4001" y="3572"/>
                      </a:cubicBezTo>
                      <a:cubicBezTo>
                        <a:pt x="3786" y="3477"/>
                        <a:pt x="3679" y="3239"/>
                        <a:pt x="3477" y="3096"/>
                      </a:cubicBezTo>
                      <a:cubicBezTo>
                        <a:pt x="3370" y="2953"/>
                        <a:pt x="3120" y="2953"/>
                        <a:pt x="3108" y="2739"/>
                      </a:cubicBezTo>
                      <a:lnTo>
                        <a:pt x="3298" y="2715"/>
                      </a:lnTo>
                      <a:cubicBezTo>
                        <a:pt x="3298" y="2679"/>
                        <a:pt x="3298" y="2596"/>
                        <a:pt x="3298" y="2548"/>
                      </a:cubicBezTo>
                      <a:lnTo>
                        <a:pt x="3417" y="2572"/>
                      </a:lnTo>
                      <a:lnTo>
                        <a:pt x="3358" y="2465"/>
                      </a:lnTo>
                      <a:cubicBezTo>
                        <a:pt x="3393" y="2465"/>
                        <a:pt x="3453" y="2465"/>
                        <a:pt x="3489" y="2453"/>
                      </a:cubicBezTo>
                      <a:lnTo>
                        <a:pt x="3465" y="2298"/>
                      </a:lnTo>
                      <a:lnTo>
                        <a:pt x="3596" y="2274"/>
                      </a:lnTo>
                      <a:cubicBezTo>
                        <a:pt x="3584" y="2239"/>
                        <a:pt x="3548" y="2155"/>
                        <a:pt x="3536" y="2120"/>
                      </a:cubicBezTo>
                      <a:lnTo>
                        <a:pt x="3655" y="2120"/>
                      </a:lnTo>
                      <a:cubicBezTo>
                        <a:pt x="3643" y="2024"/>
                        <a:pt x="3655" y="1917"/>
                        <a:pt x="3655" y="1822"/>
                      </a:cubicBezTo>
                      <a:lnTo>
                        <a:pt x="3727" y="1846"/>
                      </a:lnTo>
                      <a:cubicBezTo>
                        <a:pt x="3727" y="1691"/>
                        <a:pt x="3727" y="1524"/>
                        <a:pt x="3727" y="1370"/>
                      </a:cubicBezTo>
                      <a:lnTo>
                        <a:pt x="3620" y="1441"/>
                      </a:lnTo>
                      <a:cubicBezTo>
                        <a:pt x="3643" y="1334"/>
                        <a:pt x="3655" y="1227"/>
                        <a:pt x="3679" y="1120"/>
                      </a:cubicBezTo>
                      <a:lnTo>
                        <a:pt x="3679" y="1120"/>
                      </a:lnTo>
                      <a:lnTo>
                        <a:pt x="3596" y="1143"/>
                      </a:lnTo>
                      <a:cubicBezTo>
                        <a:pt x="3560" y="989"/>
                        <a:pt x="3512" y="858"/>
                        <a:pt x="3453" y="715"/>
                      </a:cubicBezTo>
                      <a:cubicBezTo>
                        <a:pt x="3358" y="691"/>
                        <a:pt x="3298" y="631"/>
                        <a:pt x="3286" y="524"/>
                      </a:cubicBezTo>
                      <a:cubicBezTo>
                        <a:pt x="3179" y="512"/>
                        <a:pt x="3108" y="453"/>
                        <a:pt x="3108" y="334"/>
                      </a:cubicBezTo>
                      <a:cubicBezTo>
                        <a:pt x="3072" y="334"/>
                        <a:pt x="2989" y="334"/>
                        <a:pt x="2953" y="346"/>
                      </a:cubicBezTo>
                      <a:lnTo>
                        <a:pt x="2941" y="227"/>
                      </a:lnTo>
                      <a:cubicBezTo>
                        <a:pt x="2905" y="227"/>
                        <a:pt x="2846" y="239"/>
                        <a:pt x="2810" y="250"/>
                      </a:cubicBezTo>
                      <a:cubicBezTo>
                        <a:pt x="2762" y="215"/>
                        <a:pt x="2679" y="167"/>
                        <a:pt x="2631" y="131"/>
                      </a:cubicBezTo>
                      <a:cubicBezTo>
                        <a:pt x="2524" y="84"/>
                        <a:pt x="2417" y="72"/>
                        <a:pt x="2310" y="72"/>
                      </a:cubicBezTo>
                      <a:cubicBezTo>
                        <a:pt x="2310" y="48"/>
                        <a:pt x="2322" y="12"/>
                        <a:pt x="2322"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40" name="Google Shape;1640;p33"/>
                <p:cNvSpPr/>
                <p:nvPr/>
              </p:nvSpPr>
              <p:spPr>
                <a:xfrm>
                  <a:off x="6301047" y="1425589"/>
                  <a:ext cx="98098" cy="130373"/>
                </a:xfrm>
                <a:custGeom>
                  <a:avLst/>
                  <a:gdLst/>
                  <a:ahLst/>
                  <a:cxnLst/>
                  <a:rect l="l" t="t" r="r" b="b"/>
                  <a:pathLst>
                    <a:path w="4787" h="6362" extrusionOk="0">
                      <a:moveTo>
                        <a:pt x="2102" y="1"/>
                      </a:moveTo>
                      <a:cubicBezTo>
                        <a:pt x="1890" y="1"/>
                        <a:pt x="1679" y="9"/>
                        <a:pt x="1465" y="27"/>
                      </a:cubicBezTo>
                      <a:lnTo>
                        <a:pt x="1489" y="87"/>
                      </a:lnTo>
                      <a:cubicBezTo>
                        <a:pt x="1483" y="87"/>
                        <a:pt x="1477" y="86"/>
                        <a:pt x="1472" y="86"/>
                      </a:cubicBezTo>
                      <a:cubicBezTo>
                        <a:pt x="1247" y="86"/>
                        <a:pt x="1174" y="313"/>
                        <a:pt x="953" y="325"/>
                      </a:cubicBezTo>
                      <a:cubicBezTo>
                        <a:pt x="953" y="361"/>
                        <a:pt x="953" y="432"/>
                        <a:pt x="953" y="468"/>
                      </a:cubicBezTo>
                      <a:lnTo>
                        <a:pt x="846" y="456"/>
                      </a:lnTo>
                      <a:lnTo>
                        <a:pt x="870" y="575"/>
                      </a:lnTo>
                      <a:lnTo>
                        <a:pt x="870" y="575"/>
                      </a:lnTo>
                      <a:lnTo>
                        <a:pt x="750" y="551"/>
                      </a:lnTo>
                      <a:lnTo>
                        <a:pt x="798" y="646"/>
                      </a:lnTo>
                      <a:lnTo>
                        <a:pt x="679" y="658"/>
                      </a:lnTo>
                      <a:cubicBezTo>
                        <a:pt x="679" y="706"/>
                        <a:pt x="703" y="777"/>
                        <a:pt x="703" y="825"/>
                      </a:cubicBezTo>
                      <a:lnTo>
                        <a:pt x="620" y="825"/>
                      </a:lnTo>
                      <a:cubicBezTo>
                        <a:pt x="596" y="908"/>
                        <a:pt x="548" y="1051"/>
                        <a:pt x="524" y="1135"/>
                      </a:cubicBezTo>
                      <a:cubicBezTo>
                        <a:pt x="453" y="1539"/>
                        <a:pt x="477" y="1944"/>
                        <a:pt x="512" y="2349"/>
                      </a:cubicBezTo>
                      <a:lnTo>
                        <a:pt x="620" y="2325"/>
                      </a:lnTo>
                      <a:lnTo>
                        <a:pt x="620" y="2325"/>
                      </a:lnTo>
                      <a:cubicBezTo>
                        <a:pt x="608" y="2373"/>
                        <a:pt x="596" y="2468"/>
                        <a:pt x="584" y="2504"/>
                      </a:cubicBezTo>
                      <a:lnTo>
                        <a:pt x="715" y="2516"/>
                      </a:lnTo>
                      <a:lnTo>
                        <a:pt x="667" y="2623"/>
                      </a:lnTo>
                      <a:lnTo>
                        <a:pt x="786" y="2587"/>
                      </a:lnTo>
                      <a:lnTo>
                        <a:pt x="750" y="2706"/>
                      </a:lnTo>
                      <a:lnTo>
                        <a:pt x="870" y="2682"/>
                      </a:lnTo>
                      <a:lnTo>
                        <a:pt x="870" y="2682"/>
                      </a:lnTo>
                      <a:lnTo>
                        <a:pt x="846" y="2778"/>
                      </a:lnTo>
                      <a:cubicBezTo>
                        <a:pt x="905" y="2790"/>
                        <a:pt x="1012" y="2825"/>
                        <a:pt x="1060" y="2837"/>
                      </a:cubicBezTo>
                      <a:cubicBezTo>
                        <a:pt x="1012" y="2849"/>
                        <a:pt x="905" y="2873"/>
                        <a:pt x="858" y="2885"/>
                      </a:cubicBezTo>
                      <a:cubicBezTo>
                        <a:pt x="893" y="2909"/>
                        <a:pt x="965" y="2980"/>
                        <a:pt x="1001" y="3016"/>
                      </a:cubicBezTo>
                      <a:lnTo>
                        <a:pt x="858" y="3028"/>
                      </a:lnTo>
                      <a:lnTo>
                        <a:pt x="870" y="3147"/>
                      </a:lnTo>
                      <a:lnTo>
                        <a:pt x="774" y="3159"/>
                      </a:lnTo>
                      <a:cubicBezTo>
                        <a:pt x="774" y="3194"/>
                        <a:pt x="774" y="3278"/>
                        <a:pt x="774" y="3313"/>
                      </a:cubicBezTo>
                      <a:lnTo>
                        <a:pt x="667" y="3325"/>
                      </a:lnTo>
                      <a:lnTo>
                        <a:pt x="679" y="3444"/>
                      </a:lnTo>
                      <a:cubicBezTo>
                        <a:pt x="596" y="3516"/>
                        <a:pt x="560" y="3611"/>
                        <a:pt x="512" y="3706"/>
                      </a:cubicBezTo>
                      <a:cubicBezTo>
                        <a:pt x="477" y="3802"/>
                        <a:pt x="429" y="3897"/>
                        <a:pt x="405" y="3992"/>
                      </a:cubicBezTo>
                      <a:cubicBezTo>
                        <a:pt x="346" y="4111"/>
                        <a:pt x="286" y="4230"/>
                        <a:pt x="227" y="4349"/>
                      </a:cubicBezTo>
                      <a:cubicBezTo>
                        <a:pt x="239" y="4373"/>
                        <a:pt x="250" y="4445"/>
                        <a:pt x="262" y="4468"/>
                      </a:cubicBezTo>
                      <a:lnTo>
                        <a:pt x="167" y="4456"/>
                      </a:lnTo>
                      <a:lnTo>
                        <a:pt x="167" y="4456"/>
                      </a:lnTo>
                      <a:cubicBezTo>
                        <a:pt x="155" y="5004"/>
                        <a:pt x="0" y="5611"/>
                        <a:pt x="262" y="6123"/>
                      </a:cubicBezTo>
                      <a:cubicBezTo>
                        <a:pt x="310" y="6159"/>
                        <a:pt x="405" y="6230"/>
                        <a:pt x="453" y="6266"/>
                      </a:cubicBezTo>
                      <a:lnTo>
                        <a:pt x="572" y="6242"/>
                      </a:lnTo>
                      <a:lnTo>
                        <a:pt x="584" y="6338"/>
                      </a:lnTo>
                      <a:cubicBezTo>
                        <a:pt x="776" y="6355"/>
                        <a:pt x="969" y="6361"/>
                        <a:pt x="1162" y="6361"/>
                      </a:cubicBezTo>
                      <a:cubicBezTo>
                        <a:pt x="1506" y="6361"/>
                        <a:pt x="1852" y="6341"/>
                        <a:pt x="2203" y="6326"/>
                      </a:cubicBezTo>
                      <a:lnTo>
                        <a:pt x="2191" y="6278"/>
                      </a:lnTo>
                      <a:lnTo>
                        <a:pt x="2191" y="6278"/>
                      </a:lnTo>
                      <a:cubicBezTo>
                        <a:pt x="2292" y="6281"/>
                        <a:pt x="2394" y="6283"/>
                        <a:pt x="2497" y="6283"/>
                      </a:cubicBezTo>
                      <a:cubicBezTo>
                        <a:pt x="2804" y="6283"/>
                        <a:pt x="3114" y="6269"/>
                        <a:pt x="3417" y="6242"/>
                      </a:cubicBezTo>
                      <a:cubicBezTo>
                        <a:pt x="3656" y="6171"/>
                        <a:pt x="3906" y="6159"/>
                        <a:pt x="4168" y="6159"/>
                      </a:cubicBezTo>
                      <a:lnTo>
                        <a:pt x="4144" y="6100"/>
                      </a:lnTo>
                      <a:cubicBezTo>
                        <a:pt x="4275" y="6076"/>
                        <a:pt x="4430" y="6040"/>
                        <a:pt x="4560" y="5969"/>
                      </a:cubicBezTo>
                      <a:cubicBezTo>
                        <a:pt x="4596" y="5945"/>
                        <a:pt x="4668" y="5885"/>
                        <a:pt x="4703" y="5861"/>
                      </a:cubicBezTo>
                      <a:lnTo>
                        <a:pt x="4680" y="5730"/>
                      </a:lnTo>
                      <a:lnTo>
                        <a:pt x="4787" y="5730"/>
                      </a:lnTo>
                      <a:cubicBezTo>
                        <a:pt x="4787" y="5564"/>
                        <a:pt x="4787" y="5385"/>
                        <a:pt x="4763" y="5218"/>
                      </a:cubicBezTo>
                      <a:cubicBezTo>
                        <a:pt x="4739" y="5147"/>
                        <a:pt x="4680" y="4992"/>
                        <a:pt x="4656" y="4921"/>
                      </a:cubicBezTo>
                      <a:lnTo>
                        <a:pt x="4596" y="4921"/>
                      </a:lnTo>
                      <a:cubicBezTo>
                        <a:pt x="4596" y="4849"/>
                        <a:pt x="4596" y="4718"/>
                        <a:pt x="4596" y="4647"/>
                      </a:cubicBezTo>
                      <a:lnTo>
                        <a:pt x="4525" y="4647"/>
                      </a:lnTo>
                      <a:cubicBezTo>
                        <a:pt x="4513" y="4552"/>
                        <a:pt x="4501" y="4373"/>
                        <a:pt x="4501" y="4290"/>
                      </a:cubicBezTo>
                      <a:lnTo>
                        <a:pt x="4394" y="4290"/>
                      </a:lnTo>
                      <a:cubicBezTo>
                        <a:pt x="4406" y="4254"/>
                        <a:pt x="4418" y="4195"/>
                        <a:pt x="4430" y="4159"/>
                      </a:cubicBezTo>
                      <a:cubicBezTo>
                        <a:pt x="4406" y="4111"/>
                        <a:pt x="4358" y="4004"/>
                        <a:pt x="4334" y="3945"/>
                      </a:cubicBezTo>
                      <a:lnTo>
                        <a:pt x="4263" y="3933"/>
                      </a:lnTo>
                      <a:cubicBezTo>
                        <a:pt x="4215" y="3837"/>
                        <a:pt x="4179" y="3754"/>
                        <a:pt x="4144" y="3659"/>
                      </a:cubicBezTo>
                      <a:lnTo>
                        <a:pt x="4072" y="3671"/>
                      </a:lnTo>
                      <a:cubicBezTo>
                        <a:pt x="4060" y="3516"/>
                        <a:pt x="3894" y="3468"/>
                        <a:pt x="3858" y="3325"/>
                      </a:cubicBezTo>
                      <a:lnTo>
                        <a:pt x="3798" y="3325"/>
                      </a:lnTo>
                      <a:lnTo>
                        <a:pt x="3787" y="3230"/>
                      </a:lnTo>
                      <a:lnTo>
                        <a:pt x="3691" y="3230"/>
                      </a:lnTo>
                      <a:lnTo>
                        <a:pt x="3715" y="3135"/>
                      </a:lnTo>
                      <a:lnTo>
                        <a:pt x="3608" y="3147"/>
                      </a:lnTo>
                      <a:lnTo>
                        <a:pt x="3608" y="3075"/>
                      </a:lnTo>
                      <a:cubicBezTo>
                        <a:pt x="3489" y="3016"/>
                        <a:pt x="3394" y="2921"/>
                        <a:pt x="3298" y="2849"/>
                      </a:cubicBezTo>
                      <a:cubicBezTo>
                        <a:pt x="3251" y="2813"/>
                        <a:pt x="3156" y="2766"/>
                        <a:pt x="3108" y="2742"/>
                      </a:cubicBezTo>
                      <a:cubicBezTo>
                        <a:pt x="3108" y="2718"/>
                        <a:pt x="3120" y="2659"/>
                        <a:pt x="3120" y="2635"/>
                      </a:cubicBezTo>
                      <a:cubicBezTo>
                        <a:pt x="3179" y="2623"/>
                        <a:pt x="3287" y="2599"/>
                        <a:pt x="3346" y="2587"/>
                      </a:cubicBezTo>
                      <a:cubicBezTo>
                        <a:pt x="3346" y="2540"/>
                        <a:pt x="3334" y="2468"/>
                        <a:pt x="3334" y="2432"/>
                      </a:cubicBezTo>
                      <a:lnTo>
                        <a:pt x="3453" y="2421"/>
                      </a:lnTo>
                      <a:cubicBezTo>
                        <a:pt x="3453" y="2385"/>
                        <a:pt x="3441" y="2301"/>
                        <a:pt x="3441" y="2266"/>
                      </a:cubicBezTo>
                      <a:lnTo>
                        <a:pt x="3548" y="2254"/>
                      </a:lnTo>
                      <a:cubicBezTo>
                        <a:pt x="3548" y="2206"/>
                        <a:pt x="3537" y="2123"/>
                        <a:pt x="3525" y="2075"/>
                      </a:cubicBezTo>
                      <a:lnTo>
                        <a:pt x="3525" y="2075"/>
                      </a:lnTo>
                      <a:lnTo>
                        <a:pt x="3608" y="2087"/>
                      </a:lnTo>
                      <a:cubicBezTo>
                        <a:pt x="3703" y="1789"/>
                        <a:pt x="3715" y="1480"/>
                        <a:pt x="3715" y="1182"/>
                      </a:cubicBezTo>
                      <a:lnTo>
                        <a:pt x="3632" y="1170"/>
                      </a:lnTo>
                      <a:cubicBezTo>
                        <a:pt x="3632" y="1087"/>
                        <a:pt x="3620" y="908"/>
                        <a:pt x="3608" y="825"/>
                      </a:cubicBezTo>
                      <a:lnTo>
                        <a:pt x="3501" y="825"/>
                      </a:lnTo>
                      <a:cubicBezTo>
                        <a:pt x="3513" y="789"/>
                        <a:pt x="3525" y="706"/>
                        <a:pt x="3537" y="670"/>
                      </a:cubicBezTo>
                      <a:lnTo>
                        <a:pt x="3417" y="658"/>
                      </a:lnTo>
                      <a:lnTo>
                        <a:pt x="3441" y="539"/>
                      </a:lnTo>
                      <a:lnTo>
                        <a:pt x="3322" y="575"/>
                      </a:lnTo>
                      <a:lnTo>
                        <a:pt x="3370" y="456"/>
                      </a:lnTo>
                      <a:lnTo>
                        <a:pt x="3251" y="480"/>
                      </a:lnTo>
                      <a:lnTo>
                        <a:pt x="3275" y="373"/>
                      </a:lnTo>
                      <a:lnTo>
                        <a:pt x="3167" y="396"/>
                      </a:lnTo>
                      <a:lnTo>
                        <a:pt x="3179" y="277"/>
                      </a:lnTo>
                      <a:cubicBezTo>
                        <a:pt x="3144" y="277"/>
                        <a:pt x="3060" y="277"/>
                        <a:pt x="3025" y="289"/>
                      </a:cubicBezTo>
                      <a:cubicBezTo>
                        <a:pt x="2993" y="165"/>
                        <a:pt x="2908" y="94"/>
                        <a:pt x="2784" y="94"/>
                      </a:cubicBezTo>
                      <a:cubicBezTo>
                        <a:pt x="2765" y="94"/>
                        <a:pt x="2747" y="96"/>
                        <a:pt x="2727" y="99"/>
                      </a:cubicBezTo>
                      <a:cubicBezTo>
                        <a:pt x="2727" y="87"/>
                        <a:pt x="2739" y="51"/>
                        <a:pt x="2739" y="27"/>
                      </a:cubicBezTo>
                      <a:cubicBezTo>
                        <a:pt x="2525" y="9"/>
                        <a:pt x="2313" y="1"/>
                        <a:pt x="2102"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41" name="Google Shape;1641;p33"/>
                <p:cNvSpPr/>
                <p:nvPr/>
              </p:nvSpPr>
              <p:spPr>
                <a:xfrm>
                  <a:off x="6169292" y="1431060"/>
                  <a:ext cx="96622" cy="131726"/>
                </a:xfrm>
                <a:custGeom>
                  <a:avLst/>
                  <a:gdLst/>
                  <a:ahLst/>
                  <a:cxnLst/>
                  <a:rect l="l" t="t" r="r" b="b"/>
                  <a:pathLst>
                    <a:path w="4715" h="6428" extrusionOk="0">
                      <a:moveTo>
                        <a:pt x="2102" y="1"/>
                      </a:moveTo>
                      <a:cubicBezTo>
                        <a:pt x="1874" y="1"/>
                        <a:pt x="1645" y="13"/>
                        <a:pt x="1417" y="34"/>
                      </a:cubicBezTo>
                      <a:lnTo>
                        <a:pt x="1417" y="106"/>
                      </a:lnTo>
                      <a:cubicBezTo>
                        <a:pt x="1298" y="129"/>
                        <a:pt x="1179" y="177"/>
                        <a:pt x="1072" y="213"/>
                      </a:cubicBezTo>
                      <a:lnTo>
                        <a:pt x="1072" y="308"/>
                      </a:lnTo>
                      <a:lnTo>
                        <a:pt x="964" y="284"/>
                      </a:lnTo>
                      <a:lnTo>
                        <a:pt x="976" y="391"/>
                      </a:lnTo>
                      <a:lnTo>
                        <a:pt x="869" y="368"/>
                      </a:lnTo>
                      <a:lnTo>
                        <a:pt x="905" y="463"/>
                      </a:lnTo>
                      <a:lnTo>
                        <a:pt x="786" y="451"/>
                      </a:lnTo>
                      <a:lnTo>
                        <a:pt x="810" y="570"/>
                      </a:lnTo>
                      <a:lnTo>
                        <a:pt x="702" y="546"/>
                      </a:lnTo>
                      <a:lnTo>
                        <a:pt x="726" y="665"/>
                      </a:lnTo>
                      <a:lnTo>
                        <a:pt x="607" y="665"/>
                      </a:lnTo>
                      <a:cubicBezTo>
                        <a:pt x="619" y="701"/>
                        <a:pt x="643" y="784"/>
                        <a:pt x="655" y="832"/>
                      </a:cubicBezTo>
                      <a:lnTo>
                        <a:pt x="548" y="820"/>
                      </a:lnTo>
                      <a:lnTo>
                        <a:pt x="548" y="820"/>
                      </a:lnTo>
                      <a:cubicBezTo>
                        <a:pt x="560" y="975"/>
                        <a:pt x="512" y="1106"/>
                        <a:pt x="417" y="1213"/>
                      </a:cubicBezTo>
                      <a:cubicBezTo>
                        <a:pt x="429" y="1237"/>
                        <a:pt x="441" y="1296"/>
                        <a:pt x="452" y="1320"/>
                      </a:cubicBezTo>
                      <a:cubicBezTo>
                        <a:pt x="286" y="1511"/>
                        <a:pt x="381" y="1808"/>
                        <a:pt x="369" y="2046"/>
                      </a:cubicBezTo>
                      <a:cubicBezTo>
                        <a:pt x="417" y="2154"/>
                        <a:pt x="441" y="2284"/>
                        <a:pt x="524" y="2392"/>
                      </a:cubicBezTo>
                      <a:lnTo>
                        <a:pt x="512" y="2487"/>
                      </a:lnTo>
                      <a:lnTo>
                        <a:pt x="607" y="2523"/>
                      </a:lnTo>
                      <a:lnTo>
                        <a:pt x="619" y="2618"/>
                      </a:lnTo>
                      <a:lnTo>
                        <a:pt x="691" y="2618"/>
                      </a:lnTo>
                      <a:cubicBezTo>
                        <a:pt x="679" y="2808"/>
                        <a:pt x="881" y="2796"/>
                        <a:pt x="1012" y="2844"/>
                      </a:cubicBezTo>
                      <a:cubicBezTo>
                        <a:pt x="976" y="2844"/>
                        <a:pt x="905" y="2844"/>
                        <a:pt x="869" y="2856"/>
                      </a:cubicBezTo>
                      <a:cubicBezTo>
                        <a:pt x="869" y="2892"/>
                        <a:pt x="881" y="2963"/>
                        <a:pt x="881" y="3011"/>
                      </a:cubicBezTo>
                      <a:cubicBezTo>
                        <a:pt x="798" y="3118"/>
                        <a:pt x="714" y="3237"/>
                        <a:pt x="643" y="3356"/>
                      </a:cubicBezTo>
                      <a:cubicBezTo>
                        <a:pt x="583" y="3451"/>
                        <a:pt x="548" y="3547"/>
                        <a:pt x="512" y="3654"/>
                      </a:cubicBezTo>
                      <a:cubicBezTo>
                        <a:pt x="488" y="3666"/>
                        <a:pt x="441" y="3689"/>
                        <a:pt x="417" y="3689"/>
                      </a:cubicBezTo>
                      <a:lnTo>
                        <a:pt x="464" y="3832"/>
                      </a:lnTo>
                      <a:cubicBezTo>
                        <a:pt x="429" y="3832"/>
                        <a:pt x="357" y="3856"/>
                        <a:pt x="333" y="3868"/>
                      </a:cubicBezTo>
                      <a:cubicBezTo>
                        <a:pt x="345" y="3904"/>
                        <a:pt x="369" y="3987"/>
                        <a:pt x="381" y="4023"/>
                      </a:cubicBezTo>
                      <a:lnTo>
                        <a:pt x="286" y="4023"/>
                      </a:lnTo>
                      <a:cubicBezTo>
                        <a:pt x="262" y="4094"/>
                        <a:pt x="202" y="4249"/>
                        <a:pt x="179" y="4320"/>
                      </a:cubicBezTo>
                      <a:cubicBezTo>
                        <a:pt x="119" y="4523"/>
                        <a:pt x="71" y="4737"/>
                        <a:pt x="12" y="4951"/>
                      </a:cubicBezTo>
                      <a:cubicBezTo>
                        <a:pt x="0" y="5142"/>
                        <a:pt x="0" y="5332"/>
                        <a:pt x="12" y="5523"/>
                      </a:cubicBezTo>
                      <a:cubicBezTo>
                        <a:pt x="60" y="5690"/>
                        <a:pt x="83" y="5868"/>
                        <a:pt x="107" y="6047"/>
                      </a:cubicBezTo>
                      <a:cubicBezTo>
                        <a:pt x="191" y="6083"/>
                        <a:pt x="250" y="6142"/>
                        <a:pt x="298" y="6214"/>
                      </a:cubicBezTo>
                      <a:cubicBezTo>
                        <a:pt x="345" y="6249"/>
                        <a:pt x="429" y="6309"/>
                        <a:pt x="476" y="6333"/>
                      </a:cubicBezTo>
                      <a:cubicBezTo>
                        <a:pt x="560" y="6344"/>
                        <a:pt x="714" y="6356"/>
                        <a:pt x="786" y="6368"/>
                      </a:cubicBezTo>
                      <a:lnTo>
                        <a:pt x="798" y="6428"/>
                      </a:lnTo>
                      <a:cubicBezTo>
                        <a:pt x="1036" y="6416"/>
                        <a:pt x="1274" y="6416"/>
                        <a:pt x="1524" y="6416"/>
                      </a:cubicBezTo>
                      <a:lnTo>
                        <a:pt x="1512" y="6356"/>
                      </a:lnTo>
                      <a:cubicBezTo>
                        <a:pt x="1976" y="6321"/>
                        <a:pt x="2441" y="6344"/>
                        <a:pt x="2905" y="6321"/>
                      </a:cubicBezTo>
                      <a:cubicBezTo>
                        <a:pt x="3179" y="6261"/>
                        <a:pt x="3453" y="6237"/>
                        <a:pt x="3739" y="6237"/>
                      </a:cubicBezTo>
                      <a:lnTo>
                        <a:pt x="3727" y="6178"/>
                      </a:lnTo>
                      <a:cubicBezTo>
                        <a:pt x="3870" y="6166"/>
                        <a:pt x="4024" y="6166"/>
                        <a:pt x="4179" y="6154"/>
                      </a:cubicBezTo>
                      <a:lnTo>
                        <a:pt x="4179" y="6094"/>
                      </a:lnTo>
                      <a:cubicBezTo>
                        <a:pt x="4274" y="6083"/>
                        <a:pt x="4382" y="6059"/>
                        <a:pt x="4477" y="5999"/>
                      </a:cubicBezTo>
                      <a:lnTo>
                        <a:pt x="4536" y="5975"/>
                      </a:lnTo>
                      <a:lnTo>
                        <a:pt x="4548" y="5880"/>
                      </a:lnTo>
                      <a:lnTo>
                        <a:pt x="4643" y="5904"/>
                      </a:lnTo>
                      <a:cubicBezTo>
                        <a:pt x="4632" y="5856"/>
                        <a:pt x="4632" y="5773"/>
                        <a:pt x="4620" y="5737"/>
                      </a:cubicBezTo>
                      <a:lnTo>
                        <a:pt x="4715" y="5725"/>
                      </a:lnTo>
                      <a:cubicBezTo>
                        <a:pt x="4715" y="5547"/>
                        <a:pt x="4715" y="5356"/>
                        <a:pt x="4703" y="5178"/>
                      </a:cubicBezTo>
                      <a:lnTo>
                        <a:pt x="4596" y="5178"/>
                      </a:lnTo>
                      <a:cubicBezTo>
                        <a:pt x="4608" y="5142"/>
                        <a:pt x="4620" y="5082"/>
                        <a:pt x="4632" y="5047"/>
                      </a:cubicBezTo>
                      <a:cubicBezTo>
                        <a:pt x="4501" y="4987"/>
                        <a:pt x="4548" y="4832"/>
                        <a:pt x="4524" y="4725"/>
                      </a:cubicBezTo>
                      <a:lnTo>
                        <a:pt x="4524" y="4725"/>
                      </a:lnTo>
                      <a:lnTo>
                        <a:pt x="4453" y="4737"/>
                      </a:lnTo>
                      <a:cubicBezTo>
                        <a:pt x="4453" y="4654"/>
                        <a:pt x="4453" y="4463"/>
                        <a:pt x="4441" y="4380"/>
                      </a:cubicBezTo>
                      <a:lnTo>
                        <a:pt x="4370" y="4380"/>
                      </a:lnTo>
                      <a:cubicBezTo>
                        <a:pt x="4358" y="4320"/>
                        <a:pt x="4358" y="4178"/>
                        <a:pt x="4346" y="4106"/>
                      </a:cubicBezTo>
                      <a:lnTo>
                        <a:pt x="4251" y="4118"/>
                      </a:lnTo>
                      <a:cubicBezTo>
                        <a:pt x="4251" y="4082"/>
                        <a:pt x="4262" y="4011"/>
                        <a:pt x="4262" y="3987"/>
                      </a:cubicBezTo>
                      <a:cubicBezTo>
                        <a:pt x="4227" y="3939"/>
                        <a:pt x="4167" y="3844"/>
                        <a:pt x="4143" y="3808"/>
                      </a:cubicBezTo>
                      <a:cubicBezTo>
                        <a:pt x="3870" y="3511"/>
                        <a:pt x="3655" y="3118"/>
                        <a:pt x="3286" y="2939"/>
                      </a:cubicBezTo>
                      <a:lnTo>
                        <a:pt x="3298" y="2868"/>
                      </a:lnTo>
                      <a:lnTo>
                        <a:pt x="3191" y="2904"/>
                      </a:lnTo>
                      <a:lnTo>
                        <a:pt x="3203" y="2796"/>
                      </a:lnTo>
                      <a:cubicBezTo>
                        <a:pt x="3143" y="2785"/>
                        <a:pt x="3012" y="2761"/>
                        <a:pt x="2953" y="2749"/>
                      </a:cubicBezTo>
                      <a:cubicBezTo>
                        <a:pt x="3072" y="2713"/>
                        <a:pt x="3227" y="2689"/>
                        <a:pt x="3215" y="2523"/>
                      </a:cubicBezTo>
                      <a:lnTo>
                        <a:pt x="3215" y="2523"/>
                      </a:lnTo>
                      <a:lnTo>
                        <a:pt x="3310" y="2535"/>
                      </a:lnTo>
                      <a:lnTo>
                        <a:pt x="3286" y="2439"/>
                      </a:lnTo>
                      <a:lnTo>
                        <a:pt x="3369" y="2415"/>
                      </a:lnTo>
                      <a:lnTo>
                        <a:pt x="3381" y="2320"/>
                      </a:lnTo>
                      <a:lnTo>
                        <a:pt x="3477" y="2320"/>
                      </a:lnTo>
                      <a:cubicBezTo>
                        <a:pt x="3477" y="2284"/>
                        <a:pt x="3453" y="2201"/>
                        <a:pt x="3441" y="2165"/>
                      </a:cubicBezTo>
                      <a:lnTo>
                        <a:pt x="3548" y="2165"/>
                      </a:lnTo>
                      <a:cubicBezTo>
                        <a:pt x="3548" y="2082"/>
                        <a:pt x="3560" y="1892"/>
                        <a:pt x="3572" y="1808"/>
                      </a:cubicBezTo>
                      <a:lnTo>
                        <a:pt x="3643" y="1820"/>
                      </a:lnTo>
                      <a:cubicBezTo>
                        <a:pt x="3643" y="1618"/>
                        <a:pt x="3631" y="1427"/>
                        <a:pt x="3631" y="1225"/>
                      </a:cubicBezTo>
                      <a:cubicBezTo>
                        <a:pt x="3572" y="1130"/>
                        <a:pt x="3548" y="1022"/>
                        <a:pt x="3536" y="903"/>
                      </a:cubicBezTo>
                      <a:lnTo>
                        <a:pt x="3453" y="915"/>
                      </a:lnTo>
                      <a:cubicBezTo>
                        <a:pt x="3453" y="868"/>
                        <a:pt x="3477" y="784"/>
                        <a:pt x="3489" y="749"/>
                      </a:cubicBezTo>
                      <a:lnTo>
                        <a:pt x="3369" y="737"/>
                      </a:lnTo>
                      <a:cubicBezTo>
                        <a:pt x="3369" y="701"/>
                        <a:pt x="3369" y="630"/>
                        <a:pt x="3369" y="594"/>
                      </a:cubicBezTo>
                      <a:cubicBezTo>
                        <a:pt x="3274" y="570"/>
                        <a:pt x="3203" y="499"/>
                        <a:pt x="3167" y="403"/>
                      </a:cubicBezTo>
                      <a:cubicBezTo>
                        <a:pt x="3072" y="379"/>
                        <a:pt x="3012" y="308"/>
                        <a:pt x="2988" y="213"/>
                      </a:cubicBezTo>
                      <a:cubicBezTo>
                        <a:pt x="2941" y="213"/>
                        <a:pt x="2869" y="225"/>
                        <a:pt x="2834" y="225"/>
                      </a:cubicBezTo>
                      <a:lnTo>
                        <a:pt x="2846" y="129"/>
                      </a:lnTo>
                      <a:cubicBezTo>
                        <a:pt x="2774" y="118"/>
                        <a:pt x="2631" y="106"/>
                        <a:pt x="2560" y="106"/>
                      </a:cubicBezTo>
                      <a:lnTo>
                        <a:pt x="2596" y="22"/>
                      </a:lnTo>
                      <a:cubicBezTo>
                        <a:pt x="2431" y="7"/>
                        <a:pt x="2266" y="1"/>
                        <a:pt x="2102" y="1"/>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42" name="Google Shape;1642;p33"/>
                <p:cNvSpPr/>
                <p:nvPr/>
              </p:nvSpPr>
              <p:spPr>
                <a:xfrm>
                  <a:off x="6454525" y="1590174"/>
                  <a:ext cx="97852" cy="131562"/>
                </a:xfrm>
                <a:custGeom>
                  <a:avLst/>
                  <a:gdLst/>
                  <a:ahLst/>
                  <a:cxnLst/>
                  <a:rect l="l" t="t" r="r" b="b"/>
                  <a:pathLst>
                    <a:path w="4775" h="6420" extrusionOk="0">
                      <a:moveTo>
                        <a:pt x="2001" y="0"/>
                      </a:moveTo>
                      <a:cubicBezTo>
                        <a:pt x="1846" y="0"/>
                        <a:pt x="1691" y="3"/>
                        <a:pt x="1536" y="9"/>
                      </a:cubicBezTo>
                      <a:lnTo>
                        <a:pt x="1572" y="69"/>
                      </a:lnTo>
                      <a:cubicBezTo>
                        <a:pt x="1405" y="104"/>
                        <a:pt x="1262" y="152"/>
                        <a:pt x="1108" y="188"/>
                      </a:cubicBezTo>
                      <a:lnTo>
                        <a:pt x="1132" y="283"/>
                      </a:lnTo>
                      <a:lnTo>
                        <a:pt x="1048" y="259"/>
                      </a:lnTo>
                      <a:cubicBezTo>
                        <a:pt x="941" y="331"/>
                        <a:pt x="834" y="402"/>
                        <a:pt x="810" y="533"/>
                      </a:cubicBezTo>
                      <a:cubicBezTo>
                        <a:pt x="774" y="533"/>
                        <a:pt x="715" y="533"/>
                        <a:pt x="679" y="545"/>
                      </a:cubicBezTo>
                      <a:cubicBezTo>
                        <a:pt x="679" y="581"/>
                        <a:pt x="679" y="676"/>
                        <a:pt x="679" y="712"/>
                      </a:cubicBezTo>
                      <a:lnTo>
                        <a:pt x="560" y="724"/>
                      </a:lnTo>
                      <a:cubicBezTo>
                        <a:pt x="572" y="747"/>
                        <a:pt x="584" y="819"/>
                        <a:pt x="584" y="843"/>
                      </a:cubicBezTo>
                      <a:cubicBezTo>
                        <a:pt x="441" y="1009"/>
                        <a:pt x="405" y="1224"/>
                        <a:pt x="381" y="1438"/>
                      </a:cubicBezTo>
                      <a:cubicBezTo>
                        <a:pt x="370" y="1426"/>
                        <a:pt x="334" y="1414"/>
                        <a:pt x="322" y="1414"/>
                      </a:cubicBezTo>
                      <a:cubicBezTo>
                        <a:pt x="322" y="1652"/>
                        <a:pt x="310" y="1902"/>
                        <a:pt x="310" y="2140"/>
                      </a:cubicBezTo>
                      <a:cubicBezTo>
                        <a:pt x="334" y="2140"/>
                        <a:pt x="381" y="2129"/>
                        <a:pt x="393" y="2117"/>
                      </a:cubicBezTo>
                      <a:cubicBezTo>
                        <a:pt x="405" y="2188"/>
                        <a:pt x="405" y="2343"/>
                        <a:pt x="405" y="2426"/>
                      </a:cubicBezTo>
                      <a:lnTo>
                        <a:pt x="512" y="2355"/>
                      </a:lnTo>
                      <a:lnTo>
                        <a:pt x="512" y="2355"/>
                      </a:lnTo>
                      <a:lnTo>
                        <a:pt x="465" y="2498"/>
                      </a:lnTo>
                      <a:lnTo>
                        <a:pt x="584" y="2498"/>
                      </a:lnTo>
                      <a:cubicBezTo>
                        <a:pt x="584" y="2533"/>
                        <a:pt x="572" y="2617"/>
                        <a:pt x="560" y="2664"/>
                      </a:cubicBezTo>
                      <a:lnTo>
                        <a:pt x="691" y="2664"/>
                      </a:lnTo>
                      <a:lnTo>
                        <a:pt x="655" y="2771"/>
                      </a:lnTo>
                      <a:lnTo>
                        <a:pt x="655" y="2771"/>
                      </a:lnTo>
                      <a:lnTo>
                        <a:pt x="774" y="2736"/>
                      </a:lnTo>
                      <a:lnTo>
                        <a:pt x="774" y="2736"/>
                      </a:lnTo>
                      <a:cubicBezTo>
                        <a:pt x="786" y="2902"/>
                        <a:pt x="786" y="3081"/>
                        <a:pt x="727" y="3236"/>
                      </a:cubicBezTo>
                      <a:cubicBezTo>
                        <a:pt x="608" y="3331"/>
                        <a:pt x="560" y="3486"/>
                        <a:pt x="465" y="3593"/>
                      </a:cubicBezTo>
                      <a:lnTo>
                        <a:pt x="500" y="3724"/>
                      </a:lnTo>
                      <a:lnTo>
                        <a:pt x="381" y="3724"/>
                      </a:lnTo>
                      <a:lnTo>
                        <a:pt x="405" y="3795"/>
                      </a:lnTo>
                      <a:cubicBezTo>
                        <a:pt x="334" y="3914"/>
                        <a:pt x="274" y="4022"/>
                        <a:pt x="203" y="4141"/>
                      </a:cubicBezTo>
                      <a:cubicBezTo>
                        <a:pt x="215" y="4165"/>
                        <a:pt x="227" y="4200"/>
                        <a:pt x="239" y="4224"/>
                      </a:cubicBezTo>
                      <a:cubicBezTo>
                        <a:pt x="203" y="4307"/>
                        <a:pt x="143" y="4462"/>
                        <a:pt x="108" y="4546"/>
                      </a:cubicBezTo>
                      <a:cubicBezTo>
                        <a:pt x="96" y="4546"/>
                        <a:pt x="60" y="4534"/>
                        <a:pt x="48" y="4534"/>
                      </a:cubicBezTo>
                      <a:cubicBezTo>
                        <a:pt x="12" y="5034"/>
                        <a:pt x="0" y="5546"/>
                        <a:pt x="48" y="6046"/>
                      </a:cubicBezTo>
                      <a:lnTo>
                        <a:pt x="155" y="6046"/>
                      </a:lnTo>
                      <a:cubicBezTo>
                        <a:pt x="143" y="6081"/>
                        <a:pt x="143" y="6153"/>
                        <a:pt x="143" y="6189"/>
                      </a:cubicBezTo>
                      <a:cubicBezTo>
                        <a:pt x="191" y="6224"/>
                        <a:pt x="298" y="6296"/>
                        <a:pt x="358" y="6331"/>
                      </a:cubicBezTo>
                      <a:lnTo>
                        <a:pt x="441" y="6296"/>
                      </a:lnTo>
                      <a:cubicBezTo>
                        <a:pt x="453" y="6320"/>
                        <a:pt x="489" y="6367"/>
                        <a:pt x="512" y="6379"/>
                      </a:cubicBezTo>
                      <a:cubicBezTo>
                        <a:pt x="681" y="6412"/>
                        <a:pt x="854" y="6419"/>
                        <a:pt x="1029" y="6419"/>
                      </a:cubicBezTo>
                      <a:cubicBezTo>
                        <a:pt x="1190" y="6419"/>
                        <a:pt x="1353" y="6413"/>
                        <a:pt x="1515" y="6413"/>
                      </a:cubicBezTo>
                      <a:cubicBezTo>
                        <a:pt x="1562" y="6413"/>
                        <a:pt x="1609" y="6413"/>
                        <a:pt x="1655" y="6415"/>
                      </a:cubicBezTo>
                      <a:cubicBezTo>
                        <a:pt x="1655" y="6391"/>
                        <a:pt x="1655" y="6355"/>
                        <a:pt x="1667" y="6343"/>
                      </a:cubicBezTo>
                      <a:cubicBezTo>
                        <a:pt x="2227" y="6331"/>
                        <a:pt x="2786" y="6343"/>
                        <a:pt x="3346" y="6308"/>
                      </a:cubicBezTo>
                      <a:lnTo>
                        <a:pt x="3334" y="6248"/>
                      </a:lnTo>
                      <a:cubicBezTo>
                        <a:pt x="3537" y="6236"/>
                        <a:pt x="3751" y="6224"/>
                        <a:pt x="3965" y="6212"/>
                      </a:cubicBezTo>
                      <a:lnTo>
                        <a:pt x="3953" y="6153"/>
                      </a:lnTo>
                      <a:cubicBezTo>
                        <a:pt x="4084" y="6129"/>
                        <a:pt x="4263" y="6177"/>
                        <a:pt x="4346" y="6034"/>
                      </a:cubicBezTo>
                      <a:cubicBezTo>
                        <a:pt x="4370" y="6034"/>
                        <a:pt x="4418" y="6046"/>
                        <a:pt x="4453" y="6046"/>
                      </a:cubicBezTo>
                      <a:cubicBezTo>
                        <a:pt x="4775" y="5784"/>
                        <a:pt x="4691" y="5331"/>
                        <a:pt x="4561" y="4986"/>
                      </a:cubicBezTo>
                      <a:lnTo>
                        <a:pt x="4501" y="4986"/>
                      </a:lnTo>
                      <a:cubicBezTo>
                        <a:pt x="4489" y="4891"/>
                        <a:pt x="4489" y="4796"/>
                        <a:pt x="4489" y="4700"/>
                      </a:cubicBezTo>
                      <a:lnTo>
                        <a:pt x="4418" y="4712"/>
                      </a:lnTo>
                      <a:cubicBezTo>
                        <a:pt x="4406" y="4617"/>
                        <a:pt x="4394" y="4438"/>
                        <a:pt x="4394" y="4355"/>
                      </a:cubicBezTo>
                      <a:lnTo>
                        <a:pt x="4322" y="4343"/>
                      </a:lnTo>
                      <a:cubicBezTo>
                        <a:pt x="4310" y="4200"/>
                        <a:pt x="4239" y="4081"/>
                        <a:pt x="4168" y="3962"/>
                      </a:cubicBezTo>
                      <a:cubicBezTo>
                        <a:pt x="4072" y="3784"/>
                        <a:pt x="3941" y="3641"/>
                        <a:pt x="3846" y="3486"/>
                      </a:cubicBezTo>
                      <a:lnTo>
                        <a:pt x="3763" y="3474"/>
                      </a:lnTo>
                      <a:lnTo>
                        <a:pt x="3787" y="3379"/>
                      </a:lnTo>
                      <a:lnTo>
                        <a:pt x="3691" y="3379"/>
                      </a:lnTo>
                      <a:lnTo>
                        <a:pt x="3679" y="3283"/>
                      </a:lnTo>
                      <a:lnTo>
                        <a:pt x="3596" y="3295"/>
                      </a:lnTo>
                      <a:lnTo>
                        <a:pt x="3608" y="3188"/>
                      </a:lnTo>
                      <a:lnTo>
                        <a:pt x="3525" y="3212"/>
                      </a:lnTo>
                      <a:lnTo>
                        <a:pt x="3501" y="3117"/>
                      </a:lnTo>
                      <a:lnTo>
                        <a:pt x="3406" y="3105"/>
                      </a:lnTo>
                      <a:lnTo>
                        <a:pt x="3418" y="3033"/>
                      </a:lnTo>
                      <a:cubicBezTo>
                        <a:pt x="3263" y="3022"/>
                        <a:pt x="3203" y="2855"/>
                        <a:pt x="3060" y="2831"/>
                      </a:cubicBezTo>
                      <a:lnTo>
                        <a:pt x="3072" y="2676"/>
                      </a:lnTo>
                      <a:cubicBezTo>
                        <a:pt x="3076" y="2676"/>
                        <a:pt x="3080" y="2677"/>
                        <a:pt x="3084" y="2677"/>
                      </a:cubicBezTo>
                      <a:cubicBezTo>
                        <a:pt x="3283" y="2677"/>
                        <a:pt x="3207" y="2378"/>
                        <a:pt x="3418" y="2367"/>
                      </a:cubicBezTo>
                      <a:lnTo>
                        <a:pt x="3406" y="2224"/>
                      </a:lnTo>
                      <a:lnTo>
                        <a:pt x="3489" y="2224"/>
                      </a:lnTo>
                      <a:cubicBezTo>
                        <a:pt x="3608" y="1843"/>
                        <a:pt x="3620" y="1450"/>
                        <a:pt x="3584" y="1057"/>
                      </a:cubicBezTo>
                      <a:lnTo>
                        <a:pt x="3584" y="1057"/>
                      </a:lnTo>
                      <a:lnTo>
                        <a:pt x="3477" y="1105"/>
                      </a:lnTo>
                      <a:cubicBezTo>
                        <a:pt x="3501" y="1069"/>
                        <a:pt x="3525" y="997"/>
                        <a:pt x="3537" y="974"/>
                      </a:cubicBezTo>
                      <a:lnTo>
                        <a:pt x="3453" y="974"/>
                      </a:lnTo>
                      <a:cubicBezTo>
                        <a:pt x="3418" y="843"/>
                        <a:pt x="3370" y="736"/>
                        <a:pt x="3322" y="616"/>
                      </a:cubicBezTo>
                      <a:lnTo>
                        <a:pt x="3275" y="628"/>
                      </a:lnTo>
                      <a:cubicBezTo>
                        <a:pt x="3203" y="497"/>
                        <a:pt x="3108" y="390"/>
                        <a:pt x="2965" y="319"/>
                      </a:cubicBezTo>
                      <a:lnTo>
                        <a:pt x="2977" y="247"/>
                      </a:lnTo>
                      <a:cubicBezTo>
                        <a:pt x="2941" y="247"/>
                        <a:pt x="2870" y="259"/>
                        <a:pt x="2834" y="271"/>
                      </a:cubicBezTo>
                      <a:cubicBezTo>
                        <a:pt x="2810" y="57"/>
                        <a:pt x="2572" y="104"/>
                        <a:pt x="2429" y="81"/>
                      </a:cubicBezTo>
                      <a:cubicBezTo>
                        <a:pt x="2429" y="69"/>
                        <a:pt x="2453" y="33"/>
                        <a:pt x="2465" y="9"/>
                      </a:cubicBezTo>
                      <a:cubicBezTo>
                        <a:pt x="2310" y="3"/>
                        <a:pt x="2155" y="0"/>
                        <a:pt x="2001"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43" name="Google Shape;1643;p33"/>
                <p:cNvSpPr/>
                <p:nvPr/>
              </p:nvSpPr>
              <p:spPr>
                <a:xfrm>
                  <a:off x="6313241" y="1598740"/>
                  <a:ext cx="97626" cy="131439"/>
                </a:xfrm>
                <a:custGeom>
                  <a:avLst/>
                  <a:gdLst/>
                  <a:ahLst/>
                  <a:cxnLst/>
                  <a:rect l="l" t="t" r="r" b="b"/>
                  <a:pathLst>
                    <a:path w="4764" h="6414" extrusionOk="0">
                      <a:moveTo>
                        <a:pt x="2038" y="0"/>
                      </a:moveTo>
                      <a:cubicBezTo>
                        <a:pt x="1826" y="0"/>
                        <a:pt x="1616" y="13"/>
                        <a:pt x="1406" y="32"/>
                      </a:cubicBezTo>
                      <a:lnTo>
                        <a:pt x="1418" y="103"/>
                      </a:lnTo>
                      <a:cubicBezTo>
                        <a:pt x="1298" y="127"/>
                        <a:pt x="1179" y="175"/>
                        <a:pt x="1072" y="210"/>
                      </a:cubicBezTo>
                      <a:lnTo>
                        <a:pt x="1060" y="282"/>
                      </a:lnTo>
                      <a:cubicBezTo>
                        <a:pt x="906" y="294"/>
                        <a:pt x="858" y="472"/>
                        <a:pt x="727" y="508"/>
                      </a:cubicBezTo>
                      <a:cubicBezTo>
                        <a:pt x="727" y="544"/>
                        <a:pt x="727" y="615"/>
                        <a:pt x="727" y="651"/>
                      </a:cubicBezTo>
                      <a:lnTo>
                        <a:pt x="608" y="663"/>
                      </a:lnTo>
                      <a:cubicBezTo>
                        <a:pt x="608" y="699"/>
                        <a:pt x="632" y="782"/>
                        <a:pt x="644" y="818"/>
                      </a:cubicBezTo>
                      <a:lnTo>
                        <a:pt x="536" y="818"/>
                      </a:lnTo>
                      <a:cubicBezTo>
                        <a:pt x="536" y="889"/>
                        <a:pt x="525" y="1020"/>
                        <a:pt x="513" y="1091"/>
                      </a:cubicBezTo>
                      <a:lnTo>
                        <a:pt x="453" y="1068"/>
                      </a:lnTo>
                      <a:cubicBezTo>
                        <a:pt x="429" y="1187"/>
                        <a:pt x="406" y="1294"/>
                        <a:pt x="370" y="1389"/>
                      </a:cubicBezTo>
                      <a:cubicBezTo>
                        <a:pt x="334" y="1663"/>
                        <a:pt x="346" y="1925"/>
                        <a:pt x="358" y="2187"/>
                      </a:cubicBezTo>
                      <a:lnTo>
                        <a:pt x="429" y="2139"/>
                      </a:lnTo>
                      <a:cubicBezTo>
                        <a:pt x="441" y="2211"/>
                        <a:pt x="453" y="2353"/>
                        <a:pt x="453" y="2425"/>
                      </a:cubicBezTo>
                      <a:lnTo>
                        <a:pt x="560" y="2425"/>
                      </a:lnTo>
                      <a:cubicBezTo>
                        <a:pt x="548" y="2461"/>
                        <a:pt x="536" y="2532"/>
                        <a:pt x="536" y="2568"/>
                      </a:cubicBezTo>
                      <a:cubicBezTo>
                        <a:pt x="656" y="2592"/>
                        <a:pt x="715" y="2663"/>
                        <a:pt x="739" y="2782"/>
                      </a:cubicBezTo>
                      <a:lnTo>
                        <a:pt x="870" y="2782"/>
                      </a:lnTo>
                      <a:cubicBezTo>
                        <a:pt x="882" y="2830"/>
                        <a:pt x="894" y="2925"/>
                        <a:pt x="894" y="2973"/>
                      </a:cubicBezTo>
                      <a:lnTo>
                        <a:pt x="787" y="2973"/>
                      </a:lnTo>
                      <a:cubicBezTo>
                        <a:pt x="798" y="3008"/>
                        <a:pt x="810" y="3092"/>
                        <a:pt x="822" y="3127"/>
                      </a:cubicBezTo>
                      <a:lnTo>
                        <a:pt x="703" y="3151"/>
                      </a:lnTo>
                      <a:lnTo>
                        <a:pt x="715" y="3294"/>
                      </a:lnTo>
                      <a:cubicBezTo>
                        <a:pt x="691" y="3294"/>
                        <a:pt x="644" y="3306"/>
                        <a:pt x="608" y="3318"/>
                      </a:cubicBezTo>
                      <a:lnTo>
                        <a:pt x="632" y="3413"/>
                      </a:lnTo>
                      <a:lnTo>
                        <a:pt x="525" y="3425"/>
                      </a:lnTo>
                      <a:cubicBezTo>
                        <a:pt x="536" y="3461"/>
                        <a:pt x="548" y="3532"/>
                        <a:pt x="548" y="3580"/>
                      </a:cubicBezTo>
                      <a:lnTo>
                        <a:pt x="441" y="3592"/>
                      </a:lnTo>
                      <a:cubicBezTo>
                        <a:pt x="441" y="3627"/>
                        <a:pt x="441" y="3687"/>
                        <a:pt x="453" y="3723"/>
                      </a:cubicBezTo>
                      <a:cubicBezTo>
                        <a:pt x="382" y="3842"/>
                        <a:pt x="322" y="3949"/>
                        <a:pt x="263" y="4068"/>
                      </a:cubicBezTo>
                      <a:lnTo>
                        <a:pt x="251" y="4151"/>
                      </a:lnTo>
                      <a:cubicBezTo>
                        <a:pt x="132" y="4330"/>
                        <a:pt x="84" y="4556"/>
                        <a:pt x="60" y="4759"/>
                      </a:cubicBezTo>
                      <a:lnTo>
                        <a:pt x="13" y="4723"/>
                      </a:lnTo>
                      <a:cubicBezTo>
                        <a:pt x="1" y="5092"/>
                        <a:pt x="1" y="5461"/>
                        <a:pt x="1" y="5830"/>
                      </a:cubicBezTo>
                      <a:lnTo>
                        <a:pt x="72" y="5794"/>
                      </a:lnTo>
                      <a:cubicBezTo>
                        <a:pt x="84" y="5866"/>
                        <a:pt x="96" y="6009"/>
                        <a:pt x="96" y="6080"/>
                      </a:cubicBezTo>
                      <a:lnTo>
                        <a:pt x="203" y="6056"/>
                      </a:lnTo>
                      <a:lnTo>
                        <a:pt x="179" y="6140"/>
                      </a:lnTo>
                      <a:cubicBezTo>
                        <a:pt x="251" y="6187"/>
                        <a:pt x="334" y="6235"/>
                        <a:pt x="406" y="6306"/>
                      </a:cubicBezTo>
                      <a:cubicBezTo>
                        <a:pt x="525" y="6342"/>
                        <a:pt x="632" y="6366"/>
                        <a:pt x="751" y="6402"/>
                      </a:cubicBezTo>
                      <a:cubicBezTo>
                        <a:pt x="1001" y="6414"/>
                        <a:pt x="1251" y="6414"/>
                        <a:pt x="1513" y="6414"/>
                      </a:cubicBezTo>
                      <a:lnTo>
                        <a:pt x="1513" y="6354"/>
                      </a:lnTo>
                      <a:cubicBezTo>
                        <a:pt x="1727" y="6336"/>
                        <a:pt x="1944" y="6333"/>
                        <a:pt x="2163" y="6333"/>
                      </a:cubicBezTo>
                      <a:cubicBezTo>
                        <a:pt x="2273" y="6333"/>
                        <a:pt x="2382" y="6334"/>
                        <a:pt x="2492" y="6334"/>
                      </a:cubicBezTo>
                      <a:cubicBezTo>
                        <a:pt x="2602" y="6334"/>
                        <a:pt x="2712" y="6333"/>
                        <a:pt x="2822" y="6330"/>
                      </a:cubicBezTo>
                      <a:cubicBezTo>
                        <a:pt x="3052" y="6270"/>
                        <a:pt x="3281" y="6244"/>
                        <a:pt x="3518" y="6244"/>
                      </a:cubicBezTo>
                      <a:cubicBezTo>
                        <a:pt x="3563" y="6244"/>
                        <a:pt x="3610" y="6245"/>
                        <a:pt x="3656" y="6247"/>
                      </a:cubicBezTo>
                      <a:lnTo>
                        <a:pt x="3644" y="6175"/>
                      </a:lnTo>
                      <a:cubicBezTo>
                        <a:pt x="3823" y="6163"/>
                        <a:pt x="4001" y="6163"/>
                        <a:pt x="4192" y="6152"/>
                      </a:cubicBezTo>
                      <a:lnTo>
                        <a:pt x="4192" y="6044"/>
                      </a:lnTo>
                      <a:cubicBezTo>
                        <a:pt x="4227" y="6056"/>
                        <a:pt x="4299" y="6092"/>
                        <a:pt x="4335" y="6104"/>
                      </a:cubicBezTo>
                      <a:cubicBezTo>
                        <a:pt x="4346" y="6068"/>
                        <a:pt x="4370" y="6009"/>
                        <a:pt x="4370" y="5973"/>
                      </a:cubicBezTo>
                      <a:lnTo>
                        <a:pt x="4525" y="6009"/>
                      </a:lnTo>
                      <a:lnTo>
                        <a:pt x="4513" y="5890"/>
                      </a:lnTo>
                      <a:lnTo>
                        <a:pt x="4632" y="5878"/>
                      </a:lnTo>
                      <a:lnTo>
                        <a:pt x="4620" y="5759"/>
                      </a:lnTo>
                      <a:cubicBezTo>
                        <a:pt x="4763" y="5652"/>
                        <a:pt x="4680" y="5449"/>
                        <a:pt x="4704" y="5306"/>
                      </a:cubicBezTo>
                      <a:cubicBezTo>
                        <a:pt x="4644" y="5187"/>
                        <a:pt x="4585" y="5080"/>
                        <a:pt x="4537" y="4961"/>
                      </a:cubicBezTo>
                      <a:cubicBezTo>
                        <a:pt x="4537" y="4937"/>
                        <a:pt x="4549" y="4890"/>
                        <a:pt x="4549" y="4854"/>
                      </a:cubicBezTo>
                      <a:cubicBezTo>
                        <a:pt x="4454" y="4747"/>
                        <a:pt x="4418" y="4616"/>
                        <a:pt x="4442" y="4473"/>
                      </a:cubicBezTo>
                      <a:cubicBezTo>
                        <a:pt x="4430" y="4473"/>
                        <a:pt x="4406" y="4461"/>
                        <a:pt x="4382" y="4461"/>
                      </a:cubicBezTo>
                      <a:cubicBezTo>
                        <a:pt x="4370" y="4247"/>
                        <a:pt x="4251" y="4044"/>
                        <a:pt x="4156" y="3854"/>
                      </a:cubicBezTo>
                      <a:lnTo>
                        <a:pt x="4108" y="3842"/>
                      </a:lnTo>
                      <a:cubicBezTo>
                        <a:pt x="4037" y="3723"/>
                        <a:pt x="3965" y="3616"/>
                        <a:pt x="3894" y="3496"/>
                      </a:cubicBezTo>
                      <a:lnTo>
                        <a:pt x="3846" y="3496"/>
                      </a:lnTo>
                      <a:cubicBezTo>
                        <a:pt x="3775" y="3342"/>
                        <a:pt x="3620" y="3223"/>
                        <a:pt x="3513" y="3092"/>
                      </a:cubicBezTo>
                      <a:cubicBezTo>
                        <a:pt x="3477" y="3068"/>
                        <a:pt x="3382" y="3008"/>
                        <a:pt x="3346" y="2985"/>
                      </a:cubicBezTo>
                      <a:cubicBezTo>
                        <a:pt x="3215" y="2877"/>
                        <a:pt x="3096" y="2758"/>
                        <a:pt x="2930" y="2723"/>
                      </a:cubicBezTo>
                      <a:cubicBezTo>
                        <a:pt x="2977" y="2723"/>
                        <a:pt x="3073" y="2711"/>
                        <a:pt x="3120" y="2711"/>
                      </a:cubicBezTo>
                      <a:lnTo>
                        <a:pt x="3108" y="2592"/>
                      </a:lnTo>
                      <a:lnTo>
                        <a:pt x="3227" y="2615"/>
                      </a:lnTo>
                      <a:lnTo>
                        <a:pt x="3227" y="2615"/>
                      </a:lnTo>
                      <a:lnTo>
                        <a:pt x="3192" y="2496"/>
                      </a:lnTo>
                      <a:lnTo>
                        <a:pt x="3192" y="2496"/>
                      </a:lnTo>
                      <a:lnTo>
                        <a:pt x="3299" y="2520"/>
                      </a:lnTo>
                      <a:cubicBezTo>
                        <a:pt x="3299" y="2484"/>
                        <a:pt x="3299" y="2413"/>
                        <a:pt x="3299" y="2365"/>
                      </a:cubicBezTo>
                      <a:cubicBezTo>
                        <a:pt x="3309" y="2367"/>
                        <a:pt x="3319" y="2367"/>
                        <a:pt x="3328" y="2367"/>
                      </a:cubicBezTo>
                      <a:cubicBezTo>
                        <a:pt x="3495" y="2367"/>
                        <a:pt x="3443" y="2169"/>
                        <a:pt x="3477" y="2068"/>
                      </a:cubicBezTo>
                      <a:lnTo>
                        <a:pt x="3477" y="2068"/>
                      </a:lnTo>
                      <a:lnTo>
                        <a:pt x="3549" y="2092"/>
                      </a:lnTo>
                      <a:cubicBezTo>
                        <a:pt x="3596" y="1699"/>
                        <a:pt x="3584" y="1306"/>
                        <a:pt x="3549" y="913"/>
                      </a:cubicBezTo>
                      <a:lnTo>
                        <a:pt x="3442" y="913"/>
                      </a:lnTo>
                      <a:cubicBezTo>
                        <a:pt x="3454" y="877"/>
                        <a:pt x="3465" y="782"/>
                        <a:pt x="3477" y="746"/>
                      </a:cubicBezTo>
                      <a:lnTo>
                        <a:pt x="3394" y="746"/>
                      </a:lnTo>
                      <a:cubicBezTo>
                        <a:pt x="3299" y="544"/>
                        <a:pt x="3144" y="365"/>
                        <a:pt x="2942" y="258"/>
                      </a:cubicBezTo>
                      <a:lnTo>
                        <a:pt x="2930" y="187"/>
                      </a:lnTo>
                      <a:cubicBezTo>
                        <a:pt x="2894" y="187"/>
                        <a:pt x="2811" y="198"/>
                        <a:pt x="2763" y="210"/>
                      </a:cubicBezTo>
                      <a:lnTo>
                        <a:pt x="2751" y="79"/>
                      </a:lnTo>
                      <a:cubicBezTo>
                        <a:pt x="2703" y="91"/>
                        <a:pt x="2620" y="115"/>
                        <a:pt x="2584" y="127"/>
                      </a:cubicBezTo>
                      <a:lnTo>
                        <a:pt x="2596" y="32"/>
                      </a:lnTo>
                      <a:cubicBezTo>
                        <a:pt x="2408" y="10"/>
                        <a:pt x="2222" y="0"/>
                        <a:pt x="2038"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644" name="Google Shape;1644;p33"/>
                <p:cNvSpPr/>
                <p:nvPr/>
              </p:nvSpPr>
              <p:spPr>
                <a:xfrm>
                  <a:off x="6179293" y="1603290"/>
                  <a:ext cx="98835" cy="132750"/>
                </a:xfrm>
                <a:custGeom>
                  <a:avLst/>
                  <a:gdLst/>
                  <a:ahLst/>
                  <a:cxnLst/>
                  <a:rect l="l" t="t" r="r" b="b"/>
                  <a:pathLst>
                    <a:path w="4823" h="6478" extrusionOk="0">
                      <a:moveTo>
                        <a:pt x="1810" y="0"/>
                      </a:moveTo>
                      <a:lnTo>
                        <a:pt x="1858" y="60"/>
                      </a:lnTo>
                      <a:cubicBezTo>
                        <a:pt x="1655" y="72"/>
                        <a:pt x="1477" y="131"/>
                        <a:pt x="1286" y="179"/>
                      </a:cubicBezTo>
                      <a:lnTo>
                        <a:pt x="1286" y="262"/>
                      </a:lnTo>
                      <a:cubicBezTo>
                        <a:pt x="1250" y="262"/>
                        <a:pt x="1155" y="250"/>
                        <a:pt x="1107" y="250"/>
                      </a:cubicBezTo>
                      <a:lnTo>
                        <a:pt x="1119" y="369"/>
                      </a:lnTo>
                      <a:lnTo>
                        <a:pt x="1119" y="369"/>
                      </a:lnTo>
                      <a:lnTo>
                        <a:pt x="1000" y="322"/>
                      </a:lnTo>
                      <a:lnTo>
                        <a:pt x="1036" y="429"/>
                      </a:lnTo>
                      <a:cubicBezTo>
                        <a:pt x="988" y="429"/>
                        <a:pt x="905" y="441"/>
                        <a:pt x="857" y="441"/>
                      </a:cubicBezTo>
                      <a:cubicBezTo>
                        <a:pt x="857" y="477"/>
                        <a:pt x="857" y="560"/>
                        <a:pt x="846" y="607"/>
                      </a:cubicBezTo>
                      <a:lnTo>
                        <a:pt x="738" y="596"/>
                      </a:lnTo>
                      <a:lnTo>
                        <a:pt x="774" y="703"/>
                      </a:lnTo>
                      <a:lnTo>
                        <a:pt x="655" y="703"/>
                      </a:lnTo>
                      <a:lnTo>
                        <a:pt x="679" y="858"/>
                      </a:lnTo>
                      <a:lnTo>
                        <a:pt x="560" y="893"/>
                      </a:lnTo>
                      <a:cubicBezTo>
                        <a:pt x="572" y="929"/>
                        <a:pt x="595" y="1012"/>
                        <a:pt x="607" y="1048"/>
                      </a:cubicBezTo>
                      <a:lnTo>
                        <a:pt x="500" y="1036"/>
                      </a:lnTo>
                      <a:cubicBezTo>
                        <a:pt x="488" y="1155"/>
                        <a:pt x="476" y="1286"/>
                        <a:pt x="476" y="1417"/>
                      </a:cubicBezTo>
                      <a:lnTo>
                        <a:pt x="369" y="1405"/>
                      </a:lnTo>
                      <a:lnTo>
                        <a:pt x="369" y="1405"/>
                      </a:lnTo>
                      <a:cubicBezTo>
                        <a:pt x="381" y="1441"/>
                        <a:pt x="405" y="1512"/>
                        <a:pt x="417" y="1548"/>
                      </a:cubicBezTo>
                      <a:cubicBezTo>
                        <a:pt x="274" y="1679"/>
                        <a:pt x="357" y="1893"/>
                        <a:pt x="334" y="2060"/>
                      </a:cubicBezTo>
                      <a:lnTo>
                        <a:pt x="465" y="1977"/>
                      </a:lnTo>
                      <a:lnTo>
                        <a:pt x="465" y="1977"/>
                      </a:lnTo>
                      <a:cubicBezTo>
                        <a:pt x="393" y="2084"/>
                        <a:pt x="345" y="2274"/>
                        <a:pt x="500" y="2334"/>
                      </a:cubicBezTo>
                      <a:cubicBezTo>
                        <a:pt x="500" y="2370"/>
                        <a:pt x="476" y="2429"/>
                        <a:pt x="465" y="2465"/>
                      </a:cubicBezTo>
                      <a:lnTo>
                        <a:pt x="584" y="2465"/>
                      </a:lnTo>
                      <a:cubicBezTo>
                        <a:pt x="584" y="2512"/>
                        <a:pt x="584" y="2608"/>
                        <a:pt x="584" y="2643"/>
                      </a:cubicBezTo>
                      <a:lnTo>
                        <a:pt x="691" y="2643"/>
                      </a:lnTo>
                      <a:lnTo>
                        <a:pt x="655" y="2763"/>
                      </a:lnTo>
                      <a:lnTo>
                        <a:pt x="786" y="2727"/>
                      </a:lnTo>
                      <a:lnTo>
                        <a:pt x="738" y="2834"/>
                      </a:lnTo>
                      <a:lnTo>
                        <a:pt x="869" y="2822"/>
                      </a:lnTo>
                      <a:lnTo>
                        <a:pt x="869" y="2822"/>
                      </a:lnTo>
                      <a:cubicBezTo>
                        <a:pt x="905" y="3001"/>
                        <a:pt x="857" y="3132"/>
                        <a:pt x="750" y="3227"/>
                      </a:cubicBezTo>
                      <a:cubicBezTo>
                        <a:pt x="750" y="3251"/>
                        <a:pt x="762" y="3310"/>
                        <a:pt x="774" y="3346"/>
                      </a:cubicBezTo>
                      <a:lnTo>
                        <a:pt x="679" y="3358"/>
                      </a:lnTo>
                      <a:cubicBezTo>
                        <a:pt x="560" y="3655"/>
                        <a:pt x="369" y="3929"/>
                        <a:pt x="286" y="4251"/>
                      </a:cubicBezTo>
                      <a:lnTo>
                        <a:pt x="203" y="4263"/>
                      </a:lnTo>
                      <a:cubicBezTo>
                        <a:pt x="203" y="4298"/>
                        <a:pt x="226" y="4358"/>
                        <a:pt x="238" y="4394"/>
                      </a:cubicBezTo>
                      <a:cubicBezTo>
                        <a:pt x="95" y="4477"/>
                        <a:pt x="143" y="4691"/>
                        <a:pt x="72" y="4822"/>
                      </a:cubicBezTo>
                      <a:cubicBezTo>
                        <a:pt x="36" y="5203"/>
                        <a:pt x="0" y="5608"/>
                        <a:pt x="95" y="5989"/>
                      </a:cubicBezTo>
                      <a:cubicBezTo>
                        <a:pt x="179" y="6108"/>
                        <a:pt x="226" y="6299"/>
                        <a:pt x="405" y="6311"/>
                      </a:cubicBezTo>
                      <a:lnTo>
                        <a:pt x="393" y="6382"/>
                      </a:lnTo>
                      <a:cubicBezTo>
                        <a:pt x="465" y="6382"/>
                        <a:pt x="607" y="6394"/>
                        <a:pt x="679" y="6394"/>
                      </a:cubicBezTo>
                      <a:lnTo>
                        <a:pt x="655" y="6477"/>
                      </a:lnTo>
                      <a:cubicBezTo>
                        <a:pt x="1048" y="6477"/>
                        <a:pt x="1441" y="6477"/>
                        <a:pt x="1834" y="6453"/>
                      </a:cubicBezTo>
                      <a:lnTo>
                        <a:pt x="1810" y="6394"/>
                      </a:lnTo>
                      <a:cubicBezTo>
                        <a:pt x="2286" y="6394"/>
                        <a:pt x="2774" y="6394"/>
                        <a:pt x="3251" y="6370"/>
                      </a:cubicBezTo>
                      <a:lnTo>
                        <a:pt x="3227" y="6311"/>
                      </a:lnTo>
                      <a:cubicBezTo>
                        <a:pt x="3441" y="6299"/>
                        <a:pt x="3655" y="6287"/>
                        <a:pt x="3870" y="6275"/>
                      </a:cubicBezTo>
                      <a:lnTo>
                        <a:pt x="3870" y="6215"/>
                      </a:lnTo>
                      <a:cubicBezTo>
                        <a:pt x="3977" y="6215"/>
                        <a:pt x="4084" y="6203"/>
                        <a:pt x="4203" y="6203"/>
                      </a:cubicBezTo>
                      <a:cubicBezTo>
                        <a:pt x="4310" y="6132"/>
                        <a:pt x="4429" y="6072"/>
                        <a:pt x="4560" y="6013"/>
                      </a:cubicBezTo>
                      <a:cubicBezTo>
                        <a:pt x="4620" y="5930"/>
                        <a:pt x="4679" y="5846"/>
                        <a:pt x="4751" y="5763"/>
                      </a:cubicBezTo>
                      <a:cubicBezTo>
                        <a:pt x="4727" y="5608"/>
                        <a:pt x="4822" y="5382"/>
                        <a:pt x="4667" y="5275"/>
                      </a:cubicBezTo>
                      <a:cubicBezTo>
                        <a:pt x="4667" y="5239"/>
                        <a:pt x="4679" y="5179"/>
                        <a:pt x="4691" y="5144"/>
                      </a:cubicBezTo>
                      <a:lnTo>
                        <a:pt x="4584" y="5144"/>
                      </a:lnTo>
                      <a:cubicBezTo>
                        <a:pt x="4584" y="5049"/>
                        <a:pt x="4572" y="4870"/>
                        <a:pt x="4572" y="4787"/>
                      </a:cubicBezTo>
                      <a:cubicBezTo>
                        <a:pt x="4548" y="4787"/>
                        <a:pt x="4501" y="4787"/>
                        <a:pt x="4489" y="4798"/>
                      </a:cubicBezTo>
                      <a:cubicBezTo>
                        <a:pt x="4489" y="4727"/>
                        <a:pt x="4489" y="4584"/>
                        <a:pt x="4489" y="4513"/>
                      </a:cubicBezTo>
                      <a:lnTo>
                        <a:pt x="4417" y="4525"/>
                      </a:lnTo>
                      <a:cubicBezTo>
                        <a:pt x="4429" y="4382"/>
                        <a:pt x="4394" y="4287"/>
                        <a:pt x="4298" y="4215"/>
                      </a:cubicBezTo>
                      <a:cubicBezTo>
                        <a:pt x="4310" y="4179"/>
                        <a:pt x="4322" y="4120"/>
                        <a:pt x="4334" y="4084"/>
                      </a:cubicBezTo>
                      <a:lnTo>
                        <a:pt x="4215" y="4060"/>
                      </a:lnTo>
                      <a:lnTo>
                        <a:pt x="4227" y="3917"/>
                      </a:lnTo>
                      <a:cubicBezTo>
                        <a:pt x="4203" y="3906"/>
                        <a:pt x="4144" y="3906"/>
                        <a:pt x="4108" y="3894"/>
                      </a:cubicBezTo>
                      <a:lnTo>
                        <a:pt x="4144" y="3798"/>
                      </a:lnTo>
                      <a:lnTo>
                        <a:pt x="4060" y="3798"/>
                      </a:lnTo>
                      <a:cubicBezTo>
                        <a:pt x="4036" y="3655"/>
                        <a:pt x="3882" y="3596"/>
                        <a:pt x="3846" y="3453"/>
                      </a:cubicBezTo>
                      <a:lnTo>
                        <a:pt x="3774" y="3465"/>
                      </a:lnTo>
                      <a:lnTo>
                        <a:pt x="3774" y="3358"/>
                      </a:lnTo>
                      <a:lnTo>
                        <a:pt x="3679" y="3370"/>
                      </a:lnTo>
                      <a:lnTo>
                        <a:pt x="3691" y="3274"/>
                      </a:lnTo>
                      <a:lnTo>
                        <a:pt x="3596" y="3274"/>
                      </a:lnTo>
                      <a:lnTo>
                        <a:pt x="3596" y="3179"/>
                      </a:lnTo>
                      <a:lnTo>
                        <a:pt x="3501" y="3191"/>
                      </a:lnTo>
                      <a:lnTo>
                        <a:pt x="3501" y="3120"/>
                      </a:lnTo>
                      <a:cubicBezTo>
                        <a:pt x="3382" y="3048"/>
                        <a:pt x="3262" y="2965"/>
                        <a:pt x="3143" y="2893"/>
                      </a:cubicBezTo>
                      <a:cubicBezTo>
                        <a:pt x="3155" y="2834"/>
                        <a:pt x="3155" y="2703"/>
                        <a:pt x="3155" y="2643"/>
                      </a:cubicBezTo>
                      <a:lnTo>
                        <a:pt x="3322" y="2643"/>
                      </a:lnTo>
                      <a:cubicBezTo>
                        <a:pt x="3322" y="2596"/>
                        <a:pt x="3322" y="2512"/>
                        <a:pt x="3322" y="2477"/>
                      </a:cubicBezTo>
                      <a:lnTo>
                        <a:pt x="3441" y="2465"/>
                      </a:lnTo>
                      <a:cubicBezTo>
                        <a:pt x="3429" y="2429"/>
                        <a:pt x="3417" y="2346"/>
                        <a:pt x="3417" y="2310"/>
                      </a:cubicBezTo>
                      <a:lnTo>
                        <a:pt x="3524" y="2298"/>
                      </a:lnTo>
                      <a:cubicBezTo>
                        <a:pt x="3524" y="2251"/>
                        <a:pt x="3513" y="2167"/>
                        <a:pt x="3513" y="2120"/>
                      </a:cubicBezTo>
                      <a:lnTo>
                        <a:pt x="3632" y="2096"/>
                      </a:lnTo>
                      <a:cubicBezTo>
                        <a:pt x="3608" y="2060"/>
                        <a:pt x="3572" y="1989"/>
                        <a:pt x="3560" y="1941"/>
                      </a:cubicBezTo>
                      <a:lnTo>
                        <a:pt x="3667" y="1941"/>
                      </a:lnTo>
                      <a:cubicBezTo>
                        <a:pt x="3667" y="1715"/>
                        <a:pt x="3667" y="1500"/>
                        <a:pt x="3667" y="1274"/>
                      </a:cubicBezTo>
                      <a:lnTo>
                        <a:pt x="3560" y="1358"/>
                      </a:lnTo>
                      <a:cubicBezTo>
                        <a:pt x="3584" y="1250"/>
                        <a:pt x="3596" y="1143"/>
                        <a:pt x="3620" y="1036"/>
                      </a:cubicBezTo>
                      <a:lnTo>
                        <a:pt x="3620" y="1036"/>
                      </a:lnTo>
                      <a:lnTo>
                        <a:pt x="3501" y="1048"/>
                      </a:lnTo>
                      <a:cubicBezTo>
                        <a:pt x="3501" y="1012"/>
                        <a:pt x="3524" y="917"/>
                        <a:pt x="3536" y="869"/>
                      </a:cubicBezTo>
                      <a:lnTo>
                        <a:pt x="3417" y="858"/>
                      </a:lnTo>
                      <a:cubicBezTo>
                        <a:pt x="3417" y="822"/>
                        <a:pt x="3429" y="738"/>
                        <a:pt x="3441" y="691"/>
                      </a:cubicBezTo>
                      <a:lnTo>
                        <a:pt x="3441" y="691"/>
                      </a:lnTo>
                      <a:lnTo>
                        <a:pt x="3310" y="703"/>
                      </a:lnTo>
                      <a:lnTo>
                        <a:pt x="3358" y="584"/>
                      </a:lnTo>
                      <a:lnTo>
                        <a:pt x="3239" y="607"/>
                      </a:lnTo>
                      <a:cubicBezTo>
                        <a:pt x="3239" y="560"/>
                        <a:pt x="3239" y="477"/>
                        <a:pt x="3239" y="429"/>
                      </a:cubicBezTo>
                      <a:cubicBezTo>
                        <a:pt x="3191" y="429"/>
                        <a:pt x="3108" y="441"/>
                        <a:pt x="3060" y="441"/>
                      </a:cubicBezTo>
                      <a:lnTo>
                        <a:pt x="3084" y="322"/>
                      </a:lnTo>
                      <a:lnTo>
                        <a:pt x="2965" y="357"/>
                      </a:lnTo>
                      <a:lnTo>
                        <a:pt x="2965" y="357"/>
                      </a:lnTo>
                      <a:lnTo>
                        <a:pt x="2977" y="250"/>
                      </a:lnTo>
                      <a:cubicBezTo>
                        <a:pt x="2929" y="250"/>
                        <a:pt x="2846" y="250"/>
                        <a:pt x="2798" y="262"/>
                      </a:cubicBezTo>
                      <a:lnTo>
                        <a:pt x="2786" y="143"/>
                      </a:lnTo>
                      <a:cubicBezTo>
                        <a:pt x="2751" y="155"/>
                        <a:pt x="2667" y="179"/>
                        <a:pt x="2620" y="191"/>
                      </a:cubicBezTo>
                      <a:lnTo>
                        <a:pt x="2631" y="84"/>
                      </a:lnTo>
                      <a:lnTo>
                        <a:pt x="2334" y="84"/>
                      </a:lnTo>
                      <a:cubicBezTo>
                        <a:pt x="2346" y="60"/>
                        <a:pt x="2346" y="24"/>
                        <a:pt x="2358" y="0"/>
                      </a:cubicBezTo>
                      <a:close/>
                    </a:path>
                  </a:pathLst>
                </a:custGeom>
                <a:solidFill>
                  <a:srgbClr val="030303"/>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830"/>
        <p:cNvGrpSpPr/>
        <p:nvPr/>
      </p:nvGrpSpPr>
      <p:grpSpPr>
        <a:xfrm>
          <a:off x="0" y="0"/>
          <a:ext cx="0" cy="0"/>
          <a:chOff x="0" y="0"/>
          <a:chExt cx="0" cy="0"/>
        </a:xfrm>
      </p:grpSpPr>
      <p:sp>
        <p:nvSpPr>
          <p:cNvPr id="831" name="Google Shape;831;p25"/>
          <p:cNvSpPr txBox="1">
            <a:spLocks noGrp="1"/>
          </p:cNvSpPr>
          <p:nvPr>
            <p:ph type="title"/>
          </p:nvPr>
        </p:nvSpPr>
        <p:spPr>
          <a:xfrm>
            <a:off x="550474" y="315483"/>
            <a:ext cx="10298000" cy="641600"/>
          </a:xfrm>
          <a:prstGeom prst="rect">
            <a:avLst/>
          </a:prstGeom>
        </p:spPr>
        <p:txBody>
          <a:bodyPr spcFirstLastPara="1" wrap="square" lIns="121900" tIns="121900" rIns="121900" bIns="121900" anchor="ctr" anchorCtr="0">
            <a:noAutofit/>
          </a:bodyPr>
          <a:lstStyle/>
          <a:p>
            <a:r>
              <a:rPr lang="en" dirty="0"/>
              <a:t>Introduction of the Organization</a:t>
            </a:r>
            <a:endParaRPr dirty="0"/>
          </a:p>
        </p:txBody>
      </p:sp>
      <p:sp>
        <p:nvSpPr>
          <p:cNvPr id="2" name="TextBox 1">
            <a:extLst>
              <a:ext uri="{FF2B5EF4-FFF2-40B4-BE49-F238E27FC236}">
                <a16:creationId xmlns:a16="http://schemas.microsoft.com/office/drawing/2014/main" id="{C53DE57F-107D-73F2-8D6D-8995ABA0E5F1}"/>
              </a:ext>
            </a:extLst>
          </p:cNvPr>
          <p:cNvSpPr txBox="1"/>
          <p:nvPr/>
        </p:nvSpPr>
        <p:spPr>
          <a:xfrm>
            <a:off x="1366243" y="1170340"/>
            <a:ext cx="9860922" cy="2585323"/>
          </a:xfrm>
          <a:prstGeom prst="rect">
            <a:avLst/>
          </a:prstGeom>
          <a:noFill/>
        </p:spPr>
        <p:txBody>
          <a:bodyPr wrap="square" rtlCol="0">
            <a:spAutoFit/>
          </a:bodyPr>
          <a:lstStyle/>
          <a:p>
            <a:r>
              <a:rPr lang="en-US" sz="1800" b="1"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rPr>
              <a:t>Liberty Channel Center is an innovative Health Care unit within the Suburbs of Thalawakelle in the Nuwara Eliya District. This Health-Care Unit Consists  with an O.P.D Unit, Pharmacy &amp; Medical Laboratory Services, E.C.G., Dental, X-Ray, Optical &amp; Other Medical Professionals like Consultant Medical V.O.G’s attend to this Health Care unit to provide Services to the General Public. This Health-Care unit  aims in providing Health care services by integrating with the new technology  monitoring into its operations to entrust the patient care and reduce emergency hospital visits. Usage of Digital Technologies will make the services provided more efficient for this medical center.</a:t>
            </a:r>
            <a:endParaRPr lang="en-US" sz="1800"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155BC10F-CC64-1D59-F13C-FD47C0A7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951" y="3598148"/>
            <a:ext cx="9135203" cy="2944368"/>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78"/>
        <p:cNvGrpSpPr/>
        <p:nvPr/>
      </p:nvGrpSpPr>
      <p:grpSpPr>
        <a:xfrm>
          <a:off x="0" y="0"/>
          <a:ext cx="0" cy="0"/>
          <a:chOff x="0" y="0"/>
          <a:chExt cx="0" cy="0"/>
        </a:xfrm>
      </p:grpSpPr>
      <p:sp>
        <p:nvSpPr>
          <p:cNvPr id="1479" name="Google Shape;1479;p46"/>
          <p:cNvSpPr txBox="1">
            <a:spLocks noGrp="1"/>
          </p:cNvSpPr>
          <p:nvPr>
            <p:ph type="title" idx="4294967295"/>
          </p:nvPr>
        </p:nvSpPr>
        <p:spPr>
          <a:xfrm>
            <a:off x="683491" y="244312"/>
            <a:ext cx="9753600" cy="643200"/>
          </a:xfrm>
          <a:prstGeom prst="rect">
            <a:avLst/>
          </a:prstGeom>
        </p:spPr>
        <p:txBody>
          <a:bodyPr spcFirstLastPara="1" wrap="square" lIns="121900" tIns="121900" rIns="121900" bIns="121900" anchor="t" anchorCtr="0">
            <a:noAutofit/>
          </a:bodyPr>
          <a:lstStyle/>
          <a:p>
            <a:pPr algn="l">
              <a:buClr>
                <a:srgbClr val="000000"/>
              </a:buClr>
              <a:buSzPts val="1100"/>
            </a:pPr>
            <a:r>
              <a:rPr lang="en-US" sz="2800" b="1" dirty="0">
                <a:solidFill>
                  <a:srgbClr val="171717"/>
                </a:solidFill>
                <a:effectLst/>
                <a:latin typeface="Times New Roman" panose="02020603050405020304" pitchFamily="18" charset="0"/>
                <a:ea typeface="Calibri" panose="020F0502020204030204" pitchFamily="34" charset="0"/>
              </a:rPr>
              <a:t>Current Operations in Organization</a:t>
            </a:r>
            <a:endParaRPr sz="2800" dirty="0">
              <a:solidFill>
                <a:srgbClr val="FFFFFF"/>
              </a:solidFill>
              <a:latin typeface="Arial"/>
              <a:ea typeface="Arial"/>
              <a:cs typeface="Arial"/>
              <a:sym typeface="Arial"/>
            </a:endParaRPr>
          </a:p>
        </p:txBody>
      </p:sp>
      <p:sp>
        <p:nvSpPr>
          <p:cNvPr id="5" name="TextBox 4">
            <a:extLst>
              <a:ext uri="{FF2B5EF4-FFF2-40B4-BE49-F238E27FC236}">
                <a16:creationId xmlns:a16="http://schemas.microsoft.com/office/drawing/2014/main" id="{28C876B9-B84C-52C8-C5D5-D8AFB1A02B1F}"/>
              </a:ext>
            </a:extLst>
          </p:cNvPr>
          <p:cNvSpPr txBox="1"/>
          <p:nvPr/>
        </p:nvSpPr>
        <p:spPr>
          <a:xfrm>
            <a:off x="914400" y="925279"/>
            <a:ext cx="9864436" cy="2788264"/>
          </a:xfrm>
          <a:prstGeom prst="rect">
            <a:avLst/>
          </a:prstGeom>
          <a:noFill/>
        </p:spPr>
        <p:txBody>
          <a:bodyPr wrap="square" rtlCol="0">
            <a:spAutoFit/>
          </a:bodyPr>
          <a:lstStyle/>
          <a:p>
            <a:pPr marL="0" marR="0">
              <a:lnSpc>
                <a:spcPct val="115000"/>
              </a:lnSpc>
              <a:spcAft>
                <a:spcPts val="800"/>
              </a:spcAft>
              <a:buNone/>
            </a:pPr>
            <a:r>
              <a:rPr lang="en-US" sz="1800" b="1" kern="100" dirty="0">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rPr>
              <a:t>Currently the Liberty Channel Center relies on manual methods to patient checkups and the electronic health records are to track the patient vitals are kept track on a PC. However, there is no real time monitoring for the process, instead risks are determined by the historical patient data rather than the provocative patient data analysis. This leads to delayed diagnosis in the diseases and limited preventive care interventions. Since the Majority of the People in the Talawakelle are  Indian Tamils who are workers of neighboring tea estates, they frequently access the medical services from this Health-Care Unit. Provision of Medical Records are high for this type of Medical Health Care Unit so Machine learning records can be easily retrieved.</a:t>
            </a:r>
            <a:endParaRPr lang="en-US" sz="1600"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800" b="1" kern="100" dirty="0">
                <a:solidFill>
                  <a:srgbClr val="92D05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rgbClr val="92D050"/>
              </a:solidFill>
            </a:endParaRPr>
          </a:p>
        </p:txBody>
      </p:sp>
      <p:pic>
        <p:nvPicPr>
          <p:cNvPr id="6" name="Picture 5">
            <a:extLst>
              <a:ext uri="{FF2B5EF4-FFF2-40B4-BE49-F238E27FC236}">
                <a16:creationId xmlns:a16="http://schemas.microsoft.com/office/drawing/2014/main" id="{7C39E55A-8A1B-320A-6329-58732B0E7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138" y="3303611"/>
            <a:ext cx="6154305" cy="32269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78">
          <a:extLst>
            <a:ext uri="{FF2B5EF4-FFF2-40B4-BE49-F238E27FC236}">
              <a16:creationId xmlns:a16="http://schemas.microsoft.com/office/drawing/2014/main" id="{391CFAAC-0415-D98C-DD17-87C6FFE505AE}"/>
            </a:ext>
          </a:extLst>
        </p:cNvPr>
        <p:cNvGrpSpPr/>
        <p:nvPr/>
      </p:nvGrpSpPr>
      <p:grpSpPr>
        <a:xfrm>
          <a:off x="0" y="0"/>
          <a:ext cx="0" cy="0"/>
          <a:chOff x="0" y="0"/>
          <a:chExt cx="0" cy="0"/>
        </a:xfrm>
      </p:grpSpPr>
      <p:sp>
        <p:nvSpPr>
          <p:cNvPr id="2" name="Google Shape;831;p25">
            <a:extLst>
              <a:ext uri="{FF2B5EF4-FFF2-40B4-BE49-F238E27FC236}">
                <a16:creationId xmlns:a16="http://schemas.microsoft.com/office/drawing/2014/main" id="{EDA927B8-6003-C195-1A33-ADB46940D6B4}"/>
              </a:ext>
            </a:extLst>
          </p:cNvPr>
          <p:cNvSpPr txBox="1">
            <a:spLocks/>
          </p:cNvSpPr>
          <p:nvPr/>
        </p:nvSpPr>
        <p:spPr>
          <a:xfrm>
            <a:off x="550474" y="315483"/>
            <a:ext cx="10298000" cy="641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kern="0" dirty="0"/>
          </a:p>
        </p:txBody>
      </p:sp>
      <p:sp>
        <p:nvSpPr>
          <p:cNvPr id="4" name="TextBox 3">
            <a:extLst>
              <a:ext uri="{FF2B5EF4-FFF2-40B4-BE49-F238E27FC236}">
                <a16:creationId xmlns:a16="http://schemas.microsoft.com/office/drawing/2014/main" id="{0953F0BA-7B4F-015E-E5FF-0E675C003808}"/>
              </a:ext>
            </a:extLst>
          </p:cNvPr>
          <p:cNvSpPr txBox="1"/>
          <p:nvPr/>
        </p:nvSpPr>
        <p:spPr>
          <a:xfrm>
            <a:off x="2020824" y="636283"/>
            <a:ext cx="7943850" cy="2507161"/>
          </a:xfrm>
          <a:prstGeom prst="rect">
            <a:avLst/>
          </a:prstGeom>
          <a:noFill/>
        </p:spPr>
        <p:txBody>
          <a:bodyPr wrap="square">
            <a:spAutoFit/>
          </a:bodyPr>
          <a:lstStyle/>
          <a:p>
            <a:pPr marL="0" marR="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b="1"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rPr>
              <a:t>The lack of real-time health monitoring and risk prediction tools in Healthcare Systems in Sri Lanka has led to increased emergency hospital admissions due to preventable health conditions. Without an AI-based solution, patients and doctors rely on reactive rather than proactive healthcare interventions. </a:t>
            </a:r>
            <a:endParaRPr lang="en-US" sz="1800" kern="100" dirty="0">
              <a:solidFill>
                <a:srgbClr val="92D050"/>
              </a:solidFill>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800" b="1" kern="100" dirty="0">
                <a:solidFill>
                  <a:srgbClr val="171717"/>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Google Shape;1479;p46">
            <a:extLst>
              <a:ext uri="{FF2B5EF4-FFF2-40B4-BE49-F238E27FC236}">
                <a16:creationId xmlns:a16="http://schemas.microsoft.com/office/drawing/2014/main" id="{1A6F6EB9-F5A9-2508-A4F3-0822FEDCA9AB}"/>
              </a:ext>
            </a:extLst>
          </p:cNvPr>
          <p:cNvSpPr txBox="1">
            <a:spLocks/>
          </p:cNvSpPr>
          <p:nvPr/>
        </p:nvSpPr>
        <p:spPr>
          <a:xfrm>
            <a:off x="683491" y="244312"/>
            <a:ext cx="9753600" cy="643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lgn="l">
              <a:buClr>
                <a:srgbClr val="000000"/>
              </a:buClr>
              <a:buSzPts val="1100"/>
            </a:pPr>
            <a:r>
              <a:rPr lang="en-US" sz="2800" b="1" kern="0" dirty="0">
                <a:solidFill>
                  <a:srgbClr val="171717"/>
                </a:solidFill>
                <a:latin typeface="Times New Roman" panose="02020603050405020304" pitchFamily="18" charset="0"/>
                <a:ea typeface="Calibri" panose="020F0502020204030204" pitchFamily="34" charset="0"/>
                <a:cs typeface="Arial"/>
                <a:sym typeface="Arial"/>
              </a:rPr>
              <a:t>Problem Definition</a:t>
            </a:r>
            <a:endParaRPr lang="en-US" sz="2800" kern="0" dirty="0">
              <a:latin typeface="Arial"/>
              <a:ea typeface="Arial"/>
              <a:cs typeface="Arial"/>
              <a:sym typeface="Arial"/>
            </a:endParaRPr>
          </a:p>
        </p:txBody>
      </p:sp>
    </p:spTree>
    <p:extLst>
      <p:ext uri="{BB962C8B-B14F-4D97-AF65-F5344CB8AC3E}">
        <p14:creationId xmlns:p14="http://schemas.microsoft.com/office/powerpoint/2010/main" val="1721376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22"/>
        <p:cNvGrpSpPr/>
        <p:nvPr/>
      </p:nvGrpSpPr>
      <p:grpSpPr>
        <a:xfrm>
          <a:off x="0" y="0"/>
          <a:ext cx="0" cy="0"/>
          <a:chOff x="0" y="0"/>
          <a:chExt cx="0" cy="0"/>
        </a:xfrm>
      </p:grpSpPr>
      <p:sp>
        <p:nvSpPr>
          <p:cNvPr id="1423" name="Google Shape;1423;p32"/>
          <p:cNvSpPr txBox="1">
            <a:spLocks noGrp="1"/>
          </p:cNvSpPr>
          <p:nvPr>
            <p:ph type="title"/>
          </p:nvPr>
        </p:nvSpPr>
        <p:spPr>
          <a:xfrm>
            <a:off x="697651" y="290660"/>
            <a:ext cx="10298000" cy="641600"/>
          </a:xfrm>
          <a:prstGeom prst="rect">
            <a:avLst/>
          </a:prstGeom>
        </p:spPr>
        <p:txBody>
          <a:bodyPr spcFirstLastPara="1" wrap="square" lIns="121900" tIns="121900" rIns="121900" bIns="121900" anchor="ctr" anchorCtr="0">
            <a:noAutofit/>
          </a:bodyPr>
          <a:lstStyle/>
          <a:p>
            <a:r>
              <a:rPr lang="en" dirty="0"/>
              <a:t>Project Objectives</a:t>
            </a:r>
            <a:endParaRPr dirty="0"/>
          </a:p>
        </p:txBody>
      </p:sp>
      <p:grpSp>
        <p:nvGrpSpPr>
          <p:cNvPr id="1424" name="Google Shape;1424;p32"/>
          <p:cNvGrpSpPr/>
          <p:nvPr/>
        </p:nvGrpSpPr>
        <p:grpSpPr>
          <a:xfrm>
            <a:off x="899161" y="3429000"/>
            <a:ext cx="3223918" cy="341367"/>
            <a:chOff x="1863500" y="2734575"/>
            <a:chExt cx="1254650" cy="256025"/>
          </a:xfrm>
        </p:grpSpPr>
        <p:sp>
          <p:nvSpPr>
            <p:cNvPr id="1425" name="Google Shape;1425;p32"/>
            <p:cNvSpPr/>
            <p:nvPr/>
          </p:nvSpPr>
          <p:spPr>
            <a:xfrm>
              <a:off x="1863500"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26" name="Google Shape;1426;p32"/>
            <p:cNvSpPr/>
            <p:nvPr/>
          </p:nvSpPr>
          <p:spPr>
            <a:xfrm>
              <a:off x="195310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27" name="Google Shape;1427;p32"/>
            <p:cNvSpPr/>
            <p:nvPr/>
          </p:nvSpPr>
          <p:spPr>
            <a:xfrm>
              <a:off x="2042675"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28" name="Google Shape;1428;p32"/>
            <p:cNvSpPr/>
            <p:nvPr/>
          </p:nvSpPr>
          <p:spPr>
            <a:xfrm>
              <a:off x="213227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29" name="Google Shape;1429;p32"/>
            <p:cNvSpPr/>
            <p:nvPr/>
          </p:nvSpPr>
          <p:spPr>
            <a:xfrm>
              <a:off x="2221875" y="2734575"/>
              <a:ext cx="179200" cy="256025"/>
            </a:xfrm>
            <a:custGeom>
              <a:avLst/>
              <a:gdLst/>
              <a:ahLst/>
              <a:cxnLst/>
              <a:rect l="l" t="t" r="r" b="b"/>
              <a:pathLst>
                <a:path w="7168" h="10241" extrusionOk="0">
                  <a:moveTo>
                    <a:pt x="5549" y="1"/>
                  </a:moveTo>
                  <a:lnTo>
                    <a:pt x="0"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0" name="Google Shape;1430;p32"/>
            <p:cNvSpPr/>
            <p:nvPr/>
          </p:nvSpPr>
          <p:spPr>
            <a:xfrm>
              <a:off x="2311475" y="2734575"/>
              <a:ext cx="179500" cy="256025"/>
            </a:xfrm>
            <a:custGeom>
              <a:avLst/>
              <a:gdLst/>
              <a:ahLst/>
              <a:cxnLst/>
              <a:rect l="l" t="t" r="r" b="b"/>
              <a:pathLst>
                <a:path w="7180" h="10241" extrusionOk="0">
                  <a:moveTo>
                    <a:pt x="5549" y="1"/>
                  </a:moveTo>
                  <a:lnTo>
                    <a:pt x="0" y="10240"/>
                  </a:lnTo>
                  <a:lnTo>
                    <a:pt x="1631" y="10240"/>
                  </a:lnTo>
                  <a:lnTo>
                    <a:pt x="7180"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1" name="Google Shape;1431;p32"/>
            <p:cNvSpPr/>
            <p:nvPr/>
          </p:nvSpPr>
          <p:spPr>
            <a:xfrm>
              <a:off x="2401050"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2" name="Google Shape;1432;p32"/>
            <p:cNvSpPr/>
            <p:nvPr/>
          </p:nvSpPr>
          <p:spPr>
            <a:xfrm>
              <a:off x="249095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3" name="Google Shape;1433;p32"/>
            <p:cNvSpPr/>
            <p:nvPr/>
          </p:nvSpPr>
          <p:spPr>
            <a:xfrm>
              <a:off x="2580550"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4" name="Google Shape;1434;p32"/>
            <p:cNvSpPr/>
            <p:nvPr/>
          </p:nvSpPr>
          <p:spPr>
            <a:xfrm>
              <a:off x="2670150" y="2734575"/>
              <a:ext cx="179200" cy="256025"/>
            </a:xfrm>
            <a:custGeom>
              <a:avLst/>
              <a:gdLst/>
              <a:ahLst/>
              <a:cxnLst/>
              <a:rect l="l" t="t" r="r" b="b"/>
              <a:pathLst>
                <a:path w="7168" h="10241" extrusionOk="0">
                  <a:moveTo>
                    <a:pt x="5549"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5" name="Google Shape;1435;p32"/>
            <p:cNvSpPr/>
            <p:nvPr/>
          </p:nvSpPr>
          <p:spPr>
            <a:xfrm>
              <a:off x="275975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6" name="Google Shape;1436;p32"/>
            <p:cNvSpPr/>
            <p:nvPr/>
          </p:nvSpPr>
          <p:spPr>
            <a:xfrm>
              <a:off x="28493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37" name="Google Shape;1437;p32"/>
            <p:cNvSpPr/>
            <p:nvPr/>
          </p:nvSpPr>
          <p:spPr>
            <a:xfrm>
              <a:off x="29389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438" name="Google Shape;1438;p32"/>
          <p:cNvGrpSpPr/>
          <p:nvPr/>
        </p:nvGrpSpPr>
        <p:grpSpPr>
          <a:xfrm>
            <a:off x="899160" y="3429000"/>
            <a:ext cx="4947491" cy="341367"/>
            <a:chOff x="3028525" y="2734575"/>
            <a:chExt cx="1434125" cy="256025"/>
          </a:xfrm>
        </p:grpSpPr>
        <p:sp>
          <p:nvSpPr>
            <p:cNvPr id="1439" name="Google Shape;1439;p32"/>
            <p:cNvSpPr/>
            <p:nvPr/>
          </p:nvSpPr>
          <p:spPr>
            <a:xfrm>
              <a:off x="3028525" y="2734575"/>
              <a:ext cx="179500" cy="256025"/>
            </a:xfrm>
            <a:custGeom>
              <a:avLst/>
              <a:gdLst/>
              <a:ahLst/>
              <a:cxnLst/>
              <a:rect l="l" t="t" r="r" b="b"/>
              <a:pathLst>
                <a:path w="7180" h="10241" extrusionOk="0">
                  <a:moveTo>
                    <a:pt x="5549" y="1"/>
                  </a:moveTo>
                  <a:lnTo>
                    <a:pt x="0" y="10240"/>
                  </a:lnTo>
                  <a:lnTo>
                    <a:pt x="1632" y="10240"/>
                  </a:lnTo>
                  <a:lnTo>
                    <a:pt x="7180"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0" name="Google Shape;1440;p32"/>
            <p:cNvSpPr/>
            <p:nvPr/>
          </p:nvSpPr>
          <p:spPr>
            <a:xfrm>
              <a:off x="3118125" y="2734575"/>
              <a:ext cx="179500" cy="256025"/>
            </a:xfrm>
            <a:custGeom>
              <a:avLst/>
              <a:gdLst/>
              <a:ahLst/>
              <a:cxnLst/>
              <a:rect l="l" t="t" r="r" b="b"/>
              <a:pathLst>
                <a:path w="7180" h="10241" extrusionOk="0">
                  <a:moveTo>
                    <a:pt x="5548" y="1"/>
                  </a:moveTo>
                  <a:lnTo>
                    <a:pt x="0" y="10240"/>
                  </a:lnTo>
                  <a:lnTo>
                    <a:pt x="1631" y="10240"/>
                  </a:lnTo>
                  <a:lnTo>
                    <a:pt x="7180"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1" name="Google Shape;1441;p32"/>
            <p:cNvSpPr/>
            <p:nvPr/>
          </p:nvSpPr>
          <p:spPr>
            <a:xfrm>
              <a:off x="32080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2" name="Google Shape;1442;p32"/>
            <p:cNvSpPr/>
            <p:nvPr/>
          </p:nvSpPr>
          <p:spPr>
            <a:xfrm>
              <a:off x="32976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3" name="Google Shape;1443;p32"/>
            <p:cNvSpPr/>
            <p:nvPr/>
          </p:nvSpPr>
          <p:spPr>
            <a:xfrm>
              <a:off x="338720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4" name="Google Shape;1444;p32"/>
            <p:cNvSpPr/>
            <p:nvPr/>
          </p:nvSpPr>
          <p:spPr>
            <a:xfrm>
              <a:off x="3476800"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5" name="Google Shape;1445;p32"/>
            <p:cNvSpPr/>
            <p:nvPr/>
          </p:nvSpPr>
          <p:spPr>
            <a:xfrm>
              <a:off x="3566375" y="2734575"/>
              <a:ext cx="179225" cy="256025"/>
            </a:xfrm>
            <a:custGeom>
              <a:avLst/>
              <a:gdLst/>
              <a:ahLst/>
              <a:cxnLst/>
              <a:rect l="l" t="t" r="r" b="b"/>
              <a:pathLst>
                <a:path w="7169" h="10241" extrusionOk="0">
                  <a:moveTo>
                    <a:pt x="5549" y="1"/>
                  </a:moveTo>
                  <a:lnTo>
                    <a:pt x="1" y="10240"/>
                  </a:lnTo>
                  <a:lnTo>
                    <a:pt x="1632" y="10240"/>
                  </a:lnTo>
                  <a:lnTo>
                    <a:pt x="7169"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6" name="Google Shape;1446;p32"/>
            <p:cNvSpPr/>
            <p:nvPr/>
          </p:nvSpPr>
          <p:spPr>
            <a:xfrm>
              <a:off x="365597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7" name="Google Shape;1447;p32"/>
            <p:cNvSpPr/>
            <p:nvPr/>
          </p:nvSpPr>
          <p:spPr>
            <a:xfrm>
              <a:off x="3745575" y="2734575"/>
              <a:ext cx="179500" cy="256025"/>
            </a:xfrm>
            <a:custGeom>
              <a:avLst/>
              <a:gdLst/>
              <a:ahLst/>
              <a:cxnLst/>
              <a:rect l="l" t="t" r="r" b="b"/>
              <a:pathLst>
                <a:path w="7180" h="10241" extrusionOk="0">
                  <a:moveTo>
                    <a:pt x="5549" y="1"/>
                  </a:moveTo>
                  <a:lnTo>
                    <a:pt x="1" y="10240"/>
                  </a:lnTo>
                  <a:lnTo>
                    <a:pt x="1632" y="10240"/>
                  </a:lnTo>
                  <a:lnTo>
                    <a:pt x="7180"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8" name="Google Shape;1448;p32"/>
            <p:cNvSpPr/>
            <p:nvPr/>
          </p:nvSpPr>
          <p:spPr>
            <a:xfrm>
              <a:off x="3835175" y="2734575"/>
              <a:ext cx="179500" cy="256025"/>
            </a:xfrm>
            <a:custGeom>
              <a:avLst/>
              <a:gdLst/>
              <a:ahLst/>
              <a:cxnLst/>
              <a:rect l="l" t="t" r="r" b="b"/>
              <a:pathLst>
                <a:path w="7180" h="10241" extrusionOk="0">
                  <a:moveTo>
                    <a:pt x="5549" y="1"/>
                  </a:moveTo>
                  <a:lnTo>
                    <a:pt x="0" y="10240"/>
                  </a:lnTo>
                  <a:lnTo>
                    <a:pt x="1631" y="10240"/>
                  </a:lnTo>
                  <a:lnTo>
                    <a:pt x="7180"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49" name="Google Shape;1449;p32"/>
            <p:cNvSpPr/>
            <p:nvPr/>
          </p:nvSpPr>
          <p:spPr>
            <a:xfrm>
              <a:off x="3925050" y="2734575"/>
              <a:ext cx="179225" cy="256025"/>
            </a:xfrm>
            <a:custGeom>
              <a:avLst/>
              <a:gdLst/>
              <a:ahLst/>
              <a:cxnLst/>
              <a:rect l="l" t="t" r="r" b="b"/>
              <a:pathLst>
                <a:path w="7169" h="10241" extrusionOk="0">
                  <a:moveTo>
                    <a:pt x="5537" y="1"/>
                  </a:moveTo>
                  <a:lnTo>
                    <a:pt x="1" y="10240"/>
                  </a:lnTo>
                  <a:lnTo>
                    <a:pt x="1620" y="10240"/>
                  </a:lnTo>
                  <a:lnTo>
                    <a:pt x="7169"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0" name="Google Shape;1450;p32"/>
            <p:cNvSpPr/>
            <p:nvPr/>
          </p:nvSpPr>
          <p:spPr>
            <a:xfrm>
              <a:off x="401465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1" name="Google Shape;1451;p32"/>
            <p:cNvSpPr/>
            <p:nvPr/>
          </p:nvSpPr>
          <p:spPr>
            <a:xfrm>
              <a:off x="41042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2" name="Google Shape;1452;p32"/>
            <p:cNvSpPr/>
            <p:nvPr/>
          </p:nvSpPr>
          <p:spPr>
            <a:xfrm>
              <a:off x="419385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3" name="Google Shape;1453;p32"/>
            <p:cNvSpPr/>
            <p:nvPr/>
          </p:nvSpPr>
          <p:spPr>
            <a:xfrm>
              <a:off x="4283450" y="2734575"/>
              <a:ext cx="179200" cy="256025"/>
            </a:xfrm>
            <a:custGeom>
              <a:avLst/>
              <a:gdLst/>
              <a:ahLst/>
              <a:cxnLst/>
              <a:rect l="l" t="t" r="r" b="b"/>
              <a:pathLst>
                <a:path w="7168" h="10241" extrusionOk="0">
                  <a:moveTo>
                    <a:pt x="5548" y="1"/>
                  </a:moveTo>
                  <a:lnTo>
                    <a:pt x="0" y="10240"/>
                  </a:lnTo>
                  <a:lnTo>
                    <a:pt x="1631" y="10240"/>
                  </a:lnTo>
                  <a:lnTo>
                    <a:pt x="7168" y="1"/>
                  </a:ln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454" name="Google Shape;1454;p32"/>
          <p:cNvGrpSpPr/>
          <p:nvPr/>
        </p:nvGrpSpPr>
        <p:grpSpPr>
          <a:xfrm>
            <a:off x="5846651" y="3429000"/>
            <a:ext cx="2031633" cy="341367"/>
            <a:chOff x="4373025" y="2734575"/>
            <a:chExt cx="1523725" cy="256025"/>
          </a:xfrm>
        </p:grpSpPr>
        <p:sp>
          <p:nvSpPr>
            <p:cNvPr id="1455" name="Google Shape;1455;p32"/>
            <p:cNvSpPr/>
            <p:nvPr/>
          </p:nvSpPr>
          <p:spPr>
            <a:xfrm>
              <a:off x="4373025"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6" name="Google Shape;1456;p32"/>
            <p:cNvSpPr/>
            <p:nvPr/>
          </p:nvSpPr>
          <p:spPr>
            <a:xfrm>
              <a:off x="44626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7" name="Google Shape;1457;p32"/>
            <p:cNvSpPr/>
            <p:nvPr/>
          </p:nvSpPr>
          <p:spPr>
            <a:xfrm>
              <a:off x="4552225" y="2734575"/>
              <a:ext cx="179500" cy="256025"/>
            </a:xfrm>
            <a:custGeom>
              <a:avLst/>
              <a:gdLst/>
              <a:ahLst/>
              <a:cxnLst/>
              <a:rect l="l" t="t" r="r" b="b"/>
              <a:pathLst>
                <a:path w="7180" h="10241" extrusionOk="0">
                  <a:moveTo>
                    <a:pt x="5549" y="1"/>
                  </a:moveTo>
                  <a:lnTo>
                    <a:pt x="0"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8" name="Google Shape;1458;p32"/>
            <p:cNvSpPr/>
            <p:nvPr/>
          </p:nvSpPr>
          <p:spPr>
            <a:xfrm>
              <a:off x="4642125" y="2734575"/>
              <a:ext cx="179200" cy="256025"/>
            </a:xfrm>
            <a:custGeom>
              <a:avLst/>
              <a:gdLst/>
              <a:ahLst/>
              <a:cxnLst/>
              <a:rect l="l" t="t" r="r" b="b"/>
              <a:pathLst>
                <a:path w="7168" h="10241" extrusionOk="0">
                  <a:moveTo>
                    <a:pt x="5537" y="1"/>
                  </a:moveTo>
                  <a:lnTo>
                    <a:pt x="0" y="10240"/>
                  </a:lnTo>
                  <a:lnTo>
                    <a:pt x="1619"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59" name="Google Shape;1459;p32"/>
            <p:cNvSpPr/>
            <p:nvPr/>
          </p:nvSpPr>
          <p:spPr>
            <a:xfrm>
              <a:off x="4731700"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0" name="Google Shape;1460;p32"/>
            <p:cNvSpPr/>
            <p:nvPr/>
          </p:nvSpPr>
          <p:spPr>
            <a:xfrm>
              <a:off x="482130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1" name="Google Shape;1461;p32"/>
            <p:cNvSpPr/>
            <p:nvPr/>
          </p:nvSpPr>
          <p:spPr>
            <a:xfrm>
              <a:off x="4910900" y="2734575"/>
              <a:ext cx="179200" cy="256025"/>
            </a:xfrm>
            <a:custGeom>
              <a:avLst/>
              <a:gdLst/>
              <a:ahLst/>
              <a:cxnLst/>
              <a:rect l="l" t="t" r="r" b="b"/>
              <a:pathLst>
                <a:path w="7168" h="10241" extrusionOk="0">
                  <a:moveTo>
                    <a:pt x="5549" y="1"/>
                  </a:moveTo>
                  <a:lnTo>
                    <a:pt x="0"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2" name="Google Shape;1462;p32"/>
            <p:cNvSpPr/>
            <p:nvPr/>
          </p:nvSpPr>
          <p:spPr>
            <a:xfrm>
              <a:off x="500050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3" name="Google Shape;1463;p32"/>
            <p:cNvSpPr/>
            <p:nvPr/>
          </p:nvSpPr>
          <p:spPr>
            <a:xfrm>
              <a:off x="5090100" y="2734575"/>
              <a:ext cx="179200" cy="256025"/>
            </a:xfrm>
            <a:custGeom>
              <a:avLst/>
              <a:gdLst/>
              <a:ahLst/>
              <a:cxnLst/>
              <a:rect l="l" t="t" r="r" b="b"/>
              <a:pathLst>
                <a:path w="7168" h="10241" extrusionOk="0">
                  <a:moveTo>
                    <a:pt x="5548" y="1"/>
                  </a:moveTo>
                  <a:lnTo>
                    <a:pt x="0" y="10240"/>
                  </a:lnTo>
                  <a:lnTo>
                    <a:pt x="1631"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4" name="Google Shape;1464;p32"/>
            <p:cNvSpPr/>
            <p:nvPr/>
          </p:nvSpPr>
          <p:spPr>
            <a:xfrm>
              <a:off x="517967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5" name="Google Shape;1465;p32"/>
            <p:cNvSpPr/>
            <p:nvPr/>
          </p:nvSpPr>
          <p:spPr>
            <a:xfrm>
              <a:off x="5269275" y="2734575"/>
              <a:ext cx="179500" cy="256025"/>
            </a:xfrm>
            <a:custGeom>
              <a:avLst/>
              <a:gdLst/>
              <a:ahLst/>
              <a:cxnLst/>
              <a:rect l="l" t="t" r="r" b="b"/>
              <a:pathLst>
                <a:path w="7180" h="10241" extrusionOk="0">
                  <a:moveTo>
                    <a:pt x="5549" y="1"/>
                  </a:moveTo>
                  <a:lnTo>
                    <a:pt x="1" y="10240"/>
                  </a:lnTo>
                  <a:lnTo>
                    <a:pt x="1632" y="10240"/>
                  </a:lnTo>
                  <a:lnTo>
                    <a:pt x="7180"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6" name="Google Shape;1466;p32"/>
            <p:cNvSpPr/>
            <p:nvPr/>
          </p:nvSpPr>
          <p:spPr>
            <a:xfrm>
              <a:off x="535917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7" name="Google Shape;1467;p32"/>
            <p:cNvSpPr/>
            <p:nvPr/>
          </p:nvSpPr>
          <p:spPr>
            <a:xfrm>
              <a:off x="5448775" y="2734575"/>
              <a:ext cx="179200" cy="256025"/>
            </a:xfrm>
            <a:custGeom>
              <a:avLst/>
              <a:gdLst/>
              <a:ahLst/>
              <a:cxnLst/>
              <a:rect l="l" t="t" r="r" b="b"/>
              <a:pathLst>
                <a:path w="7168" h="10241" extrusionOk="0">
                  <a:moveTo>
                    <a:pt x="5536" y="1"/>
                  </a:moveTo>
                  <a:lnTo>
                    <a:pt x="0" y="10240"/>
                  </a:lnTo>
                  <a:lnTo>
                    <a:pt x="1619"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8" name="Google Shape;1468;p32"/>
            <p:cNvSpPr/>
            <p:nvPr/>
          </p:nvSpPr>
          <p:spPr>
            <a:xfrm>
              <a:off x="55383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69" name="Google Shape;1469;p32"/>
            <p:cNvSpPr/>
            <p:nvPr/>
          </p:nvSpPr>
          <p:spPr>
            <a:xfrm>
              <a:off x="56279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0" name="Google Shape;1470;p32"/>
            <p:cNvSpPr/>
            <p:nvPr/>
          </p:nvSpPr>
          <p:spPr>
            <a:xfrm>
              <a:off x="5717550" y="2734575"/>
              <a:ext cx="179200" cy="256025"/>
            </a:xfrm>
            <a:custGeom>
              <a:avLst/>
              <a:gdLst/>
              <a:ahLst/>
              <a:cxnLst/>
              <a:rect l="l" t="t" r="r" b="b"/>
              <a:pathLst>
                <a:path w="7168" h="10241" extrusionOk="0">
                  <a:moveTo>
                    <a:pt x="5549" y="1"/>
                  </a:moveTo>
                  <a:lnTo>
                    <a:pt x="0" y="10240"/>
                  </a:lnTo>
                  <a:lnTo>
                    <a:pt x="1632" y="10240"/>
                  </a:lnTo>
                  <a:lnTo>
                    <a:pt x="7168" y="1"/>
                  </a:ln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471" name="Google Shape;1471;p32"/>
          <p:cNvGrpSpPr/>
          <p:nvPr/>
        </p:nvGrpSpPr>
        <p:grpSpPr>
          <a:xfrm>
            <a:off x="7662673" y="3429000"/>
            <a:ext cx="3776471" cy="341367"/>
            <a:chOff x="5807150" y="2734575"/>
            <a:chExt cx="1434125" cy="256025"/>
          </a:xfrm>
        </p:grpSpPr>
        <p:sp>
          <p:nvSpPr>
            <p:cNvPr id="1472" name="Google Shape;1472;p32"/>
            <p:cNvSpPr/>
            <p:nvPr/>
          </p:nvSpPr>
          <p:spPr>
            <a:xfrm>
              <a:off x="580715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3" name="Google Shape;1473;p32"/>
            <p:cNvSpPr/>
            <p:nvPr/>
          </p:nvSpPr>
          <p:spPr>
            <a:xfrm>
              <a:off x="58967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4" name="Google Shape;1474;p32"/>
            <p:cNvSpPr/>
            <p:nvPr/>
          </p:nvSpPr>
          <p:spPr>
            <a:xfrm>
              <a:off x="598632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5" name="Google Shape;1475;p32"/>
            <p:cNvSpPr/>
            <p:nvPr/>
          </p:nvSpPr>
          <p:spPr>
            <a:xfrm>
              <a:off x="607622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6" name="Google Shape;1476;p32"/>
            <p:cNvSpPr/>
            <p:nvPr/>
          </p:nvSpPr>
          <p:spPr>
            <a:xfrm>
              <a:off x="6165825" y="2734575"/>
              <a:ext cx="179200" cy="256025"/>
            </a:xfrm>
            <a:custGeom>
              <a:avLst/>
              <a:gdLst/>
              <a:ahLst/>
              <a:cxnLst/>
              <a:rect l="l" t="t" r="r" b="b"/>
              <a:pathLst>
                <a:path w="7168" h="10241" extrusionOk="0">
                  <a:moveTo>
                    <a:pt x="5537"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7" name="Google Shape;1477;p32"/>
            <p:cNvSpPr/>
            <p:nvPr/>
          </p:nvSpPr>
          <p:spPr>
            <a:xfrm>
              <a:off x="6255425"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8" name="Google Shape;1478;p32"/>
            <p:cNvSpPr/>
            <p:nvPr/>
          </p:nvSpPr>
          <p:spPr>
            <a:xfrm>
              <a:off x="634500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79" name="Google Shape;1479;p32"/>
            <p:cNvSpPr/>
            <p:nvPr/>
          </p:nvSpPr>
          <p:spPr>
            <a:xfrm>
              <a:off x="6434600" y="2734575"/>
              <a:ext cx="179225" cy="256025"/>
            </a:xfrm>
            <a:custGeom>
              <a:avLst/>
              <a:gdLst/>
              <a:ahLst/>
              <a:cxnLst/>
              <a:rect l="l" t="t" r="r" b="b"/>
              <a:pathLst>
                <a:path w="7169" h="10241" extrusionOk="0">
                  <a:moveTo>
                    <a:pt x="5549" y="1"/>
                  </a:moveTo>
                  <a:lnTo>
                    <a:pt x="1" y="10240"/>
                  </a:lnTo>
                  <a:lnTo>
                    <a:pt x="1632"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0" name="Google Shape;1480;p32"/>
            <p:cNvSpPr/>
            <p:nvPr/>
          </p:nvSpPr>
          <p:spPr>
            <a:xfrm>
              <a:off x="6524200" y="2734575"/>
              <a:ext cx="179200" cy="256025"/>
            </a:xfrm>
            <a:custGeom>
              <a:avLst/>
              <a:gdLst/>
              <a:ahLst/>
              <a:cxnLst/>
              <a:rect l="l" t="t" r="r" b="b"/>
              <a:pathLst>
                <a:path w="7168" h="10241" extrusionOk="0">
                  <a:moveTo>
                    <a:pt x="5549" y="1"/>
                  </a:moveTo>
                  <a:lnTo>
                    <a:pt x="0" y="10240"/>
                  </a:lnTo>
                  <a:lnTo>
                    <a:pt x="1631"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1" name="Google Shape;1481;p32"/>
            <p:cNvSpPr/>
            <p:nvPr/>
          </p:nvSpPr>
          <p:spPr>
            <a:xfrm>
              <a:off x="6613800" y="2734575"/>
              <a:ext cx="179500" cy="256025"/>
            </a:xfrm>
            <a:custGeom>
              <a:avLst/>
              <a:gdLst/>
              <a:ahLst/>
              <a:cxnLst/>
              <a:rect l="l" t="t" r="r" b="b"/>
              <a:pathLst>
                <a:path w="7180" h="10241" extrusionOk="0">
                  <a:moveTo>
                    <a:pt x="5548" y="1"/>
                  </a:moveTo>
                  <a:lnTo>
                    <a:pt x="0" y="10240"/>
                  </a:lnTo>
                  <a:lnTo>
                    <a:pt x="1631" y="10240"/>
                  </a:lnTo>
                  <a:lnTo>
                    <a:pt x="7180"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2" name="Google Shape;1482;p32"/>
            <p:cNvSpPr/>
            <p:nvPr/>
          </p:nvSpPr>
          <p:spPr>
            <a:xfrm>
              <a:off x="6703375" y="2734575"/>
              <a:ext cx="179525" cy="256025"/>
            </a:xfrm>
            <a:custGeom>
              <a:avLst/>
              <a:gdLst/>
              <a:ahLst/>
              <a:cxnLst/>
              <a:rect l="l" t="t" r="r" b="b"/>
              <a:pathLst>
                <a:path w="7181" h="10241" extrusionOk="0">
                  <a:moveTo>
                    <a:pt x="5549" y="1"/>
                  </a:moveTo>
                  <a:lnTo>
                    <a:pt x="1" y="10240"/>
                  </a:lnTo>
                  <a:lnTo>
                    <a:pt x="1632" y="10240"/>
                  </a:lnTo>
                  <a:lnTo>
                    <a:pt x="7180"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3" name="Google Shape;1483;p32"/>
            <p:cNvSpPr/>
            <p:nvPr/>
          </p:nvSpPr>
          <p:spPr>
            <a:xfrm>
              <a:off x="6793275" y="2734575"/>
              <a:ext cx="179225" cy="256025"/>
            </a:xfrm>
            <a:custGeom>
              <a:avLst/>
              <a:gdLst/>
              <a:ahLst/>
              <a:cxnLst/>
              <a:rect l="l" t="t" r="r" b="b"/>
              <a:pathLst>
                <a:path w="7169" h="10241" extrusionOk="0">
                  <a:moveTo>
                    <a:pt x="5537"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4" name="Google Shape;1484;p32"/>
            <p:cNvSpPr/>
            <p:nvPr/>
          </p:nvSpPr>
          <p:spPr>
            <a:xfrm>
              <a:off x="6882875" y="2734575"/>
              <a:ext cx="179200" cy="256025"/>
            </a:xfrm>
            <a:custGeom>
              <a:avLst/>
              <a:gdLst/>
              <a:ahLst/>
              <a:cxnLst/>
              <a:rect l="l" t="t" r="r" b="b"/>
              <a:pathLst>
                <a:path w="7168" h="10241" extrusionOk="0">
                  <a:moveTo>
                    <a:pt x="5537" y="1"/>
                  </a:moveTo>
                  <a:lnTo>
                    <a:pt x="0"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5" name="Google Shape;1485;p32"/>
            <p:cNvSpPr/>
            <p:nvPr/>
          </p:nvSpPr>
          <p:spPr>
            <a:xfrm>
              <a:off x="6972475" y="2734575"/>
              <a:ext cx="179200" cy="256025"/>
            </a:xfrm>
            <a:custGeom>
              <a:avLst/>
              <a:gdLst/>
              <a:ahLst/>
              <a:cxnLst/>
              <a:rect l="l" t="t" r="r" b="b"/>
              <a:pathLst>
                <a:path w="7168" h="10241" extrusionOk="0">
                  <a:moveTo>
                    <a:pt x="5548" y="1"/>
                  </a:moveTo>
                  <a:lnTo>
                    <a:pt x="0" y="10240"/>
                  </a:lnTo>
                  <a:lnTo>
                    <a:pt x="1619"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6" name="Google Shape;1486;p32"/>
            <p:cNvSpPr/>
            <p:nvPr/>
          </p:nvSpPr>
          <p:spPr>
            <a:xfrm>
              <a:off x="7062050" y="2734575"/>
              <a:ext cx="179225" cy="256025"/>
            </a:xfrm>
            <a:custGeom>
              <a:avLst/>
              <a:gdLst/>
              <a:ahLst/>
              <a:cxnLst/>
              <a:rect l="l" t="t" r="r" b="b"/>
              <a:pathLst>
                <a:path w="7169" h="10241" extrusionOk="0">
                  <a:moveTo>
                    <a:pt x="5549" y="1"/>
                  </a:moveTo>
                  <a:lnTo>
                    <a:pt x="1" y="10240"/>
                  </a:lnTo>
                  <a:lnTo>
                    <a:pt x="1620" y="10240"/>
                  </a:lnTo>
                  <a:lnTo>
                    <a:pt x="7168" y="1"/>
                  </a:ln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487" name="Google Shape;1487;p32"/>
          <p:cNvGrpSpPr/>
          <p:nvPr/>
        </p:nvGrpSpPr>
        <p:grpSpPr>
          <a:xfrm>
            <a:off x="804672" y="3385826"/>
            <a:ext cx="10735056" cy="442978"/>
            <a:chOff x="1823600" y="2828050"/>
            <a:chExt cx="5496850" cy="69075"/>
          </a:xfrm>
        </p:grpSpPr>
        <p:sp>
          <p:nvSpPr>
            <p:cNvPr id="1488" name="Google Shape;1488;p32"/>
            <p:cNvSpPr/>
            <p:nvPr/>
          </p:nvSpPr>
          <p:spPr>
            <a:xfrm>
              <a:off x="1856350" y="2853350"/>
              <a:ext cx="5431350" cy="18475"/>
            </a:xfrm>
            <a:custGeom>
              <a:avLst/>
              <a:gdLst/>
              <a:ahLst/>
              <a:cxnLst/>
              <a:rect l="l" t="t" r="r" b="b"/>
              <a:pathLst>
                <a:path w="217254" h="739" extrusionOk="0">
                  <a:moveTo>
                    <a:pt x="1" y="0"/>
                  </a:moveTo>
                  <a:lnTo>
                    <a:pt x="1" y="738"/>
                  </a:lnTo>
                  <a:lnTo>
                    <a:pt x="217254" y="738"/>
                  </a:lnTo>
                  <a:lnTo>
                    <a:pt x="217254"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89" name="Google Shape;1489;p32"/>
            <p:cNvSpPr/>
            <p:nvPr/>
          </p:nvSpPr>
          <p:spPr>
            <a:xfrm>
              <a:off x="1823600" y="2828050"/>
              <a:ext cx="69100" cy="69075"/>
            </a:xfrm>
            <a:custGeom>
              <a:avLst/>
              <a:gdLst/>
              <a:ahLst/>
              <a:cxnLst/>
              <a:rect l="l" t="t" r="r" b="b"/>
              <a:pathLst>
                <a:path w="2764" h="2763" extrusionOk="0">
                  <a:moveTo>
                    <a:pt x="1382" y="0"/>
                  </a:moveTo>
                  <a:cubicBezTo>
                    <a:pt x="620" y="0"/>
                    <a:pt x="1" y="619"/>
                    <a:pt x="1" y="1381"/>
                  </a:cubicBezTo>
                  <a:cubicBezTo>
                    <a:pt x="1" y="2143"/>
                    <a:pt x="620" y="2762"/>
                    <a:pt x="1382" y="2762"/>
                  </a:cubicBezTo>
                  <a:cubicBezTo>
                    <a:pt x="2144" y="2762"/>
                    <a:pt x="2763" y="2143"/>
                    <a:pt x="2763" y="1381"/>
                  </a:cubicBezTo>
                  <a:cubicBezTo>
                    <a:pt x="2763" y="619"/>
                    <a:pt x="2144" y="0"/>
                    <a:pt x="1382"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0" name="Google Shape;1490;p32"/>
            <p:cNvSpPr/>
            <p:nvPr/>
          </p:nvSpPr>
          <p:spPr>
            <a:xfrm>
              <a:off x="7251675" y="2828050"/>
              <a:ext cx="68775" cy="69075"/>
            </a:xfrm>
            <a:custGeom>
              <a:avLst/>
              <a:gdLst/>
              <a:ahLst/>
              <a:cxnLst/>
              <a:rect l="l" t="t" r="r" b="b"/>
              <a:pathLst>
                <a:path w="2751" h="2763" extrusionOk="0">
                  <a:moveTo>
                    <a:pt x="1369" y="0"/>
                  </a:moveTo>
                  <a:cubicBezTo>
                    <a:pt x="607" y="0"/>
                    <a:pt x="0" y="619"/>
                    <a:pt x="0" y="1381"/>
                  </a:cubicBezTo>
                  <a:cubicBezTo>
                    <a:pt x="0" y="2143"/>
                    <a:pt x="607" y="2762"/>
                    <a:pt x="1369" y="2762"/>
                  </a:cubicBezTo>
                  <a:cubicBezTo>
                    <a:pt x="2131" y="2762"/>
                    <a:pt x="2751" y="2143"/>
                    <a:pt x="2751" y="1381"/>
                  </a:cubicBezTo>
                  <a:cubicBezTo>
                    <a:pt x="2751" y="619"/>
                    <a:pt x="2131" y="0"/>
                    <a:pt x="1369"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491" name="Google Shape;1491;p32"/>
          <p:cNvGrpSpPr/>
          <p:nvPr/>
        </p:nvGrpSpPr>
        <p:grpSpPr>
          <a:xfrm>
            <a:off x="3850333" y="834584"/>
            <a:ext cx="2181781" cy="5584505"/>
            <a:chOff x="3188650" y="1015148"/>
            <a:chExt cx="1288251" cy="3591702"/>
          </a:xfrm>
        </p:grpSpPr>
        <p:sp>
          <p:nvSpPr>
            <p:cNvPr id="1492" name="Google Shape;1492;p32"/>
            <p:cNvSpPr/>
            <p:nvPr/>
          </p:nvSpPr>
          <p:spPr>
            <a:xfrm>
              <a:off x="3375300" y="3408175"/>
              <a:ext cx="938225" cy="938525"/>
            </a:xfrm>
            <a:custGeom>
              <a:avLst/>
              <a:gdLst/>
              <a:ahLst/>
              <a:cxnLst/>
              <a:rect l="l" t="t" r="r" b="b"/>
              <a:pathLst>
                <a:path w="37529" h="37541" extrusionOk="0">
                  <a:moveTo>
                    <a:pt x="18764" y="0"/>
                  </a:moveTo>
                  <a:cubicBezTo>
                    <a:pt x="8394" y="0"/>
                    <a:pt x="0" y="8406"/>
                    <a:pt x="0" y="18777"/>
                  </a:cubicBezTo>
                  <a:cubicBezTo>
                    <a:pt x="0" y="29135"/>
                    <a:pt x="8394" y="37541"/>
                    <a:pt x="18764" y="37541"/>
                  </a:cubicBezTo>
                  <a:cubicBezTo>
                    <a:pt x="29135" y="37541"/>
                    <a:pt x="37529" y="29135"/>
                    <a:pt x="37529" y="18777"/>
                  </a:cubicBezTo>
                  <a:cubicBezTo>
                    <a:pt x="37529" y="8406"/>
                    <a:pt x="29135" y="0"/>
                    <a:pt x="18764" y="0"/>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3" name="Google Shape;1493;p32"/>
            <p:cNvSpPr/>
            <p:nvPr/>
          </p:nvSpPr>
          <p:spPr>
            <a:xfrm>
              <a:off x="3375300" y="3478425"/>
              <a:ext cx="938225" cy="938525"/>
            </a:xfrm>
            <a:custGeom>
              <a:avLst/>
              <a:gdLst/>
              <a:ahLst/>
              <a:cxnLst/>
              <a:rect l="l" t="t" r="r" b="b"/>
              <a:pathLst>
                <a:path w="37529" h="37541" extrusionOk="0">
                  <a:moveTo>
                    <a:pt x="18764" y="0"/>
                  </a:moveTo>
                  <a:cubicBezTo>
                    <a:pt x="8394" y="0"/>
                    <a:pt x="0" y="8406"/>
                    <a:pt x="0" y="18765"/>
                  </a:cubicBezTo>
                  <a:cubicBezTo>
                    <a:pt x="0" y="29135"/>
                    <a:pt x="8394" y="37541"/>
                    <a:pt x="18764" y="37541"/>
                  </a:cubicBezTo>
                  <a:cubicBezTo>
                    <a:pt x="29135" y="37541"/>
                    <a:pt x="37529" y="29135"/>
                    <a:pt x="37529" y="18765"/>
                  </a:cubicBezTo>
                  <a:cubicBezTo>
                    <a:pt x="37529" y="8406"/>
                    <a:pt x="29135" y="0"/>
                    <a:pt x="187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4" name="Google Shape;1494;p32"/>
            <p:cNvSpPr/>
            <p:nvPr/>
          </p:nvSpPr>
          <p:spPr>
            <a:xfrm>
              <a:off x="3366075" y="3472775"/>
              <a:ext cx="956675" cy="956975"/>
            </a:xfrm>
            <a:custGeom>
              <a:avLst/>
              <a:gdLst/>
              <a:ahLst/>
              <a:cxnLst/>
              <a:rect l="l" t="t" r="r" b="b"/>
              <a:pathLst>
                <a:path w="38267" h="38279" extrusionOk="0">
                  <a:moveTo>
                    <a:pt x="19133" y="738"/>
                  </a:moveTo>
                  <a:cubicBezTo>
                    <a:pt x="29278" y="738"/>
                    <a:pt x="37540" y="8989"/>
                    <a:pt x="37540" y="19133"/>
                  </a:cubicBezTo>
                  <a:cubicBezTo>
                    <a:pt x="37540" y="29289"/>
                    <a:pt x="29278" y="37540"/>
                    <a:pt x="19133" y="37540"/>
                  </a:cubicBezTo>
                  <a:cubicBezTo>
                    <a:pt x="8989" y="37540"/>
                    <a:pt x="726" y="29289"/>
                    <a:pt x="726" y="19133"/>
                  </a:cubicBezTo>
                  <a:cubicBezTo>
                    <a:pt x="726" y="8989"/>
                    <a:pt x="8989" y="738"/>
                    <a:pt x="19133" y="738"/>
                  </a:cubicBezTo>
                  <a:close/>
                  <a:moveTo>
                    <a:pt x="19133" y="0"/>
                  </a:moveTo>
                  <a:cubicBezTo>
                    <a:pt x="8584" y="0"/>
                    <a:pt x="0" y="8584"/>
                    <a:pt x="0" y="19145"/>
                  </a:cubicBezTo>
                  <a:cubicBezTo>
                    <a:pt x="0" y="29694"/>
                    <a:pt x="8584" y="38279"/>
                    <a:pt x="19133" y="38279"/>
                  </a:cubicBezTo>
                  <a:cubicBezTo>
                    <a:pt x="29682" y="38279"/>
                    <a:pt x="38267" y="29694"/>
                    <a:pt x="38267" y="19145"/>
                  </a:cubicBezTo>
                  <a:cubicBezTo>
                    <a:pt x="38267" y="8584"/>
                    <a:pt x="29682" y="0"/>
                    <a:pt x="1913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5" name="Google Shape;1495;p32"/>
            <p:cNvSpPr/>
            <p:nvPr/>
          </p:nvSpPr>
          <p:spPr>
            <a:xfrm>
              <a:off x="3621750" y="3748400"/>
              <a:ext cx="96475" cy="401850"/>
            </a:xfrm>
            <a:custGeom>
              <a:avLst/>
              <a:gdLst/>
              <a:ahLst/>
              <a:cxnLst/>
              <a:rect l="l" t="t" r="r" b="b"/>
              <a:pathLst>
                <a:path w="3859" h="16074" extrusionOk="0">
                  <a:moveTo>
                    <a:pt x="2977" y="441"/>
                  </a:moveTo>
                  <a:lnTo>
                    <a:pt x="584" y="2822"/>
                  </a:lnTo>
                  <a:lnTo>
                    <a:pt x="584" y="441"/>
                  </a:lnTo>
                  <a:close/>
                  <a:moveTo>
                    <a:pt x="3418" y="834"/>
                  </a:moveTo>
                  <a:lnTo>
                    <a:pt x="3418" y="2060"/>
                  </a:lnTo>
                  <a:lnTo>
                    <a:pt x="584" y="4822"/>
                  </a:lnTo>
                  <a:lnTo>
                    <a:pt x="584" y="3596"/>
                  </a:lnTo>
                  <a:lnTo>
                    <a:pt x="3418" y="834"/>
                  </a:lnTo>
                  <a:close/>
                  <a:moveTo>
                    <a:pt x="3418" y="2834"/>
                  </a:moveTo>
                  <a:lnTo>
                    <a:pt x="3418" y="4060"/>
                  </a:lnTo>
                  <a:lnTo>
                    <a:pt x="584" y="6823"/>
                  </a:lnTo>
                  <a:lnTo>
                    <a:pt x="584" y="5596"/>
                  </a:lnTo>
                  <a:lnTo>
                    <a:pt x="3418" y="2834"/>
                  </a:lnTo>
                  <a:close/>
                  <a:moveTo>
                    <a:pt x="3418" y="4846"/>
                  </a:moveTo>
                  <a:lnTo>
                    <a:pt x="3418" y="6072"/>
                  </a:lnTo>
                  <a:lnTo>
                    <a:pt x="584" y="8823"/>
                  </a:lnTo>
                  <a:lnTo>
                    <a:pt x="584" y="7608"/>
                  </a:lnTo>
                  <a:lnTo>
                    <a:pt x="3418" y="4846"/>
                  </a:lnTo>
                  <a:close/>
                  <a:moveTo>
                    <a:pt x="3418" y="6846"/>
                  </a:moveTo>
                  <a:lnTo>
                    <a:pt x="3418" y="8073"/>
                  </a:lnTo>
                  <a:lnTo>
                    <a:pt x="584" y="10835"/>
                  </a:lnTo>
                  <a:lnTo>
                    <a:pt x="584" y="9609"/>
                  </a:lnTo>
                  <a:lnTo>
                    <a:pt x="3418" y="6846"/>
                  </a:lnTo>
                  <a:close/>
                  <a:moveTo>
                    <a:pt x="3418" y="8847"/>
                  </a:moveTo>
                  <a:lnTo>
                    <a:pt x="3418" y="10073"/>
                  </a:lnTo>
                  <a:lnTo>
                    <a:pt x="584" y="12835"/>
                  </a:lnTo>
                  <a:lnTo>
                    <a:pt x="584" y="11609"/>
                  </a:lnTo>
                  <a:lnTo>
                    <a:pt x="3418" y="8847"/>
                  </a:lnTo>
                  <a:close/>
                  <a:moveTo>
                    <a:pt x="3418" y="10847"/>
                  </a:moveTo>
                  <a:lnTo>
                    <a:pt x="3418" y="12073"/>
                  </a:lnTo>
                  <a:lnTo>
                    <a:pt x="584" y="14835"/>
                  </a:lnTo>
                  <a:lnTo>
                    <a:pt x="584" y="13609"/>
                  </a:lnTo>
                  <a:lnTo>
                    <a:pt x="3418" y="10847"/>
                  </a:lnTo>
                  <a:close/>
                  <a:moveTo>
                    <a:pt x="3418" y="12859"/>
                  </a:moveTo>
                  <a:lnTo>
                    <a:pt x="3418" y="15478"/>
                  </a:lnTo>
                  <a:lnTo>
                    <a:pt x="846" y="15478"/>
                  </a:lnTo>
                  <a:lnTo>
                    <a:pt x="3418" y="12859"/>
                  </a:lnTo>
                  <a:close/>
                  <a:moveTo>
                    <a:pt x="274" y="0"/>
                  </a:moveTo>
                  <a:cubicBezTo>
                    <a:pt x="120" y="0"/>
                    <a:pt x="1" y="119"/>
                    <a:pt x="1" y="274"/>
                  </a:cubicBezTo>
                  <a:lnTo>
                    <a:pt x="1" y="15788"/>
                  </a:lnTo>
                  <a:cubicBezTo>
                    <a:pt x="1" y="15943"/>
                    <a:pt x="120" y="16074"/>
                    <a:pt x="274" y="16074"/>
                  </a:cubicBezTo>
                  <a:lnTo>
                    <a:pt x="3584" y="16074"/>
                  </a:lnTo>
                  <a:cubicBezTo>
                    <a:pt x="3739" y="16074"/>
                    <a:pt x="3858" y="15943"/>
                    <a:pt x="3858" y="15788"/>
                  </a:cubicBezTo>
                  <a:lnTo>
                    <a:pt x="3858" y="274"/>
                  </a:lnTo>
                  <a:cubicBezTo>
                    <a:pt x="3858" y="119"/>
                    <a:pt x="3739" y="0"/>
                    <a:pt x="3584"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6" name="Google Shape;1496;p32"/>
            <p:cNvSpPr/>
            <p:nvPr/>
          </p:nvSpPr>
          <p:spPr>
            <a:xfrm>
              <a:off x="3736950" y="3815375"/>
              <a:ext cx="96750" cy="331000"/>
            </a:xfrm>
            <a:custGeom>
              <a:avLst/>
              <a:gdLst/>
              <a:ahLst/>
              <a:cxnLst/>
              <a:rect l="l" t="t" r="r" b="b"/>
              <a:pathLst>
                <a:path w="3870" h="13240" extrusionOk="0">
                  <a:moveTo>
                    <a:pt x="3417" y="595"/>
                  </a:moveTo>
                  <a:lnTo>
                    <a:pt x="3417" y="1381"/>
                  </a:lnTo>
                  <a:lnTo>
                    <a:pt x="596" y="4144"/>
                  </a:lnTo>
                  <a:lnTo>
                    <a:pt x="596" y="595"/>
                  </a:lnTo>
                  <a:close/>
                  <a:moveTo>
                    <a:pt x="3417" y="2155"/>
                  </a:moveTo>
                  <a:lnTo>
                    <a:pt x="3417" y="3382"/>
                  </a:lnTo>
                  <a:lnTo>
                    <a:pt x="596" y="6144"/>
                  </a:lnTo>
                  <a:lnTo>
                    <a:pt x="596" y="4917"/>
                  </a:lnTo>
                  <a:lnTo>
                    <a:pt x="3417" y="2155"/>
                  </a:lnTo>
                  <a:close/>
                  <a:moveTo>
                    <a:pt x="3417" y="4155"/>
                  </a:moveTo>
                  <a:lnTo>
                    <a:pt x="3417" y="5382"/>
                  </a:lnTo>
                  <a:lnTo>
                    <a:pt x="596" y="8144"/>
                  </a:lnTo>
                  <a:lnTo>
                    <a:pt x="596" y="6918"/>
                  </a:lnTo>
                  <a:lnTo>
                    <a:pt x="3417" y="4155"/>
                  </a:lnTo>
                  <a:close/>
                  <a:moveTo>
                    <a:pt x="3417" y="6156"/>
                  </a:moveTo>
                  <a:lnTo>
                    <a:pt x="3417" y="7382"/>
                  </a:lnTo>
                  <a:lnTo>
                    <a:pt x="596" y="10144"/>
                  </a:lnTo>
                  <a:lnTo>
                    <a:pt x="596" y="8918"/>
                  </a:lnTo>
                  <a:lnTo>
                    <a:pt x="3417" y="6156"/>
                  </a:lnTo>
                  <a:close/>
                  <a:moveTo>
                    <a:pt x="3417" y="8168"/>
                  </a:moveTo>
                  <a:lnTo>
                    <a:pt x="3417" y="9394"/>
                  </a:lnTo>
                  <a:lnTo>
                    <a:pt x="596" y="12156"/>
                  </a:lnTo>
                  <a:lnTo>
                    <a:pt x="596" y="10930"/>
                  </a:lnTo>
                  <a:lnTo>
                    <a:pt x="3417" y="8168"/>
                  </a:lnTo>
                  <a:close/>
                  <a:moveTo>
                    <a:pt x="3417" y="10168"/>
                  </a:moveTo>
                  <a:lnTo>
                    <a:pt x="3417" y="12799"/>
                  </a:lnTo>
                  <a:lnTo>
                    <a:pt x="834" y="12799"/>
                  </a:lnTo>
                  <a:lnTo>
                    <a:pt x="3417" y="10168"/>
                  </a:lnTo>
                  <a:close/>
                  <a:moveTo>
                    <a:pt x="274" y="0"/>
                  </a:moveTo>
                  <a:cubicBezTo>
                    <a:pt x="119" y="0"/>
                    <a:pt x="0" y="119"/>
                    <a:pt x="0" y="274"/>
                  </a:cubicBezTo>
                  <a:lnTo>
                    <a:pt x="0" y="12966"/>
                  </a:lnTo>
                  <a:cubicBezTo>
                    <a:pt x="0" y="13121"/>
                    <a:pt x="119" y="13240"/>
                    <a:pt x="274" y="13240"/>
                  </a:cubicBezTo>
                  <a:lnTo>
                    <a:pt x="3596" y="13240"/>
                  </a:lnTo>
                  <a:cubicBezTo>
                    <a:pt x="3751" y="13240"/>
                    <a:pt x="3870" y="13121"/>
                    <a:pt x="3870" y="12966"/>
                  </a:cubicBezTo>
                  <a:lnTo>
                    <a:pt x="3870" y="274"/>
                  </a:lnTo>
                  <a:cubicBezTo>
                    <a:pt x="3870" y="119"/>
                    <a:pt x="3751" y="0"/>
                    <a:pt x="3596"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7" name="Google Shape;1497;p32"/>
            <p:cNvSpPr/>
            <p:nvPr/>
          </p:nvSpPr>
          <p:spPr>
            <a:xfrm>
              <a:off x="3852425" y="3927000"/>
              <a:ext cx="96475" cy="223250"/>
            </a:xfrm>
            <a:custGeom>
              <a:avLst/>
              <a:gdLst/>
              <a:ahLst/>
              <a:cxnLst/>
              <a:rect l="l" t="t" r="r" b="b"/>
              <a:pathLst>
                <a:path w="3859" h="8930" extrusionOk="0">
                  <a:moveTo>
                    <a:pt x="3418" y="441"/>
                  </a:moveTo>
                  <a:lnTo>
                    <a:pt x="3418" y="917"/>
                  </a:lnTo>
                  <a:lnTo>
                    <a:pt x="584" y="3679"/>
                  </a:lnTo>
                  <a:lnTo>
                    <a:pt x="584" y="441"/>
                  </a:lnTo>
                  <a:close/>
                  <a:moveTo>
                    <a:pt x="3418" y="1691"/>
                  </a:moveTo>
                  <a:lnTo>
                    <a:pt x="3418" y="2917"/>
                  </a:lnTo>
                  <a:lnTo>
                    <a:pt x="584" y="5679"/>
                  </a:lnTo>
                  <a:lnTo>
                    <a:pt x="584" y="4453"/>
                  </a:lnTo>
                  <a:lnTo>
                    <a:pt x="3418" y="1691"/>
                  </a:lnTo>
                  <a:close/>
                  <a:moveTo>
                    <a:pt x="3418" y="3703"/>
                  </a:moveTo>
                  <a:lnTo>
                    <a:pt x="3418" y="4929"/>
                  </a:lnTo>
                  <a:lnTo>
                    <a:pt x="584" y="7691"/>
                  </a:lnTo>
                  <a:lnTo>
                    <a:pt x="584" y="6465"/>
                  </a:lnTo>
                  <a:lnTo>
                    <a:pt x="3418" y="3703"/>
                  </a:lnTo>
                  <a:close/>
                  <a:moveTo>
                    <a:pt x="3418" y="5703"/>
                  </a:moveTo>
                  <a:lnTo>
                    <a:pt x="3418" y="8334"/>
                  </a:lnTo>
                  <a:lnTo>
                    <a:pt x="822" y="8334"/>
                  </a:lnTo>
                  <a:lnTo>
                    <a:pt x="3418" y="5703"/>
                  </a:lnTo>
                  <a:close/>
                  <a:moveTo>
                    <a:pt x="275" y="0"/>
                  </a:moveTo>
                  <a:cubicBezTo>
                    <a:pt x="120" y="0"/>
                    <a:pt x="1" y="119"/>
                    <a:pt x="1" y="274"/>
                  </a:cubicBezTo>
                  <a:lnTo>
                    <a:pt x="1" y="8644"/>
                  </a:lnTo>
                  <a:cubicBezTo>
                    <a:pt x="1" y="8799"/>
                    <a:pt x="120" y="8930"/>
                    <a:pt x="275" y="8930"/>
                  </a:cubicBezTo>
                  <a:lnTo>
                    <a:pt x="3585" y="8930"/>
                  </a:lnTo>
                  <a:cubicBezTo>
                    <a:pt x="3739" y="8930"/>
                    <a:pt x="3858" y="8799"/>
                    <a:pt x="3858" y="8644"/>
                  </a:cubicBezTo>
                  <a:lnTo>
                    <a:pt x="3858" y="274"/>
                  </a:lnTo>
                  <a:cubicBezTo>
                    <a:pt x="3858" y="119"/>
                    <a:pt x="3739" y="0"/>
                    <a:pt x="3585"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8" name="Google Shape;1498;p32"/>
            <p:cNvSpPr/>
            <p:nvPr/>
          </p:nvSpPr>
          <p:spPr>
            <a:xfrm>
              <a:off x="3967625" y="3856150"/>
              <a:ext cx="96775" cy="290225"/>
            </a:xfrm>
            <a:custGeom>
              <a:avLst/>
              <a:gdLst/>
              <a:ahLst/>
              <a:cxnLst/>
              <a:rect l="l" t="t" r="r" b="b"/>
              <a:pathLst>
                <a:path w="3871" h="11609" extrusionOk="0">
                  <a:moveTo>
                    <a:pt x="3418" y="596"/>
                  </a:moveTo>
                  <a:lnTo>
                    <a:pt x="3418" y="1751"/>
                  </a:lnTo>
                  <a:lnTo>
                    <a:pt x="596" y="4513"/>
                  </a:lnTo>
                  <a:lnTo>
                    <a:pt x="596" y="596"/>
                  </a:lnTo>
                  <a:close/>
                  <a:moveTo>
                    <a:pt x="3418" y="2524"/>
                  </a:moveTo>
                  <a:lnTo>
                    <a:pt x="3418" y="3751"/>
                  </a:lnTo>
                  <a:lnTo>
                    <a:pt x="596" y="6513"/>
                  </a:lnTo>
                  <a:lnTo>
                    <a:pt x="596" y="5287"/>
                  </a:lnTo>
                  <a:lnTo>
                    <a:pt x="3418" y="2524"/>
                  </a:lnTo>
                  <a:close/>
                  <a:moveTo>
                    <a:pt x="3418" y="4525"/>
                  </a:moveTo>
                  <a:lnTo>
                    <a:pt x="3418" y="5751"/>
                  </a:lnTo>
                  <a:lnTo>
                    <a:pt x="596" y="8513"/>
                  </a:lnTo>
                  <a:lnTo>
                    <a:pt x="596" y="7287"/>
                  </a:lnTo>
                  <a:lnTo>
                    <a:pt x="3418" y="4525"/>
                  </a:lnTo>
                  <a:close/>
                  <a:moveTo>
                    <a:pt x="3418" y="6537"/>
                  </a:moveTo>
                  <a:lnTo>
                    <a:pt x="3418" y="7763"/>
                  </a:lnTo>
                  <a:lnTo>
                    <a:pt x="596" y="10525"/>
                  </a:lnTo>
                  <a:lnTo>
                    <a:pt x="596" y="9299"/>
                  </a:lnTo>
                  <a:lnTo>
                    <a:pt x="3418" y="6537"/>
                  </a:lnTo>
                  <a:close/>
                  <a:moveTo>
                    <a:pt x="3418" y="8537"/>
                  </a:moveTo>
                  <a:lnTo>
                    <a:pt x="3418" y="11168"/>
                  </a:lnTo>
                  <a:lnTo>
                    <a:pt x="822" y="11168"/>
                  </a:lnTo>
                  <a:lnTo>
                    <a:pt x="3418" y="8537"/>
                  </a:lnTo>
                  <a:close/>
                  <a:moveTo>
                    <a:pt x="274" y="0"/>
                  </a:moveTo>
                  <a:cubicBezTo>
                    <a:pt x="120" y="0"/>
                    <a:pt x="1" y="119"/>
                    <a:pt x="1" y="274"/>
                  </a:cubicBezTo>
                  <a:lnTo>
                    <a:pt x="1" y="11335"/>
                  </a:lnTo>
                  <a:cubicBezTo>
                    <a:pt x="1" y="11490"/>
                    <a:pt x="120" y="11609"/>
                    <a:pt x="274" y="11609"/>
                  </a:cubicBezTo>
                  <a:lnTo>
                    <a:pt x="3596" y="11609"/>
                  </a:lnTo>
                  <a:cubicBezTo>
                    <a:pt x="3751" y="11609"/>
                    <a:pt x="3870" y="11490"/>
                    <a:pt x="3870" y="11335"/>
                  </a:cubicBezTo>
                  <a:lnTo>
                    <a:pt x="3870" y="274"/>
                  </a:lnTo>
                  <a:cubicBezTo>
                    <a:pt x="3870" y="119"/>
                    <a:pt x="3751" y="0"/>
                    <a:pt x="3596"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499" name="Google Shape;1499;p32"/>
            <p:cNvSpPr/>
            <p:nvPr/>
          </p:nvSpPr>
          <p:spPr>
            <a:xfrm>
              <a:off x="3817025" y="4424400"/>
              <a:ext cx="437575" cy="182450"/>
            </a:xfrm>
            <a:custGeom>
              <a:avLst/>
              <a:gdLst/>
              <a:ahLst/>
              <a:cxnLst/>
              <a:rect l="l" t="t" r="r" b="b"/>
              <a:pathLst>
                <a:path w="17503" h="7298" extrusionOk="0">
                  <a:moveTo>
                    <a:pt x="16264" y="1"/>
                  </a:moveTo>
                  <a:cubicBezTo>
                    <a:pt x="16032" y="1"/>
                    <a:pt x="15798" y="74"/>
                    <a:pt x="15597" y="226"/>
                  </a:cubicBezTo>
                  <a:cubicBezTo>
                    <a:pt x="11394" y="3416"/>
                    <a:pt x="6382" y="5095"/>
                    <a:pt x="1095" y="5095"/>
                  </a:cubicBezTo>
                  <a:cubicBezTo>
                    <a:pt x="488" y="5095"/>
                    <a:pt x="0" y="5595"/>
                    <a:pt x="0" y="6202"/>
                  </a:cubicBezTo>
                  <a:cubicBezTo>
                    <a:pt x="0" y="6810"/>
                    <a:pt x="488" y="7298"/>
                    <a:pt x="1095" y="7298"/>
                  </a:cubicBezTo>
                  <a:cubicBezTo>
                    <a:pt x="6870" y="7298"/>
                    <a:pt x="12347" y="5464"/>
                    <a:pt x="16931" y="1976"/>
                  </a:cubicBezTo>
                  <a:cubicBezTo>
                    <a:pt x="17407" y="1607"/>
                    <a:pt x="17502" y="928"/>
                    <a:pt x="17145" y="440"/>
                  </a:cubicBezTo>
                  <a:cubicBezTo>
                    <a:pt x="16927" y="152"/>
                    <a:pt x="16598" y="1"/>
                    <a:pt x="16264" y="1"/>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0" name="Google Shape;1500;p32"/>
            <p:cNvSpPr/>
            <p:nvPr/>
          </p:nvSpPr>
          <p:spPr>
            <a:xfrm>
              <a:off x="3188650" y="3295650"/>
              <a:ext cx="683150" cy="683150"/>
            </a:xfrm>
            <a:custGeom>
              <a:avLst/>
              <a:gdLst/>
              <a:ahLst/>
              <a:cxnLst/>
              <a:rect l="l" t="t" r="r" b="b"/>
              <a:pathLst>
                <a:path w="27326" h="27326" extrusionOk="0">
                  <a:moveTo>
                    <a:pt x="26230" y="1"/>
                  </a:moveTo>
                  <a:cubicBezTo>
                    <a:pt x="18777" y="1"/>
                    <a:pt x="11657" y="3192"/>
                    <a:pt x="6680" y="8740"/>
                  </a:cubicBezTo>
                  <a:cubicBezTo>
                    <a:pt x="2382" y="13550"/>
                    <a:pt x="1" y="19765"/>
                    <a:pt x="1" y="26218"/>
                  </a:cubicBezTo>
                  <a:cubicBezTo>
                    <a:pt x="1" y="26826"/>
                    <a:pt x="501" y="27326"/>
                    <a:pt x="1108" y="27326"/>
                  </a:cubicBezTo>
                  <a:cubicBezTo>
                    <a:pt x="1715" y="27326"/>
                    <a:pt x="2204" y="26838"/>
                    <a:pt x="2204" y="26230"/>
                  </a:cubicBezTo>
                  <a:cubicBezTo>
                    <a:pt x="2204" y="20301"/>
                    <a:pt x="4382" y="14622"/>
                    <a:pt x="8323" y="10216"/>
                  </a:cubicBezTo>
                  <a:cubicBezTo>
                    <a:pt x="12872" y="5121"/>
                    <a:pt x="19408" y="2204"/>
                    <a:pt x="26230" y="2204"/>
                  </a:cubicBezTo>
                  <a:cubicBezTo>
                    <a:pt x="26838" y="2204"/>
                    <a:pt x="27326" y="1703"/>
                    <a:pt x="27326" y="1096"/>
                  </a:cubicBezTo>
                  <a:cubicBezTo>
                    <a:pt x="27326" y="489"/>
                    <a:pt x="26838" y="1"/>
                    <a:pt x="26230" y="1"/>
                  </a:cubicBezTo>
                  <a:close/>
                </a:path>
              </a:pathLst>
            </a:custGeom>
            <a:solidFill>
              <a:srgbClr val="FCBD24"/>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1" name="Google Shape;1501;p32"/>
            <p:cNvSpPr/>
            <p:nvPr/>
          </p:nvSpPr>
          <p:spPr>
            <a:xfrm>
              <a:off x="3418190" y="1015148"/>
              <a:ext cx="853543" cy="932218"/>
            </a:xfrm>
            <a:custGeom>
              <a:avLst/>
              <a:gdLst/>
              <a:ahLst/>
              <a:cxnLst/>
              <a:rect l="l" t="t" r="r" b="b"/>
              <a:pathLst>
                <a:path w="29028" h="28457" extrusionOk="0">
                  <a:moveTo>
                    <a:pt x="14513" y="1"/>
                  </a:moveTo>
                  <a:cubicBezTo>
                    <a:pt x="13764" y="1"/>
                    <a:pt x="13014" y="286"/>
                    <a:pt x="12442" y="858"/>
                  </a:cubicBezTo>
                  <a:lnTo>
                    <a:pt x="1143" y="12169"/>
                  </a:lnTo>
                  <a:cubicBezTo>
                    <a:pt x="0" y="13300"/>
                    <a:pt x="0" y="15157"/>
                    <a:pt x="1143" y="16300"/>
                  </a:cubicBezTo>
                  <a:lnTo>
                    <a:pt x="12442" y="27599"/>
                  </a:lnTo>
                  <a:cubicBezTo>
                    <a:pt x="13014" y="28171"/>
                    <a:pt x="13764" y="28457"/>
                    <a:pt x="14513" y="28457"/>
                  </a:cubicBezTo>
                  <a:cubicBezTo>
                    <a:pt x="15261" y="28457"/>
                    <a:pt x="16008" y="28171"/>
                    <a:pt x="16574" y="27599"/>
                  </a:cubicBezTo>
                  <a:lnTo>
                    <a:pt x="27885" y="16300"/>
                  </a:lnTo>
                  <a:cubicBezTo>
                    <a:pt x="29028" y="15157"/>
                    <a:pt x="29028" y="13300"/>
                    <a:pt x="27885" y="12169"/>
                  </a:cubicBezTo>
                  <a:lnTo>
                    <a:pt x="16574" y="858"/>
                  </a:lnTo>
                  <a:cubicBezTo>
                    <a:pt x="16008" y="286"/>
                    <a:pt x="15261" y="1"/>
                    <a:pt x="14513" y="1"/>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FFFFFF"/>
                  </a:solidFill>
                  <a:latin typeface="Fira Sans Extra Condensed"/>
                  <a:ea typeface="Fira Sans Extra Condensed"/>
                  <a:cs typeface="Fira Sans Extra Condensed"/>
                  <a:sym typeface="Fira Sans Extra Condensed"/>
                </a:rPr>
                <a:t>Objective 2</a:t>
              </a:r>
              <a:endParaRPr sz="1867" kern="0" dirty="0">
                <a:solidFill>
                  <a:srgbClr val="FFFFFF"/>
                </a:solidFill>
                <a:latin typeface="Fira Sans Extra Condensed"/>
                <a:ea typeface="Fira Sans Extra Condensed"/>
                <a:cs typeface="Fira Sans Extra Condensed"/>
                <a:sym typeface="Fira Sans Extra Condensed"/>
              </a:endParaRPr>
            </a:p>
          </p:txBody>
        </p:sp>
        <p:sp>
          <p:nvSpPr>
            <p:cNvPr id="1502" name="Google Shape;1502;p32"/>
            <p:cNvSpPr/>
            <p:nvPr/>
          </p:nvSpPr>
          <p:spPr>
            <a:xfrm>
              <a:off x="3226175" y="1928525"/>
              <a:ext cx="1236175" cy="1236200"/>
            </a:xfrm>
            <a:custGeom>
              <a:avLst/>
              <a:gdLst/>
              <a:ahLst/>
              <a:cxnLst/>
              <a:rect l="l" t="t" r="r" b="b"/>
              <a:pathLst>
                <a:path w="49447" h="49448" extrusionOk="0">
                  <a:moveTo>
                    <a:pt x="24729" y="1"/>
                  </a:moveTo>
                  <a:cubicBezTo>
                    <a:pt x="11073" y="1"/>
                    <a:pt x="0" y="11073"/>
                    <a:pt x="0" y="24718"/>
                  </a:cubicBezTo>
                  <a:cubicBezTo>
                    <a:pt x="0" y="38374"/>
                    <a:pt x="11073" y="49447"/>
                    <a:pt x="24729" y="49447"/>
                  </a:cubicBezTo>
                  <a:cubicBezTo>
                    <a:pt x="38374" y="49447"/>
                    <a:pt x="49447" y="38374"/>
                    <a:pt x="49447" y="24718"/>
                  </a:cubicBezTo>
                  <a:cubicBezTo>
                    <a:pt x="49447" y="11073"/>
                    <a:pt x="38374" y="1"/>
                    <a:pt x="24729"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3" name="Google Shape;1503;p32"/>
            <p:cNvSpPr/>
            <p:nvPr/>
          </p:nvSpPr>
          <p:spPr>
            <a:xfrm>
              <a:off x="3205339" y="1879096"/>
              <a:ext cx="1271562" cy="1386884"/>
            </a:xfrm>
            <a:custGeom>
              <a:avLst/>
              <a:gdLst/>
              <a:ahLst/>
              <a:cxnLst/>
              <a:rect l="l" t="t" r="r" b="b"/>
              <a:pathLst>
                <a:path w="49447" h="49436" extrusionOk="0">
                  <a:moveTo>
                    <a:pt x="24729" y="0"/>
                  </a:moveTo>
                  <a:cubicBezTo>
                    <a:pt x="11073" y="0"/>
                    <a:pt x="0" y="11061"/>
                    <a:pt x="0" y="24718"/>
                  </a:cubicBezTo>
                  <a:cubicBezTo>
                    <a:pt x="0" y="38374"/>
                    <a:pt x="11073" y="49435"/>
                    <a:pt x="24729" y="49435"/>
                  </a:cubicBezTo>
                  <a:cubicBezTo>
                    <a:pt x="38374" y="49435"/>
                    <a:pt x="49447" y="38374"/>
                    <a:pt x="49447" y="24718"/>
                  </a:cubicBezTo>
                  <a:cubicBezTo>
                    <a:pt x="49447" y="11061"/>
                    <a:pt x="38374" y="0"/>
                    <a:pt x="24729" y="0"/>
                  </a:cubicBezTo>
                  <a:close/>
                </a:path>
              </a:pathLst>
            </a:custGeom>
            <a:solidFill>
              <a:srgbClr val="FCBD24"/>
            </a:solidFill>
            <a:ln>
              <a:noFill/>
            </a:ln>
          </p:spPr>
          <p:txBody>
            <a:bodyPr spcFirstLastPara="1" wrap="square" lIns="121900" tIns="121900" rIns="121900" bIns="121900" anchor="ctr" anchorCtr="0">
              <a:noAutofit/>
            </a:bodyPr>
            <a:lstStyle/>
            <a:p>
              <a:pPr algn="ctr" defTabSz="1219170">
                <a:buClr>
                  <a:srgbClr val="000000"/>
                </a:buClr>
              </a:pPr>
              <a:r>
                <a:rPr lang="en-US" sz="1600" b="1" kern="1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Creating a user-friendly web or mobile application for data input and results visualization</a:t>
              </a:r>
              <a:r>
                <a:rPr lang="en-US" sz="1400" b="1" kern="1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defTabSz="1219170">
                <a:buClr>
                  <a:srgbClr val="000000"/>
                </a:buClr>
              </a:pPr>
              <a:endParaRPr sz="1600" kern="0" dirty="0">
                <a:solidFill>
                  <a:srgbClr val="FFFFFF"/>
                </a:solidFill>
                <a:latin typeface="Roboto"/>
                <a:ea typeface="Roboto"/>
                <a:cs typeface="Roboto"/>
                <a:sym typeface="Roboto"/>
              </a:endParaRPr>
            </a:p>
          </p:txBody>
        </p:sp>
        <p:sp>
          <p:nvSpPr>
            <p:cNvPr id="1504" name="Google Shape;1504;p32"/>
            <p:cNvSpPr/>
            <p:nvPr/>
          </p:nvSpPr>
          <p:spPr>
            <a:xfrm>
              <a:off x="3839625" y="3090275"/>
              <a:ext cx="9250" cy="526575"/>
            </a:xfrm>
            <a:custGeom>
              <a:avLst/>
              <a:gdLst/>
              <a:ahLst/>
              <a:cxnLst/>
              <a:rect l="l" t="t" r="r" b="b"/>
              <a:pathLst>
                <a:path w="370" h="21063" extrusionOk="0">
                  <a:moveTo>
                    <a:pt x="1" y="1"/>
                  </a:moveTo>
                  <a:lnTo>
                    <a:pt x="1" y="21063"/>
                  </a:lnTo>
                  <a:lnTo>
                    <a:pt x="370" y="21063"/>
                  </a:lnTo>
                  <a:lnTo>
                    <a:pt x="370"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5" name="Google Shape;1505;p32"/>
            <p:cNvSpPr/>
            <p:nvPr/>
          </p:nvSpPr>
          <p:spPr>
            <a:xfrm>
              <a:off x="3821775" y="3593325"/>
              <a:ext cx="44975" cy="44675"/>
            </a:xfrm>
            <a:custGeom>
              <a:avLst/>
              <a:gdLst/>
              <a:ahLst/>
              <a:cxnLst/>
              <a:rect l="l" t="t" r="r" b="b"/>
              <a:pathLst>
                <a:path w="1799" h="1787" extrusionOk="0">
                  <a:moveTo>
                    <a:pt x="905" y="0"/>
                  </a:moveTo>
                  <a:cubicBezTo>
                    <a:pt x="405" y="0"/>
                    <a:pt x="1" y="405"/>
                    <a:pt x="1" y="893"/>
                  </a:cubicBezTo>
                  <a:cubicBezTo>
                    <a:pt x="1" y="1393"/>
                    <a:pt x="405" y="1786"/>
                    <a:pt x="905" y="1786"/>
                  </a:cubicBezTo>
                  <a:cubicBezTo>
                    <a:pt x="1394" y="1786"/>
                    <a:pt x="1798" y="1393"/>
                    <a:pt x="1798" y="893"/>
                  </a:cubicBezTo>
                  <a:cubicBezTo>
                    <a:pt x="1798" y="405"/>
                    <a:pt x="1394" y="0"/>
                    <a:pt x="905"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506" name="Google Shape;1506;p32"/>
          <p:cNvGrpSpPr/>
          <p:nvPr/>
        </p:nvGrpSpPr>
        <p:grpSpPr>
          <a:xfrm>
            <a:off x="6361177" y="859536"/>
            <a:ext cx="2243328" cy="5367528"/>
            <a:chOff x="4435482" y="1104625"/>
            <a:chExt cx="1320493" cy="3652317"/>
          </a:xfrm>
        </p:grpSpPr>
        <p:sp>
          <p:nvSpPr>
            <p:cNvPr id="1507" name="Google Shape;1507;p32"/>
            <p:cNvSpPr/>
            <p:nvPr/>
          </p:nvSpPr>
          <p:spPr>
            <a:xfrm>
              <a:off x="4654925" y="1317450"/>
              <a:ext cx="938225" cy="938525"/>
            </a:xfrm>
            <a:custGeom>
              <a:avLst/>
              <a:gdLst/>
              <a:ahLst/>
              <a:cxnLst/>
              <a:rect l="l" t="t" r="r" b="b"/>
              <a:pathLst>
                <a:path w="37529" h="37541" extrusionOk="0">
                  <a:moveTo>
                    <a:pt x="18764" y="0"/>
                  </a:moveTo>
                  <a:cubicBezTo>
                    <a:pt x="8394" y="0"/>
                    <a:pt x="0" y="8406"/>
                    <a:pt x="0" y="18764"/>
                  </a:cubicBezTo>
                  <a:cubicBezTo>
                    <a:pt x="0" y="29135"/>
                    <a:pt x="8394" y="37540"/>
                    <a:pt x="18764" y="37540"/>
                  </a:cubicBezTo>
                  <a:cubicBezTo>
                    <a:pt x="29135" y="37540"/>
                    <a:pt x="37529" y="29135"/>
                    <a:pt x="37529" y="18764"/>
                  </a:cubicBezTo>
                  <a:cubicBezTo>
                    <a:pt x="37529" y="8406"/>
                    <a:pt x="29135" y="0"/>
                    <a:pt x="18764"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8" name="Google Shape;1508;p32"/>
            <p:cNvSpPr/>
            <p:nvPr/>
          </p:nvSpPr>
          <p:spPr>
            <a:xfrm>
              <a:off x="5096625" y="1104625"/>
              <a:ext cx="648325" cy="648300"/>
            </a:xfrm>
            <a:custGeom>
              <a:avLst/>
              <a:gdLst/>
              <a:ahLst/>
              <a:cxnLst/>
              <a:rect l="l" t="t" r="r" b="b"/>
              <a:pathLst>
                <a:path w="25933" h="25932" extrusionOk="0">
                  <a:moveTo>
                    <a:pt x="1096" y="0"/>
                  </a:moveTo>
                  <a:cubicBezTo>
                    <a:pt x="489" y="0"/>
                    <a:pt x="1" y="488"/>
                    <a:pt x="1" y="1096"/>
                  </a:cubicBezTo>
                  <a:cubicBezTo>
                    <a:pt x="1" y="1703"/>
                    <a:pt x="489" y="2191"/>
                    <a:pt x="1096" y="2191"/>
                  </a:cubicBezTo>
                  <a:cubicBezTo>
                    <a:pt x="13586" y="2191"/>
                    <a:pt x="23742" y="12347"/>
                    <a:pt x="23742" y="24837"/>
                  </a:cubicBezTo>
                  <a:cubicBezTo>
                    <a:pt x="23742" y="25444"/>
                    <a:pt x="24230" y="25932"/>
                    <a:pt x="24837" y="25932"/>
                  </a:cubicBezTo>
                  <a:cubicBezTo>
                    <a:pt x="25445" y="25932"/>
                    <a:pt x="25933" y="25444"/>
                    <a:pt x="25933" y="24837"/>
                  </a:cubicBezTo>
                  <a:cubicBezTo>
                    <a:pt x="25933" y="11144"/>
                    <a:pt x="14789" y="0"/>
                    <a:pt x="1096"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09" name="Google Shape;1509;p32"/>
            <p:cNvSpPr/>
            <p:nvPr/>
          </p:nvSpPr>
          <p:spPr>
            <a:xfrm>
              <a:off x="4746900" y="2180450"/>
              <a:ext cx="404525" cy="166300"/>
            </a:xfrm>
            <a:custGeom>
              <a:avLst/>
              <a:gdLst/>
              <a:ahLst/>
              <a:cxnLst/>
              <a:rect l="l" t="t" r="r" b="b"/>
              <a:pathLst>
                <a:path w="16181" h="6652" extrusionOk="0">
                  <a:moveTo>
                    <a:pt x="1242" y="0"/>
                  </a:moveTo>
                  <a:cubicBezTo>
                    <a:pt x="900" y="0"/>
                    <a:pt x="566" y="159"/>
                    <a:pt x="357" y="461"/>
                  </a:cubicBezTo>
                  <a:cubicBezTo>
                    <a:pt x="0" y="949"/>
                    <a:pt x="107" y="1639"/>
                    <a:pt x="607" y="1997"/>
                  </a:cubicBezTo>
                  <a:cubicBezTo>
                    <a:pt x="4846" y="5033"/>
                    <a:pt x="9847" y="6652"/>
                    <a:pt x="15085" y="6652"/>
                  </a:cubicBezTo>
                  <a:cubicBezTo>
                    <a:pt x="15693" y="6652"/>
                    <a:pt x="16181" y="6152"/>
                    <a:pt x="16181" y="5545"/>
                  </a:cubicBezTo>
                  <a:cubicBezTo>
                    <a:pt x="16181" y="4937"/>
                    <a:pt x="15693" y="4449"/>
                    <a:pt x="15085" y="4449"/>
                  </a:cubicBezTo>
                  <a:cubicBezTo>
                    <a:pt x="10311" y="4449"/>
                    <a:pt x="5751" y="2985"/>
                    <a:pt x="1893" y="211"/>
                  </a:cubicBezTo>
                  <a:cubicBezTo>
                    <a:pt x="1695" y="69"/>
                    <a:pt x="1466" y="0"/>
                    <a:pt x="1242" y="0"/>
                  </a:cubicBezTo>
                  <a:close/>
                </a:path>
              </a:pathLst>
            </a:custGeom>
            <a:solidFill>
              <a:srgbClr val="5EB2FC"/>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0" name="Google Shape;1510;p32"/>
            <p:cNvSpPr/>
            <p:nvPr/>
          </p:nvSpPr>
          <p:spPr>
            <a:xfrm>
              <a:off x="4654925" y="1256425"/>
              <a:ext cx="938225" cy="938225"/>
            </a:xfrm>
            <a:custGeom>
              <a:avLst/>
              <a:gdLst/>
              <a:ahLst/>
              <a:cxnLst/>
              <a:rect l="l" t="t" r="r" b="b"/>
              <a:pathLst>
                <a:path w="37529" h="37529" extrusionOk="0">
                  <a:moveTo>
                    <a:pt x="18764" y="0"/>
                  </a:moveTo>
                  <a:cubicBezTo>
                    <a:pt x="8394" y="0"/>
                    <a:pt x="0" y="8394"/>
                    <a:pt x="0" y="18765"/>
                  </a:cubicBezTo>
                  <a:cubicBezTo>
                    <a:pt x="0" y="29135"/>
                    <a:pt x="8394" y="37529"/>
                    <a:pt x="18764" y="37529"/>
                  </a:cubicBezTo>
                  <a:cubicBezTo>
                    <a:pt x="29135" y="37529"/>
                    <a:pt x="37529" y="29135"/>
                    <a:pt x="37529" y="18765"/>
                  </a:cubicBezTo>
                  <a:cubicBezTo>
                    <a:pt x="37529" y="8394"/>
                    <a:pt x="29135" y="0"/>
                    <a:pt x="187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1" name="Google Shape;1511;p32"/>
            <p:cNvSpPr/>
            <p:nvPr/>
          </p:nvSpPr>
          <p:spPr>
            <a:xfrm>
              <a:off x="4645700" y="1247200"/>
              <a:ext cx="956675" cy="956675"/>
            </a:xfrm>
            <a:custGeom>
              <a:avLst/>
              <a:gdLst/>
              <a:ahLst/>
              <a:cxnLst/>
              <a:rect l="l" t="t" r="r" b="b"/>
              <a:pathLst>
                <a:path w="38267" h="38267" extrusionOk="0">
                  <a:moveTo>
                    <a:pt x="19133" y="727"/>
                  </a:moveTo>
                  <a:cubicBezTo>
                    <a:pt x="29277" y="727"/>
                    <a:pt x="37540" y="8989"/>
                    <a:pt x="37540" y="19134"/>
                  </a:cubicBezTo>
                  <a:cubicBezTo>
                    <a:pt x="37540" y="29278"/>
                    <a:pt x="29277" y="37541"/>
                    <a:pt x="19133" y="37541"/>
                  </a:cubicBezTo>
                  <a:cubicBezTo>
                    <a:pt x="8989" y="37541"/>
                    <a:pt x="726" y="29278"/>
                    <a:pt x="726" y="19134"/>
                  </a:cubicBezTo>
                  <a:cubicBezTo>
                    <a:pt x="726" y="8989"/>
                    <a:pt x="8989" y="727"/>
                    <a:pt x="19133" y="727"/>
                  </a:cubicBezTo>
                  <a:close/>
                  <a:moveTo>
                    <a:pt x="19133" y="0"/>
                  </a:moveTo>
                  <a:cubicBezTo>
                    <a:pt x="8584" y="0"/>
                    <a:pt x="0" y="8585"/>
                    <a:pt x="0" y="19134"/>
                  </a:cubicBezTo>
                  <a:cubicBezTo>
                    <a:pt x="0" y="29682"/>
                    <a:pt x="8584" y="38267"/>
                    <a:pt x="19133" y="38267"/>
                  </a:cubicBezTo>
                  <a:cubicBezTo>
                    <a:pt x="29682" y="38267"/>
                    <a:pt x="38267" y="29682"/>
                    <a:pt x="38267" y="19134"/>
                  </a:cubicBezTo>
                  <a:cubicBezTo>
                    <a:pt x="38267" y="8585"/>
                    <a:pt x="29682" y="0"/>
                    <a:pt x="1913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2" name="Google Shape;1512;p32"/>
            <p:cNvSpPr/>
            <p:nvPr/>
          </p:nvSpPr>
          <p:spPr>
            <a:xfrm>
              <a:off x="4974600" y="1463000"/>
              <a:ext cx="298875" cy="525075"/>
            </a:xfrm>
            <a:custGeom>
              <a:avLst/>
              <a:gdLst/>
              <a:ahLst/>
              <a:cxnLst/>
              <a:rect l="l" t="t" r="r" b="b"/>
              <a:pathLst>
                <a:path w="11955" h="21003" extrusionOk="0">
                  <a:moveTo>
                    <a:pt x="5739" y="5525"/>
                  </a:moveTo>
                  <a:lnTo>
                    <a:pt x="4977" y="8704"/>
                  </a:lnTo>
                  <a:cubicBezTo>
                    <a:pt x="3929" y="8394"/>
                    <a:pt x="3703" y="7870"/>
                    <a:pt x="3703" y="7204"/>
                  </a:cubicBezTo>
                  <a:lnTo>
                    <a:pt x="3703" y="7096"/>
                  </a:lnTo>
                  <a:cubicBezTo>
                    <a:pt x="3703" y="6061"/>
                    <a:pt x="4703" y="5572"/>
                    <a:pt x="5739" y="5525"/>
                  </a:cubicBezTo>
                  <a:close/>
                  <a:moveTo>
                    <a:pt x="5882" y="4977"/>
                  </a:moveTo>
                  <a:cubicBezTo>
                    <a:pt x="4275" y="4977"/>
                    <a:pt x="3156" y="5846"/>
                    <a:pt x="3156" y="7096"/>
                  </a:cubicBezTo>
                  <a:lnTo>
                    <a:pt x="3156" y="7204"/>
                  </a:lnTo>
                  <a:cubicBezTo>
                    <a:pt x="3156" y="8335"/>
                    <a:pt x="3763" y="8989"/>
                    <a:pt x="5120" y="9311"/>
                  </a:cubicBezTo>
                  <a:cubicBezTo>
                    <a:pt x="5144" y="9323"/>
                    <a:pt x="5156" y="9323"/>
                    <a:pt x="5180" y="9323"/>
                  </a:cubicBezTo>
                  <a:cubicBezTo>
                    <a:pt x="5227" y="9323"/>
                    <a:pt x="5287" y="9311"/>
                    <a:pt x="5323" y="9287"/>
                  </a:cubicBezTo>
                  <a:cubicBezTo>
                    <a:pt x="5382" y="9239"/>
                    <a:pt x="5430" y="9180"/>
                    <a:pt x="5453" y="9109"/>
                  </a:cubicBezTo>
                  <a:lnTo>
                    <a:pt x="6358" y="5310"/>
                  </a:lnTo>
                  <a:cubicBezTo>
                    <a:pt x="6382" y="5227"/>
                    <a:pt x="6358" y="5144"/>
                    <a:pt x="6311" y="5084"/>
                  </a:cubicBezTo>
                  <a:cubicBezTo>
                    <a:pt x="6251" y="5013"/>
                    <a:pt x="6180" y="4977"/>
                    <a:pt x="6096" y="4977"/>
                  </a:cubicBezTo>
                  <a:close/>
                  <a:moveTo>
                    <a:pt x="7037" y="12121"/>
                  </a:moveTo>
                  <a:cubicBezTo>
                    <a:pt x="7966" y="12407"/>
                    <a:pt x="8359" y="12871"/>
                    <a:pt x="8359" y="13657"/>
                  </a:cubicBezTo>
                  <a:lnTo>
                    <a:pt x="8359" y="13776"/>
                  </a:lnTo>
                  <a:cubicBezTo>
                    <a:pt x="8359" y="14562"/>
                    <a:pt x="7811" y="15407"/>
                    <a:pt x="6251" y="15455"/>
                  </a:cubicBezTo>
                  <a:lnTo>
                    <a:pt x="7037" y="12121"/>
                  </a:lnTo>
                  <a:close/>
                  <a:moveTo>
                    <a:pt x="6830" y="11501"/>
                  </a:moveTo>
                  <a:cubicBezTo>
                    <a:pt x="6784" y="11501"/>
                    <a:pt x="6738" y="11514"/>
                    <a:pt x="6692" y="11537"/>
                  </a:cubicBezTo>
                  <a:cubicBezTo>
                    <a:pt x="6632" y="11573"/>
                    <a:pt x="6585" y="11645"/>
                    <a:pt x="6573" y="11716"/>
                  </a:cubicBezTo>
                  <a:lnTo>
                    <a:pt x="5644" y="15669"/>
                  </a:lnTo>
                  <a:cubicBezTo>
                    <a:pt x="5620" y="15752"/>
                    <a:pt x="5644" y="15836"/>
                    <a:pt x="5692" y="15907"/>
                  </a:cubicBezTo>
                  <a:cubicBezTo>
                    <a:pt x="5751" y="15967"/>
                    <a:pt x="5823" y="16002"/>
                    <a:pt x="5906" y="16002"/>
                  </a:cubicBezTo>
                  <a:lnTo>
                    <a:pt x="6108" y="16002"/>
                  </a:lnTo>
                  <a:cubicBezTo>
                    <a:pt x="7787" y="16002"/>
                    <a:pt x="8906" y="15109"/>
                    <a:pt x="8906" y="13776"/>
                  </a:cubicBezTo>
                  <a:lnTo>
                    <a:pt x="8906" y="13657"/>
                  </a:lnTo>
                  <a:cubicBezTo>
                    <a:pt x="8906" y="12549"/>
                    <a:pt x="8251" y="11847"/>
                    <a:pt x="6906" y="11514"/>
                  </a:cubicBezTo>
                  <a:cubicBezTo>
                    <a:pt x="6881" y="11505"/>
                    <a:pt x="6855" y="11501"/>
                    <a:pt x="6830" y="11501"/>
                  </a:cubicBezTo>
                  <a:close/>
                  <a:moveTo>
                    <a:pt x="9240" y="548"/>
                  </a:moveTo>
                  <a:lnTo>
                    <a:pt x="8597" y="3179"/>
                  </a:lnTo>
                  <a:cubicBezTo>
                    <a:pt x="8561" y="3322"/>
                    <a:pt x="8632" y="3453"/>
                    <a:pt x="8763" y="3501"/>
                  </a:cubicBezTo>
                  <a:cubicBezTo>
                    <a:pt x="10454" y="4191"/>
                    <a:pt x="11276" y="5608"/>
                    <a:pt x="11276" y="7846"/>
                  </a:cubicBezTo>
                  <a:lnTo>
                    <a:pt x="11276" y="7882"/>
                  </a:lnTo>
                  <a:lnTo>
                    <a:pt x="8835" y="7882"/>
                  </a:lnTo>
                  <a:cubicBezTo>
                    <a:pt x="8811" y="7180"/>
                    <a:pt x="8656" y="6596"/>
                    <a:pt x="8394" y="6132"/>
                  </a:cubicBezTo>
                  <a:cubicBezTo>
                    <a:pt x="8351" y="6046"/>
                    <a:pt x="8251" y="5999"/>
                    <a:pt x="8153" y="5999"/>
                  </a:cubicBezTo>
                  <a:cubicBezTo>
                    <a:pt x="8142" y="5999"/>
                    <a:pt x="8131" y="6000"/>
                    <a:pt x="8120" y="6001"/>
                  </a:cubicBezTo>
                  <a:cubicBezTo>
                    <a:pt x="8013" y="6013"/>
                    <a:pt x="7918" y="6096"/>
                    <a:pt x="7894" y="6215"/>
                  </a:cubicBezTo>
                  <a:lnTo>
                    <a:pt x="7144" y="9347"/>
                  </a:lnTo>
                  <a:cubicBezTo>
                    <a:pt x="7120" y="9418"/>
                    <a:pt x="7132" y="9501"/>
                    <a:pt x="7180" y="9561"/>
                  </a:cubicBezTo>
                  <a:cubicBezTo>
                    <a:pt x="7216" y="9620"/>
                    <a:pt x="7287" y="9668"/>
                    <a:pt x="7358" y="9680"/>
                  </a:cubicBezTo>
                  <a:cubicBezTo>
                    <a:pt x="10240" y="10180"/>
                    <a:pt x="11407" y="11264"/>
                    <a:pt x="11407" y="13430"/>
                  </a:cubicBezTo>
                  <a:lnTo>
                    <a:pt x="11407" y="13645"/>
                  </a:lnTo>
                  <a:cubicBezTo>
                    <a:pt x="11407" y="16371"/>
                    <a:pt x="9466" y="17931"/>
                    <a:pt x="6073" y="17931"/>
                  </a:cubicBezTo>
                  <a:cubicBezTo>
                    <a:pt x="5811" y="17931"/>
                    <a:pt x="5561" y="17931"/>
                    <a:pt x="5346" y="17907"/>
                  </a:cubicBezTo>
                  <a:cubicBezTo>
                    <a:pt x="5338" y="17907"/>
                    <a:pt x="5330" y="17906"/>
                    <a:pt x="5322" y="17906"/>
                  </a:cubicBezTo>
                  <a:cubicBezTo>
                    <a:pt x="5190" y="17906"/>
                    <a:pt x="5082" y="17998"/>
                    <a:pt x="5049" y="18122"/>
                  </a:cubicBezTo>
                  <a:lnTo>
                    <a:pt x="4489" y="20455"/>
                  </a:lnTo>
                  <a:lnTo>
                    <a:pt x="2739" y="20455"/>
                  </a:lnTo>
                  <a:lnTo>
                    <a:pt x="3382" y="17776"/>
                  </a:lnTo>
                  <a:cubicBezTo>
                    <a:pt x="3418" y="17645"/>
                    <a:pt x="3346" y="17502"/>
                    <a:pt x="3215" y="17455"/>
                  </a:cubicBezTo>
                  <a:cubicBezTo>
                    <a:pt x="1513" y="16776"/>
                    <a:pt x="584" y="15335"/>
                    <a:pt x="548" y="13300"/>
                  </a:cubicBezTo>
                  <a:lnTo>
                    <a:pt x="3001" y="13300"/>
                  </a:lnTo>
                  <a:cubicBezTo>
                    <a:pt x="3048" y="13990"/>
                    <a:pt x="3227" y="14550"/>
                    <a:pt x="3572" y="15014"/>
                  </a:cubicBezTo>
                  <a:cubicBezTo>
                    <a:pt x="3629" y="15080"/>
                    <a:pt x="3709" y="15117"/>
                    <a:pt x="3787" y="15117"/>
                  </a:cubicBezTo>
                  <a:cubicBezTo>
                    <a:pt x="3807" y="15117"/>
                    <a:pt x="3827" y="15114"/>
                    <a:pt x="3846" y="15109"/>
                  </a:cubicBezTo>
                  <a:cubicBezTo>
                    <a:pt x="3953" y="15097"/>
                    <a:pt x="4037" y="15014"/>
                    <a:pt x="4060" y="14907"/>
                  </a:cubicBezTo>
                  <a:lnTo>
                    <a:pt x="4882" y="11478"/>
                  </a:lnTo>
                  <a:cubicBezTo>
                    <a:pt x="4894" y="11406"/>
                    <a:pt x="4882" y="11323"/>
                    <a:pt x="4846" y="11264"/>
                  </a:cubicBezTo>
                  <a:cubicBezTo>
                    <a:pt x="4799" y="11192"/>
                    <a:pt x="4739" y="11156"/>
                    <a:pt x="4656" y="11144"/>
                  </a:cubicBezTo>
                  <a:cubicBezTo>
                    <a:pt x="1846" y="10656"/>
                    <a:pt x="703" y="9585"/>
                    <a:pt x="703" y="7430"/>
                  </a:cubicBezTo>
                  <a:lnTo>
                    <a:pt x="703" y="7227"/>
                  </a:lnTo>
                  <a:cubicBezTo>
                    <a:pt x="703" y="4608"/>
                    <a:pt x="2679" y="3048"/>
                    <a:pt x="5977" y="3048"/>
                  </a:cubicBezTo>
                  <a:cubicBezTo>
                    <a:pt x="6085" y="3048"/>
                    <a:pt x="6192" y="3048"/>
                    <a:pt x="6299" y="3060"/>
                  </a:cubicBezTo>
                  <a:cubicBezTo>
                    <a:pt x="6418" y="3060"/>
                    <a:pt x="6537" y="3072"/>
                    <a:pt x="6656" y="3072"/>
                  </a:cubicBezTo>
                  <a:cubicBezTo>
                    <a:pt x="6787" y="3072"/>
                    <a:pt x="6894" y="2989"/>
                    <a:pt x="6930" y="2858"/>
                  </a:cubicBezTo>
                  <a:lnTo>
                    <a:pt x="7489" y="548"/>
                  </a:lnTo>
                  <a:close/>
                  <a:moveTo>
                    <a:pt x="7275" y="0"/>
                  </a:moveTo>
                  <a:cubicBezTo>
                    <a:pt x="7144" y="0"/>
                    <a:pt x="7037" y="84"/>
                    <a:pt x="7001" y="203"/>
                  </a:cubicBezTo>
                  <a:lnTo>
                    <a:pt x="6442" y="2512"/>
                  </a:lnTo>
                  <a:lnTo>
                    <a:pt x="6335" y="2512"/>
                  </a:lnTo>
                  <a:cubicBezTo>
                    <a:pt x="6215" y="2501"/>
                    <a:pt x="6096" y="2501"/>
                    <a:pt x="5977" y="2501"/>
                  </a:cubicBezTo>
                  <a:cubicBezTo>
                    <a:pt x="2382" y="2501"/>
                    <a:pt x="155" y="4310"/>
                    <a:pt x="155" y="7227"/>
                  </a:cubicBezTo>
                  <a:lnTo>
                    <a:pt x="155" y="7430"/>
                  </a:lnTo>
                  <a:cubicBezTo>
                    <a:pt x="155" y="9775"/>
                    <a:pt x="1429" y="11073"/>
                    <a:pt x="4275" y="11633"/>
                  </a:cubicBezTo>
                  <a:lnTo>
                    <a:pt x="3703" y="14062"/>
                  </a:lnTo>
                  <a:cubicBezTo>
                    <a:pt x="3596" y="13764"/>
                    <a:pt x="3548" y="13419"/>
                    <a:pt x="3548" y="13026"/>
                  </a:cubicBezTo>
                  <a:cubicBezTo>
                    <a:pt x="3548" y="12871"/>
                    <a:pt x="3429" y="12752"/>
                    <a:pt x="3275" y="12752"/>
                  </a:cubicBezTo>
                  <a:lnTo>
                    <a:pt x="274" y="12752"/>
                  </a:lnTo>
                  <a:cubicBezTo>
                    <a:pt x="119" y="12752"/>
                    <a:pt x="0" y="12871"/>
                    <a:pt x="0" y="13026"/>
                  </a:cubicBezTo>
                  <a:lnTo>
                    <a:pt x="0" y="13157"/>
                  </a:lnTo>
                  <a:cubicBezTo>
                    <a:pt x="0" y="15431"/>
                    <a:pt x="965" y="17050"/>
                    <a:pt x="2786" y="17872"/>
                  </a:cubicBezTo>
                  <a:lnTo>
                    <a:pt x="2120" y="20669"/>
                  </a:lnTo>
                  <a:cubicBezTo>
                    <a:pt x="2096" y="20753"/>
                    <a:pt x="2120" y="20836"/>
                    <a:pt x="2167" y="20908"/>
                  </a:cubicBezTo>
                  <a:cubicBezTo>
                    <a:pt x="2227" y="20967"/>
                    <a:pt x="2298" y="21003"/>
                    <a:pt x="2382" y="21003"/>
                  </a:cubicBezTo>
                  <a:lnTo>
                    <a:pt x="4703" y="21003"/>
                  </a:lnTo>
                  <a:cubicBezTo>
                    <a:pt x="4834" y="21003"/>
                    <a:pt x="4942" y="20920"/>
                    <a:pt x="4965" y="20800"/>
                  </a:cubicBezTo>
                  <a:lnTo>
                    <a:pt x="5525" y="18479"/>
                  </a:lnTo>
                  <a:lnTo>
                    <a:pt x="6073" y="18479"/>
                  </a:lnTo>
                  <a:cubicBezTo>
                    <a:pt x="9811" y="18479"/>
                    <a:pt x="11954" y="16717"/>
                    <a:pt x="11954" y="13645"/>
                  </a:cubicBezTo>
                  <a:lnTo>
                    <a:pt x="11954" y="13430"/>
                  </a:lnTo>
                  <a:cubicBezTo>
                    <a:pt x="11954" y="11073"/>
                    <a:pt x="10657" y="9763"/>
                    <a:pt x="7739" y="9192"/>
                  </a:cubicBezTo>
                  <a:lnTo>
                    <a:pt x="8216" y="7239"/>
                  </a:lnTo>
                  <a:cubicBezTo>
                    <a:pt x="8263" y="7513"/>
                    <a:pt x="8299" y="7823"/>
                    <a:pt x="8299" y="8156"/>
                  </a:cubicBezTo>
                  <a:cubicBezTo>
                    <a:pt x="8299" y="8311"/>
                    <a:pt x="8418" y="8430"/>
                    <a:pt x="8573" y="8430"/>
                  </a:cubicBezTo>
                  <a:lnTo>
                    <a:pt x="11549" y="8430"/>
                  </a:lnTo>
                  <a:cubicBezTo>
                    <a:pt x="11692" y="8430"/>
                    <a:pt x="11823" y="8311"/>
                    <a:pt x="11823" y="8156"/>
                  </a:cubicBezTo>
                  <a:lnTo>
                    <a:pt x="11823" y="7846"/>
                  </a:lnTo>
                  <a:cubicBezTo>
                    <a:pt x="11823" y="5489"/>
                    <a:pt x="10930" y="3894"/>
                    <a:pt x="9180" y="3096"/>
                  </a:cubicBezTo>
                  <a:lnTo>
                    <a:pt x="9859" y="334"/>
                  </a:lnTo>
                  <a:cubicBezTo>
                    <a:pt x="9883" y="250"/>
                    <a:pt x="9859" y="167"/>
                    <a:pt x="9811" y="107"/>
                  </a:cubicBezTo>
                  <a:cubicBezTo>
                    <a:pt x="9752" y="36"/>
                    <a:pt x="9680" y="0"/>
                    <a:pt x="9597"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3" name="Google Shape;1513;p32"/>
            <p:cNvSpPr/>
            <p:nvPr/>
          </p:nvSpPr>
          <p:spPr>
            <a:xfrm>
              <a:off x="4701015" y="3775592"/>
              <a:ext cx="834279" cy="981350"/>
            </a:xfrm>
            <a:custGeom>
              <a:avLst/>
              <a:gdLst/>
              <a:ahLst/>
              <a:cxnLst/>
              <a:rect l="l" t="t" r="r" b="b"/>
              <a:pathLst>
                <a:path w="29671" h="29088" extrusionOk="0">
                  <a:moveTo>
                    <a:pt x="14842" y="1"/>
                  </a:moveTo>
                  <a:cubicBezTo>
                    <a:pt x="14077" y="1"/>
                    <a:pt x="13312" y="292"/>
                    <a:pt x="12728" y="876"/>
                  </a:cubicBezTo>
                  <a:lnTo>
                    <a:pt x="1167" y="12437"/>
                  </a:lnTo>
                  <a:cubicBezTo>
                    <a:pt x="1" y="13604"/>
                    <a:pt x="1" y="15497"/>
                    <a:pt x="1167" y="16664"/>
                  </a:cubicBezTo>
                  <a:lnTo>
                    <a:pt x="12728" y="28213"/>
                  </a:lnTo>
                  <a:cubicBezTo>
                    <a:pt x="13312" y="28796"/>
                    <a:pt x="14077" y="29088"/>
                    <a:pt x="14842" y="29088"/>
                  </a:cubicBezTo>
                  <a:cubicBezTo>
                    <a:pt x="15607" y="29088"/>
                    <a:pt x="16372" y="28796"/>
                    <a:pt x="16955" y="28213"/>
                  </a:cubicBezTo>
                  <a:lnTo>
                    <a:pt x="28504" y="16664"/>
                  </a:lnTo>
                  <a:cubicBezTo>
                    <a:pt x="29671" y="15497"/>
                    <a:pt x="29671" y="13604"/>
                    <a:pt x="28504" y="12437"/>
                  </a:cubicBezTo>
                  <a:lnTo>
                    <a:pt x="16955" y="876"/>
                  </a:lnTo>
                  <a:cubicBezTo>
                    <a:pt x="16372" y="292"/>
                    <a:pt x="15607" y="1"/>
                    <a:pt x="14842"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FFFFFF"/>
                  </a:solidFill>
                  <a:latin typeface="Fira Sans Extra Condensed"/>
                  <a:ea typeface="Fira Sans Extra Condensed"/>
                  <a:cs typeface="Fira Sans Extra Condensed"/>
                  <a:sym typeface="Fira Sans Extra Condensed"/>
                </a:rPr>
                <a:t>Objective 3</a:t>
              </a:r>
              <a:endParaRPr sz="1867" kern="0" dirty="0">
                <a:solidFill>
                  <a:srgbClr val="FFFFFF"/>
                </a:solidFill>
                <a:latin typeface="Fira Sans Extra Condensed"/>
                <a:ea typeface="Fira Sans Extra Condensed"/>
                <a:cs typeface="Fira Sans Extra Condensed"/>
                <a:sym typeface="Fira Sans Extra Condensed"/>
              </a:endParaRPr>
            </a:p>
          </p:txBody>
        </p:sp>
        <p:sp>
          <p:nvSpPr>
            <p:cNvPr id="1514" name="Google Shape;1514;p32"/>
            <p:cNvSpPr/>
            <p:nvPr/>
          </p:nvSpPr>
          <p:spPr>
            <a:xfrm>
              <a:off x="4435483" y="2313795"/>
              <a:ext cx="1320492" cy="1505456"/>
            </a:xfrm>
            <a:custGeom>
              <a:avLst/>
              <a:gdLst/>
              <a:ahLst/>
              <a:cxnLst/>
              <a:rect l="l" t="t" r="r" b="b"/>
              <a:pathLst>
                <a:path w="50555" h="50554" extrusionOk="0">
                  <a:moveTo>
                    <a:pt x="25277" y="0"/>
                  </a:moveTo>
                  <a:cubicBezTo>
                    <a:pt x="11323" y="0"/>
                    <a:pt x="0" y="11323"/>
                    <a:pt x="0" y="25277"/>
                  </a:cubicBezTo>
                  <a:cubicBezTo>
                    <a:pt x="0" y="39243"/>
                    <a:pt x="11323" y="50554"/>
                    <a:pt x="25277" y="50554"/>
                  </a:cubicBezTo>
                  <a:cubicBezTo>
                    <a:pt x="39231" y="50554"/>
                    <a:pt x="50554" y="39243"/>
                    <a:pt x="50554" y="25277"/>
                  </a:cubicBezTo>
                  <a:cubicBezTo>
                    <a:pt x="50554" y="11323"/>
                    <a:pt x="39231" y="0"/>
                    <a:pt x="25277"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5" name="Google Shape;1515;p32"/>
            <p:cNvSpPr/>
            <p:nvPr/>
          </p:nvSpPr>
          <p:spPr>
            <a:xfrm>
              <a:off x="4435482" y="2313794"/>
              <a:ext cx="1320493" cy="1492193"/>
            </a:xfrm>
            <a:custGeom>
              <a:avLst/>
              <a:gdLst/>
              <a:ahLst/>
              <a:cxnLst/>
              <a:rect l="l" t="t" r="r" b="b"/>
              <a:pathLst>
                <a:path w="50555" h="50543" extrusionOk="0">
                  <a:moveTo>
                    <a:pt x="25277" y="1"/>
                  </a:moveTo>
                  <a:cubicBezTo>
                    <a:pt x="11323" y="1"/>
                    <a:pt x="0" y="11311"/>
                    <a:pt x="0" y="25277"/>
                  </a:cubicBezTo>
                  <a:cubicBezTo>
                    <a:pt x="0" y="39232"/>
                    <a:pt x="11323" y="50542"/>
                    <a:pt x="25277" y="50542"/>
                  </a:cubicBezTo>
                  <a:cubicBezTo>
                    <a:pt x="39231" y="50542"/>
                    <a:pt x="50554" y="39232"/>
                    <a:pt x="50554" y="25277"/>
                  </a:cubicBezTo>
                  <a:cubicBezTo>
                    <a:pt x="50554" y="11311"/>
                    <a:pt x="39231" y="1"/>
                    <a:pt x="25277" y="1"/>
                  </a:cubicBezTo>
                  <a:close/>
                </a:path>
              </a:pathLst>
            </a:custGeom>
            <a:solidFill>
              <a:srgbClr val="5EB2FC"/>
            </a:solidFill>
            <a:ln>
              <a:noFill/>
            </a:ln>
          </p:spPr>
          <p:txBody>
            <a:bodyPr spcFirstLastPara="1" wrap="square" lIns="121900" tIns="121900" rIns="121900" bIns="121900" anchor="ctr" anchorCtr="0">
              <a:noAutofit/>
            </a:bodyPr>
            <a:lstStyle/>
            <a:p>
              <a:pPr algn="ctr" defTabSz="1219170">
                <a:buClr>
                  <a:srgbClr val="000000"/>
                </a:buClr>
              </a:pPr>
              <a:endParaRPr sz="1600" kern="0" dirty="0">
                <a:solidFill>
                  <a:srgbClr val="FFFFFF"/>
                </a:solidFill>
                <a:latin typeface="Roboto"/>
                <a:ea typeface="Roboto"/>
                <a:cs typeface="Roboto"/>
                <a:sym typeface="Roboto"/>
              </a:endParaRPr>
            </a:p>
          </p:txBody>
        </p:sp>
        <p:sp>
          <p:nvSpPr>
            <p:cNvPr id="1516" name="Google Shape;1516;p32"/>
            <p:cNvSpPr/>
            <p:nvPr/>
          </p:nvSpPr>
          <p:spPr>
            <a:xfrm>
              <a:off x="5116875" y="2067826"/>
              <a:ext cx="26912" cy="436575"/>
            </a:xfrm>
            <a:custGeom>
              <a:avLst/>
              <a:gdLst/>
              <a:ahLst/>
              <a:cxnLst/>
              <a:rect l="l" t="t" r="r" b="b"/>
              <a:pathLst>
                <a:path w="358" h="20397" extrusionOk="0">
                  <a:moveTo>
                    <a:pt x="1" y="1"/>
                  </a:moveTo>
                  <a:lnTo>
                    <a:pt x="1" y="20396"/>
                  </a:lnTo>
                  <a:lnTo>
                    <a:pt x="358" y="20396"/>
                  </a:lnTo>
                  <a:lnTo>
                    <a:pt x="358"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17" name="Google Shape;1517;p32"/>
            <p:cNvSpPr/>
            <p:nvPr/>
          </p:nvSpPr>
          <p:spPr>
            <a:xfrm>
              <a:off x="5099025" y="2046700"/>
              <a:ext cx="44675" cy="44675"/>
            </a:xfrm>
            <a:custGeom>
              <a:avLst/>
              <a:gdLst/>
              <a:ahLst/>
              <a:cxnLst/>
              <a:rect l="l" t="t" r="r" b="b"/>
              <a:pathLst>
                <a:path w="1787" h="1787" extrusionOk="0">
                  <a:moveTo>
                    <a:pt x="893" y="0"/>
                  </a:moveTo>
                  <a:cubicBezTo>
                    <a:pt x="405" y="0"/>
                    <a:pt x="0" y="393"/>
                    <a:pt x="0" y="893"/>
                  </a:cubicBezTo>
                  <a:cubicBezTo>
                    <a:pt x="0" y="1381"/>
                    <a:pt x="405" y="1786"/>
                    <a:pt x="893" y="1786"/>
                  </a:cubicBezTo>
                  <a:cubicBezTo>
                    <a:pt x="1393" y="1786"/>
                    <a:pt x="1786" y="1381"/>
                    <a:pt x="1786" y="893"/>
                  </a:cubicBezTo>
                  <a:cubicBezTo>
                    <a:pt x="1786" y="393"/>
                    <a:pt x="1393" y="0"/>
                    <a:pt x="89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518" name="Google Shape;1518;p32"/>
          <p:cNvGrpSpPr/>
          <p:nvPr/>
        </p:nvGrpSpPr>
        <p:grpSpPr>
          <a:xfrm>
            <a:off x="8805672" y="758952"/>
            <a:ext cx="2624326" cy="5687284"/>
            <a:chOff x="5850922" y="1336111"/>
            <a:chExt cx="1215928" cy="3239189"/>
          </a:xfrm>
        </p:grpSpPr>
        <p:sp>
          <p:nvSpPr>
            <p:cNvPr id="1519" name="Google Shape;1519;p32"/>
            <p:cNvSpPr/>
            <p:nvPr/>
          </p:nvSpPr>
          <p:spPr>
            <a:xfrm>
              <a:off x="5960725" y="3408175"/>
              <a:ext cx="938550" cy="938525"/>
            </a:xfrm>
            <a:custGeom>
              <a:avLst/>
              <a:gdLst/>
              <a:ahLst/>
              <a:cxnLst/>
              <a:rect l="l" t="t" r="r" b="b"/>
              <a:pathLst>
                <a:path w="37542" h="37541" extrusionOk="0">
                  <a:moveTo>
                    <a:pt x="18777" y="0"/>
                  </a:moveTo>
                  <a:cubicBezTo>
                    <a:pt x="8407" y="0"/>
                    <a:pt x="1" y="8406"/>
                    <a:pt x="1" y="18777"/>
                  </a:cubicBezTo>
                  <a:cubicBezTo>
                    <a:pt x="1" y="29135"/>
                    <a:pt x="8407" y="37541"/>
                    <a:pt x="18777" y="37541"/>
                  </a:cubicBezTo>
                  <a:cubicBezTo>
                    <a:pt x="29135" y="37541"/>
                    <a:pt x="37541" y="29135"/>
                    <a:pt x="37541" y="18777"/>
                  </a:cubicBezTo>
                  <a:cubicBezTo>
                    <a:pt x="37541" y="8406"/>
                    <a:pt x="29135" y="0"/>
                    <a:pt x="18777"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0" name="Google Shape;1520;p32"/>
            <p:cNvSpPr/>
            <p:nvPr/>
          </p:nvSpPr>
          <p:spPr>
            <a:xfrm>
              <a:off x="6762025" y="3421550"/>
              <a:ext cx="304825" cy="544450"/>
            </a:xfrm>
            <a:custGeom>
              <a:avLst/>
              <a:gdLst/>
              <a:ahLst/>
              <a:cxnLst/>
              <a:rect l="l" t="t" r="r" b="b"/>
              <a:pathLst>
                <a:path w="12193" h="21778" extrusionOk="0">
                  <a:moveTo>
                    <a:pt x="1247" y="0"/>
                  </a:moveTo>
                  <a:cubicBezTo>
                    <a:pt x="912" y="0"/>
                    <a:pt x="582" y="152"/>
                    <a:pt x="370" y="442"/>
                  </a:cubicBezTo>
                  <a:cubicBezTo>
                    <a:pt x="0" y="930"/>
                    <a:pt x="108" y="1620"/>
                    <a:pt x="596" y="1978"/>
                  </a:cubicBezTo>
                  <a:cubicBezTo>
                    <a:pt x="3441" y="4097"/>
                    <a:pt x="5811" y="6895"/>
                    <a:pt x="7430" y="10050"/>
                  </a:cubicBezTo>
                  <a:cubicBezTo>
                    <a:pt x="9133" y="13360"/>
                    <a:pt x="10002" y="16932"/>
                    <a:pt x="10002" y="20670"/>
                  </a:cubicBezTo>
                  <a:cubicBezTo>
                    <a:pt x="10002" y="21278"/>
                    <a:pt x="10490" y="21778"/>
                    <a:pt x="11097" y="21778"/>
                  </a:cubicBezTo>
                  <a:cubicBezTo>
                    <a:pt x="11704" y="21778"/>
                    <a:pt x="12192" y="21278"/>
                    <a:pt x="12192" y="20670"/>
                  </a:cubicBezTo>
                  <a:cubicBezTo>
                    <a:pt x="12192" y="16575"/>
                    <a:pt x="11252" y="12658"/>
                    <a:pt x="9394" y="9038"/>
                  </a:cubicBezTo>
                  <a:cubicBezTo>
                    <a:pt x="7620" y="5585"/>
                    <a:pt x="5025" y="2537"/>
                    <a:pt x="1905" y="216"/>
                  </a:cubicBezTo>
                  <a:cubicBezTo>
                    <a:pt x="1707" y="71"/>
                    <a:pt x="1476" y="0"/>
                    <a:pt x="1247" y="0"/>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1" name="Google Shape;1521;p32"/>
            <p:cNvSpPr/>
            <p:nvPr/>
          </p:nvSpPr>
          <p:spPr>
            <a:xfrm>
              <a:off x="6044975" y="4407000"/>
              <a:ext cx="412575" cy="168300"/>
            </a:xfrm>
            <a:custGeom>
              <a:avLst/>
              <a:gdLst/>
              <a:ahLst/>
              <a:cxnLst/>
              <a:rect l="l" t="t" r="r" b="b"/>
              <a:pathLst>
                <a:path w="16503" h="6732" extrusionOk="0">
                  <a:moveTo>
                    <a:pt x="1249" y="1"/>
                  </a:moveTo>
                  <a:cubicBezTo>
                    <a:pt x="905" y="1"/>
                    <a:pt x="563" y="164"/>
                    <a:pt x="346" y="469"/>
                  </a:cubicBezTo>
                  <a:cubicBezTo>
                    <a:pt x="0" y="957"/>
                    <a:pt x="107" y="1648"/>
                    <a:pt x="608" y="1993"/>
                  </a:cubicBezTo>
                  <a:cubicBezTo>
                    <a:pt x="4941" y="5101"/>
                    <a:pt x="10061" y="6732"/>
                    <a:pt x="15407" y="6732"/>
                  </a:cubicBezTo>
                  <a:cubicBezTo>
                    <a:pt x="16014" y="6732"/>
                    <a:pt x="16502" y="6244"/>
                    <a:pt x="16502" y="5636"/>
                  </a:cubicBezTo>
                  <a:cubicBezTo>
                    <a:pt x="16502" y="5029"/>
                    <a:pt x="16014" y="4529"/>
                    <a:pt x="15407" y="4529"/>
                  </a:cubicBezTo>
                  <a:cubicBezTo>
                    <a:pt x="10514" y="4529"/>
                    <a:pt x="5846" y="3041"/>
                    <a:pt x="1881" y="207"/>
                  </a:cubicBezTo>
                  <a:cubicBezTo>
                    <a:pt x="1691" y="68"/>
                    <a:pt x="1470" y="1"/>
                    <a:pt x="1249" y="1"/>
                  </a:cubicBezTo>
                  <a:close/>
                </a:path>
              </a:pathLst>
            </a:custGeom>
            <a:solidFill>
              <a:srgbClr val="869FB2"/>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2" name="Google Shape;1522;p32"/>
            <p:cNvSpPr/>
            <p:nvPr/>
          </p:nvSpPr>
          <p:spPr>
            <a:xfrm>
              <a:off x="5960725" y="3469200"/>
              <a:ext cx="938550" cy="938525"/>
            </a:xfrm>
            <a:custGeom>
              <a:avLst/>
              <a:gdLst/>
              <a:ahLst/>
              <a:cxnLst/>
              <a:rect l="l" t="t" r="r" b="b"/>
              <a:pathLst>
                <a:path w="37542" h="37541" extrusionOk="0">
                  <a:moveTo>
                    <a:pt x="18777" y="0"/>
                  </a:moveTo>
                  <a:cubicBezTo>
                    <a:pt x="8407" y="0"/>
                    <a:pt x="1" y="8406"/>
                    <a:pt x="1" y="18764"/>
                  </a:cubicBezTo>
                  <a:cubicBezTo>
                    <a:pt x="1" y="29135"/>
                    <a:pt x="8407" y="37541"/>
                    <a:pt x="18777" y="37541"/>
                  </a:cubicBezTo>
                  <a:cubicBezTo>
                    <a:pt x="29135" y="37541"/>
                    <a:pt x="37541" y="29135"/>
                    <a:pt x="37541" y="18764"/>
                  </a:cubicBezTo>
                  <a:cubicBezTo>
                    <a:pt x="37541" y="8406"/>
                    <a:pt x="29135" y="0"/>
                    <a:pt x="18777"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3" name="Google Shape;1523;p32"/>
            <p:cNvSpPr/>
            <p:nvPr/>
          </p:nvSpPr>
          <p:spPr>
            <a:xfrm>
              <a:off x="5951500" y="3459975"/>
              <a:ext cx="957000" cy="956975"/>
            </a:xfrm>
            <a:custGeom>
              <a:avLst/>
              <a:gdLst/>
              <a:ahLst/>
              <a:cxnLst/>
              <a:rect l="l" t="t" r="r" b="b"/>
              <a:pathLst>
                <a:path w="38280" h="38279" extrusionOk="0">
                  <a:moveTo>
                    <a:pt x="19146" y="738"/>
                  </a:moveTo>
                  <a:cubicBezTo>
                    <a:pt x="29290" y="738"/>
                    <a:pt x="37541" y="8989"/>
                    <a:pt x="37541" y="19133"/>
                  </a:cubicBezTo>
                  <a:cubicBezTo>
                    <a:pt x="37541" y="29289"/>
                    <a:pt x="29290" y="37540"/>
                    <a:pt x="19146" y="37540"/>
                  </a:cubicBezTo>
                  <a:cubicBezTo>
                    <a:pt x="8990" y="37540"/>
                    <a:pt x="739" y="29289"/>
                    <a:pt x="739" y="19133"/>
                  </a:cubicBezTo>
                  <a:cubicBezTo>
                    <a:pt x="739" y="8989"/>
                    <a:pt x="8990" y="738"/>
                    <a:pt x="19146" y="738"/>
                  </a:cubicBezTo>
                  <a:close/>
                  <a:moveTo>
                    <a:pt x="19146" y="0"/>
                  </a:moveTo>
                  <a:cubicBezTo>
                    <a:pt x="8585" y="0"/>
                    <a:pt x="1" y="8585"/>
                    <a:pt x="1" y="19133"/>
                  </a:cubicBezTo>
                  <a:cubicBezTo>
                    <a:pt x="1" y="29694"/>
                    <a:pt x="8585" y="38279"/>
                    <a:pt x="19146" y="38279"/>
                  </a:cubicBezTo>
                  <a:cubicBezTo>
                    <a:pt x="29695" y="38279"/>
                    <a:pt x="38279" y="29694"/>
                    <a:pt x="38279" y="19133"/>
                  </a:cubicBezTo>
                  <a:cubicBezTo>
                    <a:pt x="38279" y="8585"/>
                    <a:pt x="29695" y="0"/>
                    <a:pt x="19146"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4" name="Google Shape;1524;p32"/>
            <p:cNvSpPr/>
            <p:nvPr/>
          </p:nvSpPr>
          <p:spPr>
            <a:xfrm>
              <a:off x="6222375" y="3729950"/>
              <a:ext cx="417325" cy="417025"/>
            </a:xfrm>
            <a:custGeom>
              <a:avLst/>
              <a:gdLst/>
              <a:ahLst/>
              <a:cxnLst/>
              <a:rect l="l" t="t" r="r" b="b"/>
              <a:pathLst>
                <a:path w="16693" h="16681" extrusionOk="0">
                  <a:moveTo>
                    <a:pt x="8347" y="548"/>
                  </a:moveTo>
                  <a:cubicBezTo>
                    <a:pt x="12645" y="548"/>
                    <a:pt x="16145" y="4036"/>
                    <a:pt x="16145" y="8334"/>
                  </a:cubicBezTo>
                  <a:cubicBezTo>
                    <a:pt x="16145" y="12633"/>
                    <a:pt x="12645" y="16133"/>
                    <a:pt x="8347" y="16133"/>
                  </a:cubicBezTo>
                  <a:cubicBezTo>
                    <a:pt x="4049" y="16133"/>
                    <a:pt x="548" y="12633"/>
                    <a:pt x="548" y="8334"/>
                  </a:cubicBezTo>
                  <a:cubicBezTo>
                    <a:pt x="548" y="4036"/>
                    <a:pt x="4049" y="548"/>
                    <a:pt x="8347" y="548"/>
                  </a:cubicBezTo>
                  <a:close/>
                  <a:moveTo>
                    <a:pt x="8347" y="0"/>
                  </a:moveTo>
                  <a:cubicBezTo>
                    <a:pt x="3739" y="0"/>
                    <a:pt x="0" y="3739"/>
                    <a:pt x="0" y="8334"/>
                  </a:cubicBezTo>
                  <a:cubicBezTo>
                    <a:pt x="0" y="12942"/>
                    <a:pt x="3739" y="16681"/>
                    <a:pt x="8347" y="16681"/>
                  </a:cubicBezTo>
                  <a:cubicBezTo>
                    <a:pt x="12942" y="16681"/>
                    <a:pt x="16693" y="12942"/>
                    <a:pt x="16693" y="8334"/>
                  </a:cubicBezTo>
                  <a:cubicBezTo>
                    <a:pt x="16693" y="3739"/>
                    <a:pt x="12942" y="0"/>
                    <a:pt x="8347"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5" name="Google Shape;1525;p32"/>
            <p:cNvSpPr/>
            <p:nvPr/>
          </p:nvSpPr>
          <p:spPr>
            <a:xfrm>
              <a:off x="6179225" y="3686775"/>
              <a:ext cx="503650" cy="503375"/>
            </a:xfrm>
            <a:custGeom>
              <a:avLst/>
              <a:gdLst/>
              <a:ahLst/>
              <a:cxnLst/>
              <a:rect l="l" t="t" r="r" b="b"/>
              <a:pathLst>
                <a:path w="20146" h="20135" extrusionOk="0">
                  <a:moveTo>
                    <a:pt x="10073" y="548"/>
                  </a:moveTo>
                  <a:cubicBezTo>
                    <a:pt x="15323" y="548"/>
                    <a:pt x="19586" y="4823"/>
                    <a:pt x="19586" y="10061"/>
                  </a:cubicBezTo>
                  <a:cubicBezTo>
                    <a:pt x="19586" y="15312"/>
                    <a:pt x="15323" y="19586"/>
                    <a:pt x="10073" y="19586"/>
                  </a:cubicBezTo>
                  <a:cubicBezTo>
                    <a:pt x="4822" y="19586"/>
                    <a:pt x="548" y="15312"/>
                    <a:pt x="548" y="10061"/>
                  </a:cubicBezTo>
                  <a:cubicBezTo>
                    <a:pt x="548" y="4823"/>
                    <a:pt x="4822" y="548"/>
                    <a:pt x="10073" y="548"/>
                  </a:cubicBezTo>
                  <a:close/>
                  <a:moveTo>
                    <a:pt x="10073" y="1"/>
                  </a:moveTo>
                  <a:cubicBezTo>
                    <a:pt x="4524" y="1"/>
                    <a:pt x="0" y="4513"/>
                    <a:pt x="0" y="10061"/>
                  </a:cubicBezTo>
                  <a:cubicBezTo>
                    <a:pt x="0" y="15622"/>
                    <a:pt x="4524" y="20134"/>
                    <a:pt x="10073" y="20134"/>
                  </a:cubicBezTo>
                  <a:cubicBezTo>
                    <a:pt x="15621" y="20134"/>
                    <a:pt x="20145" y="15622"/>
                    <a:pt x="20145" y="10061"/>
                  </a:cubicBezTo>
                  <a:cubicBezTo>
                    <a:pt x="20145" y="4513"/>
                    <a:pt x="15621" y="1"/>
                    <a:pt x="10073"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6" name="Google Shape;1526;p32"/>
            <p:cNvSpPr/>
            <p:nvPr/>
          </p:nvSpPr>
          <p:spPr>
            <a:xfrm>
              <a:off x="6423300" y="3826375"/>
              <a:ext cx="63125" cy="119100"/>
            </a:xfrm>
            <a:custGeom>
              <a:avLst/>
              <a:gdLst/>
              <a:ahLst/>
              <a:cxnLst/>
              <a:rect l="l" t="t" r="r" b="b"/>
              <a:pathLst>
                <a:path w="2525" h="4764" extrusionOk="0">
                  <a:moveTo>
                    <a:pt x="0" y="1"/>
                  </a:moveTo>
                  <a:lnTo>
                    <a:pt x="0" y="4477"/>
                  </a:lnTo>
                  <a:cubicBezTo>
                    <a:pt x="0" y="4632"/>
                    <a:pt x="155" y="4763"/>
                    <a:pt x="310" y="4763"/>
                  </a:cubicBezTo>
                  <a:lnTo>
                    <a:pt x="2524" y="4763"/>
                  </a:lnTo>
                  <a:lnTo>
                    <a:pt x="2524" y="4168"/>
                  </a:lnTo>
                  <a:lnTo>
                    <a:pt x="595" y="4168"/>
                  </a:lnTo>
                  <a:lnTo>
                    <a:pt x="595"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7" name="Google Shape;1527;p32"/>
            <p:cNvSpPr/>
            <p:nvPr/>
          </p:nvSpPr>
          <p:spPr>
            <a:xfrm>
              <a:off x="6252150" y="3930550"/>
              <a:ext cx="33350" cy="14925"/>
            </a:xfrm>
            <a:custGeom>
              <a:avLst/>
              <a:gdLst/>
              <a:ahLst/>
              <a:cxnLst/>
              <a:rect l="l" t="t" r="r" b="b"/>
              <a:pathLst>
                <a:path w="1334" h="597" extrusionOk="0">
                  <a:moveTo>
                    <a:pt x="0" y="1"/>
                  </a:moveTo>
                  <a:lnTo>
                    <a:pt x="0" y="596"/>
                  </a:lnTo>
                  <a:lnTo>
                    <a:pt x="1334" y="596"/>
                  </a:lnTo>
                  <a:lnTo>
                    <a:pt x="1334"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8" name="Google Shape;1528;p32"/>
            <p:cNvSpPr/>
            <p:nvPr/>
          </p:nvSpPr>
          <p:spPr>
            <a:xfrm>
              <a:off x="6579550" y="3930550"/>
              <a:ext cx="29800" cy="14925"/>
            </a:xfrm>
            <a:custGeom>
              <a:avLst/>
              <a:gdLst/>
              <a:ahLst/>
              <a:cxnLst/>
              <a:rect l="l" t="t" r="r" b="b"/>
              <a:pathLst>
                <a:path w="1192" h="597" extrusionOk="0">
                  <a:moveTo>
                    <a:pt x="1" y="1"/>
                  </a:moveTo>
                  <a:lnTo>
                    <a:pt x="1" y="596"/>
                  </a:lnTo>
                  <a:lnTo>
                    <a:pt x="1192" y="596"/>
                  </a:lnTo>
                  <a:lnTo>
                    <a:pt x="1192"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29" name="Google Shape;1529;p32"/>
            <p:cNvSpPr/>
            <p:nvPr/>
          </p:nvSpPr>
          <p:spPr>
            <a:xfrm>
              <a:off x="6423300" y="3759400"/>
              <a:ext cx="14900" cy="33675"/>
            </a:xfrm>
            <a:custGeom>
              <a:avLst/>
              <a:gdLst/>
              <a:ahLst/>
              <a:cxnLst/>
              <a:rect l="l" t="t" r="r" b="b"/>
              <a:pathLst>
                <a:path w="596" h="1347" extrusionOk="0">
                  <a:moveTo>
                    <a:pt x="0" y="1"/>
                  </a:moveTo>
                  <a:lnTo>
                    <a:pt x="0" y="1346"/>
                  </a:lnTo>
                  <a:lnTo>
                    <a:pt x="595" y="1346"/>
                  </a:lnTo>
                  <a:lnTo>
                    <a:pt x="595"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0" name="Google Shape;1530;p32"/>
            <p:cNvSpPr/>
            <p:nvPr/>
          </p:nvSpPr>
          <p:spPr>
            <a:xfrm>
              <a:off x="6423300" y="4083250"/>
              <a:ext cx="14900" cy="33375"/>
            </a:xfrm>
            <a:custGeom>
              <a:avLst/>
              <a:gdLst/>
              <a:ahLst/>
              <a:cxnLst/>
              <a:rect l="l" t="t" r="r" b="b"/>
              <a:pathLst>
                <a:path w="596" h="1335" extrusionOk="0">
                  <a:moveTo>
                    <a:pt x="0" y="1"/>
                  </a:moveTo>
                  <a:lnTo>
                    <a:pt x="0" y="1334"/>
                  </a:lnTo>
                  <a:lnTo>
                    <a:pt x="595" y="1334"/>
                  </a:lnTo>
                  <a:lnTo>
                    <a:pt x="595"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1" name="Google Shape;1531;p32"/>
            <p:cNvSpPr/>
            <p:nvPr/>
          </p:nvSpPr>
          <p:spPr>
            <a:xfrm>
              <a:off x="6043146" y="1336111"/>
              <a:ext cx="722382" cy="821003"/>
            </a:xfrm>
            <a:custGeom>
              <a:avLst/>
              <a:gdLst/>
              <a:ahLst/>
              <a:cxnLst/>
              <a:rect l="l" t="t" r="r" b="b"/>
              <a:pathLst>
                <a:path w="21992" h="21569" extrusionOk="0">
                  <a:moveTo>
                    <a:pt x="11000" y="1"/>
                  </a:moveTo>
                  <a:cubicBezTo>
                    <a:pt x="10433" y="1"/>
                    <a:pt x="9865" y="218"/>
                    <a:pt x="9430" y="653"/>
                  </a:cubicBezTo>
                  <a:lnTo>
                    <a:pt x="870" y="9213"/>
                  </a:lnTo>
                  <a:cubicBezTo>
                    <a:pt x="1" y="10082"/>
                    <a:pt x="1" y="11487"/>
                    <a:pt x="870" y="12356"/>
                  </a:cubicBezTo>
                  <a:lnTo>
                    <a:pt x="9430" y="20917"/>
                  </a:lnTo>
                  <a:cubicBezTo>
                    <a:pt x="9865" y="21352"/>
                    <a:pt x="10433" y="21569"/>
                    <a:pt x="11000" y="21569"/>
                  </a:cubicBezTo>
                  <a:cubicBezTo>
                    <a:pt x="11568" y="21569"/>
                    <a:pt x="12133" y="21352"/>
                    <a:pt x="12562" y="20917"/>
                  </a:cubicBezTo>
                  <a:lnTo>
                    <a:pt x="21134" y="12356"/>
                  </a:lnTo>
                  <a:cubicBezTo>
                    <a:pt x="21991" y="11487"/>
                    <a:pt x="21991" y="10082"/>
                    <a:pt x="21134" y="9213"/>
                  </a:cubicBezTo>
                  <a:lnTo>
                    <a:pt x="12562" y="653"/>
                  </a:lnTo>
                  <a:cubicBezTo>
                    <a:pt x="12133" y="218"/>
                    <a:pt x="11568" y="1"/>
                    <a:pt x="11000"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pPr>
              <a:r>
                <a:rPr lang="en-US" sz="1867" kern="0" dirty="0">
                  <a:solidFill>
                    <a:srgbClr val="FFFFFF"/>
                  </a:solidFill>
                  <a:latin typeface="Fira Sans Extra Condensed"/>
                  <a:ea typeface="Fira Sans Extra Condensed"/>
                  <a:cs typeface="Fira Sans Extra Condensed"/>
                  <a:sym typeface="Fira Sans Extra Condensed"/>
                </a:rPr>
                <a:t>O</a:t>
              </a:r>
              <a:r>
                <a:rPr lang="en" sz="1867" kern="0" dirty="0">
                  <a:solidFill>
                    <a:srgbClr val="FFFFFF"/>
                  </a:solidFill>
                  <a:latin typeface="Fira Sans Extra Condensed"/>
                  <a:ea typeface="Fira Sans Extra Condensed"/>
                  <a:cs typeface="Fira Sans Extra Condensed"/>
                  <a:sym typeface="Fira Sans Extra Condensed"/>
                </a:rPr>
                <a:t>bjective 4</a:t>
              </a:r>
              <a:endParaRPr sz="1867" kern="0" dirty="0">
                <a:solidFill>
                  <a:srgbClr val="FFFFFF"/>
                </a:solidFill>
                <a:latin typeface="Fira Sans Extra Condensed"/>
                <a:ea typeface="Fira Sans Extra Condensed"/>
                <a:cs typeface="Fira Sans Extra Condensed"/>
                <a:sym typeface="Fira Sans Extra Condensed"/>
              </a:endParaRPr>
            </a:p>
          </p:txBody>
        </p:sp>
        <p:sp>
          <p:nvSpPr>
            <p:cNvPr id="1532" name="Google Shape;1532;p32"/>
            <p:cNvSpPr/>
            <p:nvPr/>
          </p:nvSpPr>
          <p:spPr>
            <a:xfrm>
              <a:off x="5956275" y="2153550"/>
              <a:ext cx="936750" cy="936750"/>
            </a:xfrm>
            <a:custGeom>
              <a:avLst/>
              <a:gdLst/>
              <a:ahLst/>
              <a:cxnLst/>
              <a:rect l="l" t="t" r="r" b="b"/>
              <a:pathLst>
                <a:path w="37470" h="37470" extrusionOk="0">
                  <a:moveTo>
                    <a:pt x="18729" y="1"/>
                  </a:moveTo>
                  <a:cubicBezTo>
                    <a:pt x="8382" y="1"/>
                    <a:pt x="0" y="8395"/>
                    <a:pt x="0" y="18741"/>
                  </a:cubicBezTo>
                  <a:cubicBezTo>
                    <a:pt x="0" y="29088"/>
                    <a:pt x="8382" y="37470"/>
                    <a:pt x="18729" y="37470"/>
                  </a:cubicBezTo>
                  <a:cubicBezTo>
                    <a:pt x="29075" y="37470"/>
                    <a:pt x="37469" y="29088"/>
                    <a:pt x="37469" y="18741"/>
                  </a:cubicBezTo>
                  <a:cubicBezTo>
                    <a:pt x="37469" y="8395"/>
                    <a:pt x="29075" y="1"/>
                    <a:pt x="18729"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3" name="Google Shape;1533;p32"/>
            <p:cNvSpPr/>
            <p:nvPr/>
          </p:nvSpPr>
          <p:spPr>
            <a:xfrm>
              <a:off x="5850922" y="2044969"/>
              <a:ext cx="1126522" cy="1360518"/>
            </a:xfrm>
            <a:custGeom>
              <a:avLst/>
              <a:gdLst/>
              <a:ahLst/>
              <a:cxnLst/>
              <a:rect l="l" t="t" r="r" b="b"/>
              <a:pathLst>
                <a:path w="37470" h="37482" extrusionOk="0">
                  <a:moveTo>
                    <a:pt x="18729" y="1"/>
                  </a:moveTo>
                  <a:cubicBezTo>
                    <a:pt x="8382" y="1"/>
                    <a:pt x="0" y="8395"/>
                    <a:pt x="0" y="18741"/>
                  </a:cubicBezTo>
                  <a:cubicBezTo>
                    <a:pt x="0" y="29088"/>
                    <a:pt x="8382" y="37482"/>
                    <a:pt x="18729" y="37482"/>
                  </a:cubicBezTo>
                  <a:cubicBezTo>
                    <a:pt x="29075" y="37482"/>
                    <a:pt x="37469" y="29088"/>
                    <a:pt x="37469" y="18741"/>
                  </a:cubicBezTo>
                  <a:cubicBezTo>
                    <a:pt x="37469" y="8395"/>
                    <a:pt x="29075" y="1"/>
                    <a:pt x="18729" y="1"/>
                  </a:cubicBezTo>
                  <a:close/>
                </a:path>
              </a:pathLst>
            </a:custGeom>
            <a:solidFill>
              <a:srgbClr val="869FB2"/>
            </a:solidFill>
            <a:ln>
              <a:noFill/>
            </a:ln>
          </p:spPr>
          <p:txBody>
            <a:bodyPr spcFirstLastPara="1" wrap="square" lIns="121900" tIns="121900" rIns="121900" bIns="121900" anchor="ctr" anchorCtr="0">
              <a:noAutofit/>
            </a:bodyPr>
            <a:lstStyle/>
            <a:p>
              <a:pPr algn="ctr" defTabSz="1219170">
                <a:buClr>
                  <a:srgbClr val="000000"/>
                </a:buClr>
              </a:pPr>
              <a:endParaRPr sz="1600" kern="0" dirty="0">
                <a:solidFill>
                  <a:srgbClr val="FFFFFF"/>
                </a:solidFill>
                <a:latin typeface="Roboto"/>
                <a:ea typeface="Roboto"/>
                <a:cs typeface="Roboto"/>
                <a:sym typeface="Roboto"/>
              </a:endParaRPr>
            </a:p>
          </p:txBody>
        </p:sp>
        <p:sp>
          <p:nvSpPr>
            <p:cNvPr id="1534" name="Google Shape;1534;p32"/>
            <p:cNvSpPr/>
            <p:nvPr/>
          </p:nvSpPr>
          <p:spPr>
            <a:xfrm>
              <a:off x="6425375" y="3057525"/>
              <a:ext cx="9250" cy="559325"/>
            </a:xfrm>
            <a:custGeom>
              <a:avLst/>
              <a:gdLst/>
              <a:ahLst/>
              <a:cxnLst/>
              <a:rect l="l" t="t" r="r" b="b"/>
              <a:pathLst>
                <a:path w="370" h="22373" extrusionOk="0">
                  <a:moveTo>
                    <a:pt x="0" y="1"/>
                  </a:moveTo>
                  <a:lnTo>
                    <a:pt x="0" y="22373"/>
                  </a:lnTo>
                  <a:lnTo>
                    <a:pt x="370" y="22373"/>
                  </a:lnTo>
                  <a:lnTo>
                    <a:pt x="370"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5" name="Google Shape;1535;p32"/>
            <p:cNvSpPr/>
            <p:nvPr/>
          </p:nvSpPr>
          <p:spPr>
            <a:xfrm>
              <a:off x="6407525" y="3593325"/>
              <a:ext cx="44950" cy="44675"/>
            </a:xfrm>
            <a:custGeom>
              <a:avLst/>
              <a:gdLst/>
              <a:ahLst/>
              <a:cxnLst/>
              <a:rect l="l" t="t" r="r" b="b"/>
              <a:pathLst>
                <a:path w="1798" h="1787" extrusionOk="0">
                  <a:moveTo>
                    <a:pt x="905" y="0"/>
                  </a:moveTo>
                  <a:cubicBezTo>
                    <a:pt x="405" y="0"/>
                    <a:pt x="0" y="405"/>
                    <a:pt x="0" y="893"/>
                  </a:cubicBezTo>
                  <a:cubicBezTo>
                    <a:pt x="0" y="1393"/>
                    <a:pt x="405" y="1786"/>
                    <a:pt x="905" y="1786"/>
                  </a:cubicBezTo>
                  <a:cubicBezTo>
                    <a:pt x="1393" y="1786"/>
                    <a:pt x="1798" y="1393"/>
                    <a:pt x="1798" y="893"/>
                  </a:cubicBezTo>
                  <a:cubicBezTo>
                    <a:pt x="1798" y="405"/>
                    <a:pt x="1393" y="0"/>
                    <a:pt x="905"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1536" name="Google Shape;1536;p32"/>
          <p:cNvGrpSpPr/>
          <p:nvPr/>
        </p:nvGrpSpPr>
        <p:grpSpPr>
          <a:xfrm>
            <a:off x="1252727" y="1157370"/>
            <a:ext cx="2093977" cy="5011701"/>
            <a:chOff x="1842654" y="1107600"/>
            <a:chExt cx="1406237" cy="3479245"/>
          </a:xfrm>
        </p:grpSpPr>
        <p:sp>
          <p:nvSpPr>
            <p:cNvPr id="1537" name="Google Shape;1537;p32"/>
            <p:cNvSpPr/>
            <p:nvPr/>
          </p:nvSpPr>
          <p:spPr>
            <a:xfrm>
              <a:off x="2152825" y="1317450"/>
              <a:ext cx="938525" cy="938525"/>
            </a:xfrm>
            <a:custGeom>
              <a:avLst/>
              <a:gdLst/>
              <a:ahLst/>
              <a:cxnLst/>
              <a:rect l="l" t="t" r="r" b="b"/>
              <a:pathLst>
                <a:path w="37541" h="37541" extrusionOk="0">
                  <a:moveTo>
                    <a:pt x="18764" y="0"/>
                  </a:moveTo>
                  <a:cubicBezTo>
                    <a:pt x="8406" y="0"/>
                    <a:pt x="0" y="8406"/>
                    <a:pt x="0" y="18764"/>
                  </a:cubicBezTo>
                  <a:cubicBezTo>
                    <a:pt x="0" y="29135"/>
                    <a:pt x="8406" y="37540"/>
                    <a:pt x="18764" y="37540"/>
                  </a:cubicBezTo>
                  <a:cubicBezTo>
                    <a:pt x="29135" y="37540"/>
                    <a:pt x="37541" y="29135"/>
                    <a:pt x="37541" y="18764"/>
                  </a:cubicBezTo>
                  <a:cubicBezTo>
                    <a:pt x="37541" y="8406"/>
                    <a:pt x="29135" y="0"/>
                    <a:pt x="18764" y="0"/>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8" name="Google Shape;1538;p32"/>
            <p:cNvSpPr/>
            <p:nvPr/>
          </p:nvSpPr>
          <p:spPr>
            <a:xfrm>
              <a:off x="3124950" y="1482600"/>
              <a:ext cx="110475" cy="506675"/>
            </a:xfrm>
            <a:custGeom>
              <a:avLst/>
              <a:gdLst/>
              <a:ahLst/>
              <a:cxnLst/>
              <a:rect l="l" t="t" r="r" b="b"/>
              <a:pathLst>
                <a:path w="4419" h="20267" extrusionOk="0">
                  <a:moveTo>
                    <a:pt x="1756" y="1"/>
                  </a:moveTo>
                  <a:cubicBezTo>
                    <a:pt x="1624" y="1"/>
                    <a:pt x="1490" y="24"/>
                    <a:pt x="1358" y="74"/>
                  </a:cubicBezTo>
                  <a:cubicBezTo>
                    <a:pt x="787" y="288"/>
                    <a:pt x="513" y="931"/>
                    <a:pt x="727" y="1490"/>
                  </a:cubicBezTo>
                  <a:cubicBezTo>
                    <a:pt x="1715" y="4062"/>
                    <a:pt x="2216" y="6765"/>
                    <a:pt x="2216" y="9539"/>
                  </a:cubicBezTo>
                  <a:cubicBezTo>
                    <a:pt x="2216" y="12742"/>
                    <a:pt x="1561" y="15825"/>
                    <a:pt x="251" y="18719"/>
                  </a:cubicBezTo>
                  <a:cubicBezTo>
                    <a:pt x="1" y="19278"/>
                    <a:pt x="251" y="19921"/>
                    <a:pt x="799" y="20171"/>
                  </a:cubicBezTo>
                  <a:cubicBezTo>
                    <a:pt x="942" y="20243"/>
                    <a:pt x="1096" y="20266"/>
                    <a:pt x="1251" y="20266"/>
                  </a:cubicBezTo>
                  <a:cubicBezTo>
                    <a:pt x="1668" y="20266"/>
                    <a:pt x="2073" y="20028"/>
                    <a:pt x="2251" y="19624"/>
                  </a:cubicBezTo>
                  <a:cubicBezTo>
                    <a:pt x="3692" y="16445"/>
                    <a:pt x="4418" y="13051"/>
                    <a:pt x="4418" y="9539"/>
                  </a:cubicBezTo>
                  <a:cubicBezTo>
                    <a:pt x="4418" y="6491"/>
                    <a:pt x="3871" y="3514"/>
                    <a:pt x="2775" y="705"/>
                  </a:cubicBezTo>
                  <a:cubicBezTo>
                    <a:pt x="2610" y="264"/>
                    <a:pt x="2198" y="1"/>
                    <a:pt x="1756" y="1"/>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39" name="Google Shape;1539;p32"/>
            <p:cNvSpPr/>
            <p:nvPr/>
          </p:nvSpPr>
          <p:spPr>
            <a:xfrm>
              <a:off x="2008750" y="1107600"/>
              <a:ext cx="640875" cy="640875"/>
            </a:xfrm>
            <a:custGeom>
              <a:avLst/>
              <a:gdLst/>
              <a:ahLst/>
              <a:cxnLst/>
              <a:rect l="l" t="t" r="r" b="b"/>
              <a:pathLst>
                <a:path w="25635" h="25635" extrusionOk="0">
                  <a:moveTo>
                    <a:pt x="24527" y="0"/>
                  </a:moveTo>
                  <a:cubicBezTo>
                    <a:pt x="11002" y="0"/>
                    <a:pt x="1" y="11002"/>
                    <a:pt x="1" y="24539"/>
                  </a:cubicBezTo>
                  <a:cubicBezTo>
                    <a:pt x="1" y="25146"/>
                    <a:pt x="489" y="25634"/>
                    <a:pt x="1096" y="25634"/>
                  </a:cubicBezTo>
                  <a:cubicBezTo>
                    <a:pt x="1703" y="25634"/>
                    <a:pt x="2191" y="25146"/>
                    <a:pt x="2191" y="24539"/>
                  </a:cubicBezTo>
                  <a:cubicBezTo>
                    <a:pt x="2191" y="12216"/>
                    <a:pt x="12216" y="2203"/>
                    <a:pt x="24527" y="2203"/>
                  </a:cubicBezTo>
                  <a:cubicBezTo>
                    <a:pt x="25135" y="2203"/>
                    <a:pt x="25635" y="1703"/>
                    <a:pt x="25635" y="1096"/>
                  </a:cubicBezTo>
                  <a:cubicBezTo>
                    <a:pt x="25635" y="488"/>
                    <a:pt x="25135" y="0"/>
                    <a:pt x="24527" y="0"/>
                  </a:cubicBezTo>
                  <a:close/>
                </a:path>
              </a:pathLst>
            </a:custGeom>
            <a:solidFill>
              <a:srgbClr val="69E781"/>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0" name="Google Shape;1540;p32"/>
            <p:cNvSpPr/>
            <p:nvPr/>
          </p:nvSpPr>
          <p:spPr>
            <a:xfrm>
              <a:off x="2152825" y="1247200"/>
              <a:ext cx="938525" cy="938525"/>
            </a:xfrm>
            <a:custGeom>
              <a:avLst/>
              <a:gdLst/>
              <a:ahLst/>
              <a:cxnLst/>
              <a:rect l="l" t="t" r="r" b="b"/>
              <a:pathLst>
                <a:path w="37541" h="37541" extrusionOk="0">
                  <a:moveTo>
                    <a:pt x="18764" y="0"/>
                  </a:moveTo>
                  <a:cubicBezTo>
                    <a:pt x="8406" y="0"/>
                    <a:pt x="0" y="8406"/>
                    <a:pt x="0" y="18764"/>
                  </a:cubicBezTo>
                  <a:cubicBezTo>
                    <a:pt x="0" y="29135"/>
                    <a:pt x="8406" y="37541"/>
                    <a:pt x="18764" y="37541"/>
                  </a:cubicBezTo>
                  <a:cubicBezTo>
                    <a:pt x="29135" y="37541"/>
                    <a:pt x="37541" y="29135"/>
                    <a:pt x="37541" y="18764"/>
                  </a:cubicBezTo>
                  <a:cubicBezTo>
                    <a:pt x="37541" y="8406"/>
                    <a:pt x="29135" y="0"/>
                    <a:pt x="1876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1" name="Google Shape;1541;p32"/>
            <p:cNvSpPr/>
            <p:nvPr/>
          </p:nvSpPr>
          <p:spPr>
            <a:xfrm>
              <a:off x="2143600" y="1247200"/>
              <a:ext cx="956675" cy="956675"/>
            </a:xfrm>
            <a:custGeom>
              <a:avLst/>
              <a:gdLst/>
              <a:ahLst/>
              <a:cxnLst/>
              <a:rect l="l" t="t" r="r" b="b"/>
              <a:pathLst>
                <a:path w="38267" h="38267" extrusionOk="0">
                  <a:moveTo>
                    <a:pt x="19133" y="727"/>
                  </a:moveTo>
                  <a:cubicBezTo>
                    <a:pt x="29289" y="727"/>
                    <a:pt x="37540" y="8989"/>
                    <a:pt x="37540" y="19134"/>
                  </a:cubicBezTo>
                  <a:cubicBezTo>
                    <a:pt x="37540" y="29278"/>
                    <a:pt x="29289" y="37541"/>
                    <a:pt x="19133" y="37541"/>
                  </a:cubicBezTo>
                  <a:cubicBezTo>
                    <a:pt x="8989" y="37541"/>
                    <a:pt x="738" y="29278"/>
                    <a:pt x="738" y="19134"/>
                  </a:cubicBezTo>
                  <a:cubicBezTo>
                    <a:pt x="738" y="8989"/>
                    <a:pt x="8989" y="727"/>
                    <a:pt x="19133" y="727"/>
                  </a:cubicBezTo>
                  <a:close/>
                  <a:moveTo>
                    <a:pt x="19133" y="0"/>
                  </a:moveTo>
                  <a:cubicBezTo>
                    <a:pt x="8584" y="0"/>
                    <a:pt x="0" y="8585"/>
                    <a:pt x="0" y="19134"/>
                  </a:cubicBezTo>
                  <a:cubicBezTo>
                    <a:pt x="0" y="29682"/>
                    <a:pt x="8584" y="38267"/>
                    <a:pt x="19133" y="38267"/>
                  </a:cubicBezTo>
                  <a:cubicBezTo>
                    <a:pt x="29682" y="38267"/>
                    <a:pt x="38267" y="29682"/>
                    <a:pt x="38267" y="19134"/>
                  </a:cubicBezTo>
                  <a:cubicBezTo>
                    <a:pt x="38267" y="8585"/>
                    <a:pt x="29682" y="0"/>
                    <a:pt x="1913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2" name="Google Shape;1542;p32"/>
            <p:cNvSpPr/>
            <p:nvPr/>
          </p:nvSpPr>
          <p:spPr>
            <a:xfrm>
              <a:off x="2415950" y="1437700"/>
              <a:ext cx="398275" cy="532225"/>
            </a:xfrm>
            <a:custGeom>
              <a:avLst/>
              <a:gdLst/>
              <a:ahLst/>
              <a:cxnLst/>
              <a:rect l="l" t="t" r="r" b="b"/>
              <a:pathLst>
                <a:path w="15931" h="21289" extrusionOk="0">
                  <a:moveTo>
                    <a:pt x="14181" y="453"/>
                  </a:moveTo>
                  <a:cubicBezTo>
                    <a:pt x="14907" y="453"/>
                    <a:pt x="15478" y="1024"/>
                    <a:pt x="15478" y="1750"/>
                  </a:cubicBezTo>
                  <a:lnTo>
                    <a:pt x="15478" y="17300"/>
                  </a:lnTo>
                  <a:cubicBezTo>
                    <a:pt x="15478" y="18026"/>
                    <a:pt x="14907" y="18610"/>
                    <a:pt x="14181" y="18610"/>
                  </a:cubicBezTo>
                  <a:lnTo>
                    <a:pt x="3989" y="18610"/>
                  </a:lnTo>
                  <a:cubicBezTo>
                    <a:pt x="3263" y="18610"/>
                    <a:pt x="2691" y="18026"/>
                    <a:pt x="2691" y="17300"/>
                  </a:cubicBezTo>
                  <a:lnTo>
                    <a:pt x="2691" y="1750"/>
                  </a:lnTo>
                  <a:cubicBezTo>
                    <a:pt x="2691" y="1024"/>
                    <a:pt x="3263" y="453"/>
                    <a:pt x="3989" y="453"/>
                  </a:cubicBezTo>
                  <a:close/>
                  <a:moveTo>
                    <a:pt x="2084" y="2536"/>
                  </a:moveTo>
                  <a:lnTo>
                    <a:pt x="2084" y="17324"/>
                  </a:lnTo>
                  <a:cubicBezTo>
                    <a:pt x="2084" y="18336"/>
                    <a:pt x="2953" y="19205"/>
                    <a:pt x="3965" y="19205"/>
                  </a:cubicBezTo>
                  <a:lnTo>
                    <a:pt x="13395" y="19205"/>
                  </a:lnTo>
                  <a:lnTo>
                    <a:pt x="13395" y="19395"/>
                  </a:lnTo>
                  <a:cubicBezTo>
                    <a:pt x="13395" y="20110"/>
                    <a:pt x="12788" y="20693"/>
                    <a:pt x="12073" y="20693"/>
                  </a:cubicBezTo>
                  <a:lnTo>
                    <a:pt x="1893" y="20693"/>
                  </a:lnTo>
                  <a:cubicBezTo>
                    <a:pt x="1179" y="20693"/>
                    <a:pt x="596" y="20110"/>
                    <a:pt x="596" y="19395"/>
                  </a:cubicBezTo>
                  <a:lnTo>
                    <a:pt x="596" y="3858"/>
                  </a:lnTo>
                  <a:cubicBezTo>
                    <a:pt x="596" y="3143"/>
                    <a:pt x="1179" y="2536"/>
                    <a:pt x="1893" y="2536"/>
                  </a:cubicBezTo>
                  <a:close/>
                  <a:moveTo>
                    <a:pt x="3965" y="0"/>
                  </a:moveTo>
                  <a:cubicBezTo>
                    <a:pt x="2953" y="0"/>
                    <a:pt x="2084" y="762"/>
                    <a:pt x="2084" y="1786"/>
                  </a:cubicBezTo>
                  <a:lnTo>
                    <a:pt x="2084" y="1941"/>
                  </a:lnTo>
                  <a:lnTo>
                    <a:pt x="1893" y="1941"/>
                  </a:lnTo>
                  <a:cubicBezTo>
                    <a:pt x="881" y="1941"/>
                    <a:pt x="0" y="2834"/>
                    <a:pt x="0" y="3858"/>
                  </a:cubicBezTo>
                  <a:lnTo>
                    <a:pt x="0" y="19395"/>
                  </a:lnTo>
                  <a:cubicBezTo>
                    <a:pt x="0" y="20408"/>
                    <a:pt x="881" y="21289"/>
                    <a:pt x="1893" y="21289"/>
                  </a:cubicBezTo>
                  <a:lnTo>
                    <a:pt x="12073" y="21289"/>
                  </a:lnTo>
                  <a:cubicBezTo>
                    <a:pt x="13097" y="21289"/>
                    <a:pt x="14002" y="20408"/>
                    <a:pt x="14002" y="19395"/>
                  </a:cubicBezTo>
                  <a:lnTo>
                    <a:pt x="14002" y="19205"/>
                  </a:lnTo>
                  <a:lnTo>
                    <a:pt x="14145" y="19205"/>
                  </a:lnTo>
                  <a:cubicBezTo>
                    <a:pt x="15169" y="19205"/>
                    <a:pt x="15931" y="18336"/>
                    <a:pt x="15931" y="17324"/>
                  </a:cubicBezTo>
                  <a:lnTo>
                    <a:pt x="15931" y="1786"/>
                  </a:lnTo>
                  <a:cubicBezTo>
                    <a:pt x="15931" y="762"/>
                    <a:pt x="15169" y="0"/>
                    <a:pt x="14145"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3" name="Google Shape;1543;p32"/>
            <p:cNvSpPr/>
            <p:nvPr/>
          </p:nvSpPr>
          <p:spPr>
            <a:xfrm>
              <a:off x="2531425" y="1538300"/>
              <a:ext cx="223275" cy="14900"/>
            </a:xfrm>
            <a:custGeom>
              <a:avLst/>
              <a:gdLst/>
              <a:ahLst/>
              <a:cxnLst/>
              <a:rect l="l" t="t" r="r" b="b"/>
              <a:pathLst>
                <a:path w="8931" h="596" extrusionOk="0">
                  <a:moveTo>
                    <a:pt x="1" y="1"/>
                  </a:moveTo>
                  <a:lnTo>
                    <a:pt x="1" y="596"/>
                  </a:lnTo>
                  <a:lnTo>
                    <a:pt x="8931" y="596"/>
                  </a:lnTo>
                  <a:lnTo>
                    <a:pt x="8931"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4" name="Google Shape;1544;p32"/>
            <p:cNvSpPr/>
            <p:nvPr/>
          </p:nvSpPr>
          <p:spPr>
            <a:xfrm>
              <a:off x="2531425" y="15829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5" name="Google Shape;1545;p32"/>
            <p:cNvSpPr/>
            <p:nvPr/>
          </p:nvSpPr>
          <p:spPr>
            <a:xfrm>
              <a:off x="2531425" y="162760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6" name="Google Shape;1546;p32"/>
            <p:cNvSpPr/>
            <p:nvPr/>
          </p:nvSpPr>
          <p:spPr>
            <a:xfrm>
              <a:off x="2531425" y="16722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7" name="Google Shape;1547;p32"/>
            <p:cNvSpPr/>
            <p:nvPr/>
          </p:nvSpPr>
          <p:spPr>
            <a:xfrm>
              <a:off x="2531425" y="171690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8" name="Google Shape;1548;p32"/>
            <p:cNvSpPr/>
            <p:nvPr/>
          </p:nvSpPr>
          <p:spPr>
            <a:xfrm>
              <a:off x="2531425" y="1761550"/>
              <a:ext cx="223275" cy="14900"/>
            </a:xfrm>
            <a:custGeom>
              <a:avLst/>
              <a:gdLst/>
              <a:ahLst/>
              <a:cxnLst/>
              <a:rect l="l" t="t" r="r" b="b"/>
              <a:pathLst>
                <a:path w="8931" h="596" extrusionOk="0">
                  <a:moveTo>
                    <a:pt x="1" y="0"/>
                  </a:moveTo>
                  <a:lnTo>
                    <a:pt x="1" y="596"/>
                  </a:lnTo>
                  <a:lnTo>
                    <a:pt x="8931" y="596"/>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49" name="Google Shape;1549;p32"/>
            <p:cNvSpPr/>
            <p:nvPr/>
          </p:nvSpPr>
          <p:spPr>
            <a:xfrm>
              <a:off x="2531425" y="1806200"/>
              <a:ext cx="223275" cy="11025"/>
            </a:xfrm>
            <a:custGeom>
              <a:avLst/>
              <a:gdLst/>
              <a:ahLst/>
              <a:cxnLst/>
              <a:rect l="l" t="t" r="r" b="b"/>
              <a:pathLst>
                <a:path w="8931" h="441" extrusionOk="0">
                  <a:moveTo>
                    <a:pt x="1" y="0"/>
                  </a:moveTo>
                  <a:lnTo>
                    <a:pt x="1" y="441"/>
                  </a:lnTo>
                  <a:lnTo>
                    <a:pt x="8931" y="441"/>
                  </a:lnTo>
                  <a:lnTo>
                    <a:pt x="8931" y="0"/>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50" name="Google Shape;1550;p32"/>
            <p:cNvSpPr/>
            <p:nvPr/>
          </p:nvSpPr>
          <p:spPr>
            <a:xfrm>
              <a:off x="2062234" y="3477077"/>
              <a:ext cx="1015701" cy="1109768"/>
            </a:xfrm>
            <a:custGeom>
              <a:avLst/>
              <a:gdLst/>
              <a:ahLst/>
              <a:cxnLst/>
              <a:rect l="l" t="t" r="r" b="b"/>
              <a:pathLst>
                <a:path w="22040" h="21604" extrusionOk="0">
                  <a:moveTo>
                    <a:pt x="11026" y="0"/>
                  </a:moveTo>
                  <a:cubicBezTo>
                    <a:pt x="10458" y="0"/>
                    <a:pt x="9889" y="217"/>
                    <a:pt x="9454" y="652"/>
                  </a:cubicBezTo>
                  <a:lnTo>
                    <a:pt x="870" y="9236"/>
                  </a:lnTo>
                  <a:cubicBezTo>
                    <a:pt x="1" y="10094"/>
                    <a:pt x="1" y="11499"/>
                    <a:pt x="870" y="12368"/>
                  </a:cubicBezTo>
                  <a:lnTo>
                    <a:pt x="9454" y="20952"/>
                  </a:lnTo>
                  <a:cubicBezTo>
                    <a:pt x="9889" y="21387"/>
                    <a:pt x="10458" y="21604"/>
                    <a:pt x="11026" y="21604"/>
                  </a:cubicBezTo>
                  <a:cubicBezTo>
                    <a:pt x="11595" y="21604"/>
                    <a:pt x="12163" y="21387"/>
                    <a:pt x="12598" y="20952"/>
                  </a:cubicBezTo>
                  <a:lnTo>
                    <a:pt x="21170" y="12368"/>
                  </a:lnTo>
                  <a:cubicBezTo>
                    <a:pt x="22039" y="11510"/>
                    <a:pt x="22039" y="10094"/>
                    <a:pt x="21170" y="9236"/>
                  </a:cubicBezTo>
                  <a:lnTo>
                    <a:pt x="12598" y="652"/>
                  </a:lnTo>
                  <a:cubicBezTo>
                    <a:pt x="12163" y="217"/>
                    <a:pt x="11595" y="0"/>
                    <a:pt x="11026" y="0"/>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pPr>
              <a:r>
                <a:rPr lang="en" sz="1867" kern="0" dirty="0">
                  <a:solidFill>
                    <a:srgbClr val="FFFFFF"/>
                  </a:solidFill>
                  <a:latin typeface="Fira Sans Extra Condensed"/>
                  <a:ea typeface="Fira Sans Extra Condensed"/>
                  <a:cs typeface="Fira Sans Extra Condensed"/>
                  <a:sym typeface="Fira Sans Extra Condensed"/>
                </a:rPr>
                <a:t>Objective 1</a:t>
              </a:r>
              <a:endParaRPr sz="1867" kern="0" dirty="0">
                <a:solidFill>
                  <a:srgbClr val="FFFFFF"/>
                </a:solidFill>
                <a:latin typeface="Fira Sans Extra Condensed"/>
                <a:ea typeface="Fira Sans Extra Condensed"/>
                <a:cs typeface="Fira Sans Extra Condensed"/>
                <a:sym typeface="Fira Sans Extra Condensed"/>
              </a:endParaRPr>
            </a:p>
          </p:txBody>
        </p:sp>
        <p:sp>
          <p:nvSpPr>
            <p:cNvPr id="1551" name="Google Shape;1551;p32"/>
            <p:cNvSpPr/>
            <p:nvPr/>
          </p:nvSpPr>
          <p:spPr>
            <a:xfrm>
              <a:off x="2152825" y="2629500"/>
              <a:ext cx="938525" cy="938550"/>
            </a:xfrm>
            <a:custGeom>
              <a:avLst/>
              <a:gdLst/>
              <a:ahLst/>
              <a:cxnLst/>
              <a:rect l="l" t="t" r="r" b="b"/>
              <a:pathLst>
                <a:path w="37541" h="37542" extrusionOk="0">
                  <a:moveTo>
                    <a:pt x="18764" y="1"/>
                  </a:moveTo>
                  <a:cubicBezTo>
                    <a:pt x="8406" y="1"/>
                    <a:pt x="0" y="8407"/>
                    <a:pt x="0" y="18777"/>
                  </a:cubicBezTo>
                  <a:cubicBezTo>
                    <a:pt x="0" y="29135"/>
                    <a:pt x="8406" y="37541"/>
                    <a:pt x="18764" y="37541"/>
                  </a:cubicBezTo>
                  <a:cubicBezTo>
                    <a:pt x="29135" y="37541"/>
                    <a:pt x="37541" y="29135"/>
                    <a:pt x="37541" y="18777"/>
                  </a:cubicBezTo>
                  <a:cubicBezTo>
                    <a:pt x="37541" y="8407"/>
                    <a:pt x="29135" y="1"/>
                    <a:pt x="18764" y="1"/>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52" name="Google Shape;1552;p32"/>
            <p:cNvSpPr/>
            <p:nvPr/>
          </p:nvSpPr>
          <p:spPr>
            <a:xfrm>
              <a:off x="2594250" y="2046700"/>
              <a:ext cx="44650" cy="44675"/>
            </a:xfrm>
            <a:custGeom>
              <a:avLst/>
              <a:gdLst/>
              <a:ahLst/>
              <a:cxnLst/>
              <a:rect l="l" t="t" r="r" b="b"/>
              <a:pathLst>
                <a:path w="1786" h="1787" extrusionOk="0">
                  <a:moveTo>
                    <a:pt x="893" y="0"/>
                  </a:moveTo>
                  <a:cubicBezTo>
                    <a:pt x="393" y="0"/>
                    <a:pt x="0" y="393"/>
                    <a:pt x="0" y="893"/>
                  </a:cubicBezTo>
                  <a:cubicBezTo>
                    <a:pt x="0" y="1381"/>
                    <a:pt x="393" y="1786"/>
                    <a:pt x="893" y="1786"/>
                  </a:cubicBezTo>
                  <a:cubicBezTo>
                    <a:pt x="1381" y="1786"/>
                    <a:pt x="1786" y="1381"/>
                    <a:pt x="1786" y="893"/>
                  </a:cubicBezTo>
                  <a:cubicBezTo>
                    <a:pt x="1786" y="393"/>
                    <a:pt x="1381" y="0"/>
                    <a:pt x="893" y="0"/>
                  </a:cubicBez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1553" name="Google Shape;1553;p32"/>
            <p:cNvSpPr/>
            <p:nvPr/>
          </p:nvSpPr>
          <p:spPr>
            <a:xfrm>
              <a:off x="1842654" y="2209801"/>
              <a:ext cx="1406237" cy="1406238"/>
            </a:xfrm>
            <a:custGeom>
              <a:avLst/>
              <a:gdLst/>
              <a:ahLst/>
              <a:cxnLst/>
              <a:rect l="l" t="t" r="r" b="b"/>
              <a:pathLst>
                <a:path w="37541" h="37530" extrusionOk="0">
                  <a:moveTo>
                    <a:pt x="18764" y="1"/>
                  </a:moveTo>
                  <a:cubicBezTo>
                    <a:pt x="8406" y="1"/>
                    <a:pt x="0" y="8395"/>
                    <a:pt x="0" y="18765"/>
                  </a:cubicBezTo>
                  <a:cubicBezTo>
                    <a:pt x="0" y="29135"/>
                    <a:pt x="8406" y="37529"/>
                    <a:pt x="18764" y="37529"/>
                  </a:cubicBezTo>
                  <a:cubicBezTo>
                    <a:pt x="29135" y="37529"/>
                    <a:pt x="37541" y="29135"/>
                    <a:pt x="37541" y="18765"/>
                  </a:cubicBezTo>
                  <a:cubicBezTo>
                    <a:pt x="37541" y="8395"/>
                    <a:pt x="29135" y="1"/>
                    <a:pt x="18764" y="1"/>
                  </a:cubicBezTo>
                  <a:close/>
                </a:path>
              </a:pathLst>
            </a:custGeom>
            <a:solidFill>
              <a:srgbClr val="69E781"/>
            </a:solidFill>
            <a:ln>
              <a:noFill/>
            </a:ln>
          </p:spPr>
          <p:txBody>
            <a:bodyPr spcFirstLastPara="1" wrap="square" lIns="121900" tIns="121900" rIns="121900" bIns="121900" anchor="ctr" anchorCtr="0">
              <a:noAutofit/>
            </a:bodyPr>
            <a:lstStyle/>
            <a:p>
              <a:pPr algn="ctr" defTabSz="1219170">
                <a:buClr>
                  <a:srgbClr val="000000"/>
                </a:buClr>
              </a:pPr>
              <a:br>
                <a:rPr lang="en" sz="1600" kern="0" dirty="0">
                  <a:solidFill>
                    <a:srgbClr val="FFFFFF"/>
                  </a:solidFill>
                  <a:latin typeface="Roboto"/>
                  <a:ea typeface="Roboto"/>
                  <a:cs typeface="Roboto"/>
                  <a:sym typeface="Roboto"/>
                </a:rPr>
              </a:br>
              <a:endParaRPr sz="1600" kern="0" dirty="0">
                <a:solidFill>
                  <a:srgbClr val="FFFFFF"/>
                </a:solidFill>
                <a:latin typeface="Roboto"/>
                <a:ea typeface="Roboto"/>
                <a:cs typeface="Roboto"/>
                <a:sym typeface="Roboto"/>
              </a:endParaRPr>
            </a:p>
          </p:txBody>
        </p:sp>
        <p:sp>
          <p:nvSpPr>
            <p:cNvPr id="1554" name="Google Shape;1554;p32"/>
            <p:cNvSpPr/>
            <p:nvPr/>
          </p:nvSpPr>
          <p:spPr>
            <a:xfrm>
              <a:off x="2611800" y="2067825"/>
              <a:ext cx="30703" cy="375573"/>
            </a:xfrm>
            <a:custGeom>
              <a:avLst/>
              <a:gdLst/>
              <a:ahLst/>
              <a:cxnLst/>
              <a:rect l="l" t="t" r="r" b="b"/>
              <a:pathLst>
                <a:path w="370" h="23373" extrusionOk="0">
                  <a:moveTo>
                    <a:pt x="1" y="1"/>
                  </a:moveTo>
                  <a:lnTo>
                    <a:pt x="1" y="23373"/>
                  </a:lnTo>
                  <a:lnTo>
                    <a:pt x="370" y="23373"/>
                  </a:lnTo>
                  <a:lnTo>
                    <a:pt x="370" y="1"/>
                  </a:lnTo>
                  <a:close/>
                </a:path>
              </a:pathLst>
            </a:custGeom>
            <a:solidFill>
              <a:srgbClr val="000000"/>
            </a:solidFill>
            <a:ln>
              <a:noFill/>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sp>
        <p:nvSpPr>
          <p:cNvPr id="3" name="TextBox 2">
            <a:extLst>
              <a:ext uri="{FF2B5EF4-FFF2-40B4-BE49-F238E27FC236}">
                <a16:creationId xmlns:a16="http://schemas.microsoft.com/office/drawing/2014/main" id="{6A25625C-871F-0E82-D9BB-675D7020B046}"/>
              </a:ext>
            </a:extLst>
          </p:cNvPr>
          <p:cNvSpPr txBox="1"/>
          <p:nvPr/>
        </p:nvSpPr>
        <p:spPr>
          <a:xfrm>
            <a:off x="1553741" y="3064177"/>
            <a:ext cx="1681018" cy="1323439"/>
          </a:xfrm>
          <a:prstGeom prst="rect">
            <a:avLst/>
          </a:prstGeom>
          <a:noFill/>
        </p:spPr>
        <p:txBody>
          <a:bodyPr wrap="square">
            <a:spAutoFit/>
          </a:bodyPr>
          <a:lstStyle/>
          <a:p>
            <a:r>
              <a:rPr lang="en-US" sz="1600" b="1" dirty="0">
                <a:solidFill>
                  <a:srgbClr val="171717"/>
                </a:solidFill>
                <a:effectLst/>
                <a:latin typeface="Calibri" panose="020F0502020204030204" pitchFamily="34" charset="0"/>
                <a:ea typeface="Calibri" panose="020F0502020204030204" pitchFamily="34" charset="0"/>
              </a:rPr>
              <a:t>Development of a machine learning model to predict the health risks</a:t>
            </a:r>
            <a:endParaRPr lang="en-US" sz="1600" dirty="0"/>
          </a:p>
        </p:txBody>
      </p:sp>
      <p:sp>
        <p:nvSpPr>
          <p:cNvPr id="4" name="TextBox 3">
            <a:extLst>
              <a:ext uri="{FF2B5EF4-FFF2-40B4-BE49-F238E27FC236}">
                <a16:creationId xmlns:a16="http://schemas.microsoft.com/office/drawing/2014/main" id="{ABE316A7-FBC3-ABCC-0130-34CA99E8B6AD}"/>
              </a:ext>
            </a:extLst>
          </p:cNvPr>
          <p:cNvSpPr txBox="1"/>
          <p:nvPr/>
        </p:nvSpPr>
        <p:spPr>
          <a:xfrm>
            <a:off x="6684265" y="2775507"/>
            <a:ext cx="1956816" cy="1900777"/>
          </a:xfrm>
          <a:prstGeom prst="rect">
            <a:avLst/>
          </a:prstGeom>
          <a:noFill/>
        </p:spPr>
        <p:txBody>
          <a:bodyPr wrap="square">
            <a:spAutoFit/>
          </a:bodyPr>
          <a:lstStyle/>
          <a:p>
            <a:pPr marR="0" lvl="0">
              <a:lnSpc>
                <a:spcPct val="150000"/>
              </a:lnSpc>
              <a:spcAft>
                <a:spcPts val="800"/>
              </a:spcAft>
            </a:pPr>
            <a:r>
              <a:rPr lang="en-US" sz="1600" b="1" kern="1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Integration of wearable devices (smart-watches) for real-time health tracking.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203C542-9DEA-AE43-DFE2-E5FE31D80F33}"/>
              </a:ext>
            </a:extLst>
          </p:cNvPr>
          <p:cNvSpPr txBox="1"/>
          <p:nvPr/>
        </p:nvSpPr>
        <p:spPr>
          <a:xfrm>
            <a:off x="9336024" y="2004436"/>
            <a:ext cx="1956816" cy="2574807"/>
          </a:xfrm>
          <a:prstGeom prst="rect">
            <a:avLst/>
          </a:prstGeom>
          <a:noFill/>
        </p:spPr>
        <p:txBody>
          <a:bodyPr wrap="square">
            <a:spAutoFit/>
          </a:bodyPr>
          <a:lstStyle/>
          <a:p>
            <a:pPr marR="0" lvl="0">
              <a:lnSpc>
                <a:spcPct val="150000"/>
              </a:lnSpc>
            </a:pPr>
            <a:r>
              <a:rPr lang="en-US" sz="1600" b="1" kern="1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Deploying the system online for easy accessibility and for remote health monitoring purposes.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Aft>
                <a:spcPts val="800"/>
              </a:spcAft>
            </a:pPr>
            <a:r>
              <a:rPr lang="en-US" sz="1600" b="1" kern="100" dirty="0">
                <a:solidFill>
                  <a:srgbClr val="171717"/>
                </a:solidFill>
                <a:effectLst/>
                <a:latin typeface="Calibri" panose="020F0502020204030204" pitchFamily="34" charset="0"/>
                <a:ea typeface="Calibri" panose="020F0502020204030204" pitchFamily="34" charset="0"/>
                <a:cs typeface="Calibri" panose="020F0502020204030204" pitchFamily="34"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454"/>
        <p:cNvGrpSpPr/>
        <p:nvPr/>
      </p:nvGrpSpPr>
      <p:grpSpPr>
        <a:xfrm>
          <a:off x="0" y="0"/>
          <a:ext cx="0" cy="0"/>
          <a:chOff x="0" y="0"/>
          <a:chExt cx="0" cy="0"/>
        </a:xfrm>
      </p:grpSpPr>
      <p:sp>
        <p:nvSpPr>
          <p:cNvPr id="1455" name="Google Shape;1455;p34"/>
          <p:cNvSpPr txBox="1">
            <a:spLocks noGrp="1"/>
          </p:cNvSpPr>
          <p:nvPr>
            <p:ph type="title"/>
          </p:nvPr>
        </p:nvSpPr>
        <p:spPr>
          <a:xfrm>
            <a:off x="603400" y="548633"/>
            <a:ext cx="10985200" cy="748800"/>
          </a:xfrm>
          <a:prstGeom prst="rect">
            <a:avLst/>
          </a:prstGeom>
          <a:ln>
            <a:noFill/>
          </a:ln>
        </p:spPr>
        <p:txBody>
          <a:bodyPr spcFirstLastPara="1" wrap="square" lIns="121900" tIns="121900" rIns="121900" bIns="121900" anchor="t" anchorCtr="0">
            <a:noAutofit/>
          </a:bodyPr>
          <a:lstStyle/>
          <a:p>
            <a:r>
              <a:rPr lang="en" dirty="0"/>
              <a:t>Proposed Solutions</a:t>
            </a:r>
            <a:endParaRPr dirty="0"/>
          </a:p>
        </p:txBody>
      </p:sp>
      <p:sp>
        <p:nvSpPr>
          <p:cNvPr id="1457" name="Google Shape;1457;p34"/>
          <p:cNvSpPr/>
          <p:nvPr/>
        </p:nvSpPr>
        <p:spPr>
          <a:xfrm>
            <a:off x="8566216" y="4293552"/>
            <a:ext cx="2616523" cy="1861545"/>
          </a:xfrm>
          <a:custGeom>
            <a:avLst/>
            <a:gdLst/>
            <a:ahLst/>
            <a:cxnLst/>
            <a:rect l="l" t="t" r="r" b="b"/>
            <a:pathLst>
              <a:path w="810069" h="576330" extrusionOk="0">
                <a:moveTo>
                  <a:pt x="786498" y="661"/>
                </a:moveTo>
                <a:lnTo>
                  <a:pt x="308394" y="128504"/>
                </a:lnTo>
                <a:cubicBezTo>
                  <a:pt x="294189" y="132243"/>
                  <a:pt x="289704" y="149812"/>
                  <a:pt x="299797" y="160278"/>
                </a:cubicBezTo>
                <a:lnTo>
                  <a:pt x="344654" y="205136"/>
                </a:lnTo>
                <a:cubicBezTo>
                  <a:pt x="352130" y="212612"/>
                  <a:pt x="352130" y="224574"/>
                  <a:pt x="344654" y="231676"/>
                </a:cubicBezTo>
                <a:lnTo>
                  <a:pt x="0" y="576330"/>
                </a:lnTo>
                <a:lnTo>
                  <a:pt x="245968" y="576330"/>
                </a:lnTo>
                <a:lnTo>
                  <a:pt x="467638" y="576330"/>
                </a:lnTo>
                <a:lnTo>
                  <a:pt x="578660" y="465308"/>
                </a:lnTo>
                <a:cubicBezTo>
                  <a:pt x="586136" y="457832"/>
                  <a:pt x="598098" y="457832"/>
                  <a:pt x="605200" y="465308"/>
                </a:cubicBezTo>
                <a:lnTo>
                  <a:pt x="650057" y="510165"/>
                </a:lnTo>
                <a:cubicBezTo>
                  <a:pt x="660524" y="520632"/>
                  <a:pt x="677720" y="515773"/>
                  <a:pt x="681831" y="501568"/>
                </a:cubicBezTo>
                <a:lnTo>
                  <a:pt x="809301" y="23837"/>
                </a:lnTo>
                <a:cubicBezTo>
                  <a:pt x="813413" y="9632"/>
                  <a:pt x="800329" y="-3077"/>
                  <a:pt x="786498" y="661"/>
                </a:cubicBezTo>
                <a:close/>
              </a:path>
            </a:pathLst>
          </a:custGeom>
          <a:solidFill>
            <a:schemeClr val="accent5"/>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58" name="Google Shape;1458;p34"/>
          <p:cNvSpPr/>
          <p:nvPr/>
        </p:nvSpPr>
        <p:spPr>
          <a:xfrm>
            <a:off x="6691163" y="4293552"/>
            <a:ext cx="2617383" cy="1861545"/>
          </a:xfrm>
          <a:custGeom>
            <a:avLst/>
            <a:gdLst/>
            <a:ahLst/>
            <a:cxnLst/>
            <a:rect l="l" t="t" r="r" b="b"/>
            <a:pathLst>
              <a:path w="810335" h="576330" extrusionOk="0">
                <a:moveTo>
                  <a:pt x="786498" y="661"/>
                </a:moveTo>
                <a:lnTo>
                  <a:pt x="308394" y="128504"/>
                </a:lnTo>
                <a:cubicBezTo>
                  <a:pt x="294189" y="132243"/>
                  <a:pt x="289704" y="149812"/>
                  <a:pt x="299796" y="160278"/>
                </a:cubicBezTo>
                <a:lnTo>
                  <a:pt x="344654" y="205136"/>
                </a:lnTo>
                <a:cubicBezTo>
                  <a:pt x="352130" y="212612"/>
                  <a:pt x="352130" y="224574"/>
                  <a:pt x="344654" y="231676"/>
                </a:cubicBezTo>
                <a:lnTo>
                  <a:pt x="0" y="576330"/>
                </a:lnTo>
                <a:lnTo>
                  <a:pt x="255313" y="576330"/>
                </a:lnTo>
                <a:lnTo>
                  <a:pt x="467264" y="576330"/>
                </a:lnTo>
                <a:lnTo>
                  <a:pt x="578286" y="465308"/>
                </a:lnTo>
                <a:cubicBezTo>
                  <a:pt x="585762" y="457832"/>
                  <a:pt x="597724" y="457832"/>
                  <a:pt x="604826" y="465308"/>
                </a:cubicBezTo>
                <a:lnTo>
                  <a:pt x="649684" y="510165"/>
                </a:lnTo>
                <a:cubicBezTo>
                  <a:pt x="660150" y="520632"/>
                  <a:pt x="677346" y="515773"/>
                  <a:pt x="681458" y="501568"/>
                </a:cubicBezTo>
                <a:lnTo>
                  <a:pt x="809675" y="23837"/>
                </a:lnTo>
                <a:cubicBezTo>
                  <a:pt x="813413" y="9632"/>
                  <a:pt x="800703" y="-3077"/>
                  <a:pt x="786498" y="661"/>
                </a:cubicBezTo>
                <a:close/>
              </a:path>
            </a:pathLst>
          </a:custGeom>
          <a:solidFill>
            <a:schemeClr val="accent4"/>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59" name="Google Shape;1459;p34"/>
          <p:cNvSpPr/>
          <p:nvPr/>
        </p:nvSpPr>
        <p:spPr>
          <a:xfrm>
            <a:off x="4800417" y="4293552"/>
            <a:ext cx="2617383" cy="1861545"/>
          </a:xfrm>
          <a:custGeom>
            <a:avLst/>
            <a:gdLst/>
            <a:ahLst/>
            <a:cxnLst/>
            <a:rect l="l" t="t" r="r" b="b"/>
            <a:pathLst>
              <a:path w="810335" h="576330" extrusionOk="0">
                <a:moveTo>
                  <a:pt x="786499" y="661"/>
                </a:moveTo>
                <a:lnTo>
                  <a:pt x="308394" y="128504"/>
                </a:lnTo>
                <a:cubicBezTo>
                  <a:pt x="294189" y="132243"/>
                  <a:pt x="289704" y="149812"/>
                  <a:pt x="299797" y="160278"/>
                </a:cubicBezTo>
                <a:lnTo>
                  <a:pt x="344654" y="205136"/>
                </a:lnTo>
                <a:cubicBezTo>
                  <a:pt x="352130" y="212612"/>
                  <a:pt x="352130" y="224574"/>
                  <a:pt x="344654" y="231676"/>
                </a:cubicBezTo>
                <a:lnTo>
                  <a:pt x="0" y="576330"/>
                </a:lnTo>
                <a:lnTo>
                  <a:pt x="245968" y="576330"/>
                </a:lnTo>
                <a:lnTo>
                  <a:pt x="467638" y="576330"/>
                </a:lnTo>
                <a:lnTo>
                  <a:pt x="578660" y="465308"/>
                </a:lnTo>
                <a:cubicBezTo>
                  <a:pt x="586136" y="457832"/>
                  <a:pt x="598098" y="457832"/>
                  <a:pt x="605200" y="465308"/>
                </a:cubicBezTo>
                <a:lnTo>
                  <a:pt x="650058" y="510165"/>
                </a:lnTo>
                <a:cubicBezTo>
                  <a:pt x="660524" y="520632"/>
                  <a:pt x="677720" y="515773"/>
                  <a:pt x="681831" y="501568"/>
                </a:cubicBezTo>
                <a:lnTo>
                  <a:pt x="809675" y="23837"/>
                </a:lnTo>
                <a:cubicBezTo>
                  <a:pt x="813413" y="9632"/>
                  <a:pt x="800703" y="-3077"/>
                  <a:pt x="786499" y="661"/>
                </a:cubicBezTo>
                <a:close/>
              </a:path>
            </a:pathLst>
          </a:custGeom>
          <a:solidFill>
            <a:schemeClr val="accent6"/>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60" name="Google Shape;1460;p34"/>
          <p:cNvSpPr/>
          <p:nvPr/>
        </p:nvSpPr>
        <p:spPr>
          <a:xfrm>
            <a:off x="2909670" y="4293552"/>
            <a:ext cx="2617383" cy="1861545"/>
          </a:xfrm>
          <a:custGeom>
            <a:avLst/>
            <a:gdLst/>
            <a:ahLst/>
            <a:cxnLst/>
            <a:rect l="l" t="t" r="r" b="b"/>
            <a:pathLst>
              <a:path w="810335" h="576330" extrusionOk="0">
                <a:moveTo>
                  <a:pt x="786499" y="661"/>
                </a:moveTo>
                <a:lnTo>
                  <a:pt x="308394" y="128504"/>
                </a:lnTo>
                <a:cubicBezTo>
                  <a:pt x="294189" y="132243"/>
                  <a:pt x="289704" y="149812"/>
                  <a:pt x="299797" y="160278"/>
                </a:cubicBezTo>
                <a:lnTo>
                  <a:pt x="344654" y="205136"/>
                </a:lnTo>
                <a:cubicBezTo>
                  <a:pt x="352130" y="212612"/>
                  <a:pt x="352130" y="224574"/>
                  <a:pt x="344654" y="231676"/>
                </a:cubicBezTo>
                <a:lnTo>
                  <a:pt x="0" y="576330"/>
                </a:lnTo>
                <a:lnTo>
                  <a:pt x="234753" y="576330"/>
                </a:lnTo>
                <a:lnTo>
                  <a:pt x="467264" y="576330"/>
                </a:lnTo>
                <a:lnTo>
                  <a:pt x="578286" y="465308"/>
                </a:lnTo>
                <a:cubicBezTo>
                  <a:pt x="585762" y="457832"/>
                  <a:pt x="597724" y="457832"/>
                  <a:pt x="604826" y="465308"/>
                </a:cubicBezTo>
                <a:lnTo>
                  <a:pt x="649684" y="510165"/>
                </a:lnTo>
                <a:cubicBezTo>
                  <a:pt x="660150" y="520632"/>
                  <a:pt x="677346" y="515773"/>
                  <a:pt x="681458" y="501568"/>
                </a:cubicBezTo>
                <a:lnTo>
                  <a:pt x="809675" y="23837"/>
                </a:lnTo>
                <a:cubicBezTo>
                  <a:pt x="813413" y="9632"/>
                  <a:pt x="800703" y="-3077"/>
                  <a:pt x="786499" y="661"/>
                </a:cubicBezTo>
                <a:close/>
              </a:path>
            </a:pathLst>
          </a:custGeom>
          <a:solidFill>
            <a:schemeClr val="accent2"/>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61" name="Google Shape;1461;p34"/>
          <p:cNvSpPr/>
          <p:nvPr/>
        </p:nvSpPr>
        <p:spPr>
          <a:xfrm>
            <a:off x="1009267" y="4293551"/>
            <a:ext cx="2617383" cy="1862751"/>
          </a:xfrm>
          <a:custGeom>
            <a:avLst/>
            <a:gdLst/>
            <a:ahLst/>
            <a:cxnLst/>
            <a:rect l="l" t="t" r="r" b="b"/>
            <a:pathLst>
              <a:path w="810335" h="576703" extrusionOk="0">
                <a:moveTo>
                  <a:pt x="786499" y="661"/>
                </a:moveTo>
                <a:lnTo>
                  <a:pt x="308394" y="128504"/>
                </a:lnTo>
                <a:cubicBezTo>
                  <a:pt x="294189" y="132243"/>
                  <a:pt x="289704" y="149812"/>
                  <a:pt x="299797" y="160278"/>
                </a:cubicBezTo>
                <a:lnTo>
                  <a:pt x="344654" y="205136"/>
                </a:lnTo>
                <a:cubicBezTo>
                  <a:pt x="352130" y="212612"/>
                  <a:pt x="352130" y="224574"/>
                  <a:pt x="344654" y="231676"/>
                </a:cubicBezTo>
                <a:lnTo>
                  <a:pt x="0" y="576704"/>
                </a:lnTo>
                <a:lnTo>
                  <a:pt x="231389" y="576704"/>
                </a:lnTo>
                <a:lnTo>
                  <a:pt x="467638" y="576704"/>
                </a:lnTo>
                <a:lnTo>
                  <a:pt x="578660" y="465682"/>
                </a:lnTo>
                <a:cubicBezTo>
                  <a:pt x="586136" y="458206"/>
                  <a:pt x="598098" y="458206"/>
                  <a:pt x="605200" y="465682"/>
                </a:cubicBezTo>
                <a:lnTo>
                  <a:pt x="650058" y="510539"/>
                </a:lnTo>
                <a:cubicBezTo>
                  <a:pt x="660524" y="521006"/>
                  <a:pt x="677720" y="516146"/>
                  <a:pt x="681831" y="501942"/>
                </a:cubicBezTo>
                <a:lnTo>
                  <a:pt x="809675" y="23837"/>
                </a:lnTo>
                <a:cubicBezTo>
                  <a:pt x="813413" y="9632"/>
                  <a:pt x="800703" y="-3077"/>
                  <a:pt x="786499" y="661"/>
                </a:cubicBezTo>
                <a:close/>
              </a:path>
            </a:pathLst>
          </a:custGeom>
          <a:solidFill>
            <a:schemeClr val="accent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72" name="Google Shape;1472;p34"/>
          <p:cNvSpPr/>
          <p:nvPr/>
        </p:nvSpPr>
        <p:spPr>
          <a:xfrm>
            <a:off x="1948733" y="4642133"/>
            <a:ext cx="338000" cy="338000"/>
          </a:xfrm>
          <a:prstGeom prst="ellipse">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3" name="Google Shape;1473;p34"/>
          <p:cNvSpPr/>
          <p:nvPr/>
        </p:nvSpPr>
        <p:spPr>
          <a:xfrm>
            <a:off x="3839533" y="4642133"/>
            <a:ext cx="338000" cy="338000"/>
          </a:xfrm>
          <a:prstGeom prst="ellipse">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4" name="Google Shape;1474;p34"/>
          <p:cNvSpPr/>
          <p:nvPr/>
        </p:nvSpPr>
        <p:spPr>
          <a:xfrm>
            <a:off x="5730333" y="4642133"/>
            <a:ext cx="338000" cy="338000"/>
          </a:xfrm>
          <a:prstGeom prst="ellipse">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5" name="Google Shape;1475;p34"/>
          <p:cNvSpPr/>
          <p:nvPr/>
        </p:nvSpPr>
        <p:spPr>
          <a:xfrm>
            <a:off x="7621133" y="4642133"/>
            <a:ext cx="338000" cy="338000"/>
          </a:xfrm>
          <a:prstGeom prst="ellipse">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6" name="Google Shape;1476;p34"/>
          <p:cNvSpPr/>
          <p:nvPr/>
        </p:nvSpPr>
        <p:spPr>
          <a:xfrm>
            <a:off x="9511933" y="4642133"/>
            <a:ext cx="338000" cy="338000"/>
          </a:xfrm>
          <a:prstGeom prst="ellipse">
            <a:avLst/>
          </a:prstGeom>
          <a:no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7" name="Google Shape;1477;p34"/>
          <p:cNvSpPr/>
          <p:nvPr/>
        </p:nvSpPr>
        <p:spPr>
          <a:xfrm>
            <a:off x="1860067" y="5456412"/>
            <a:ext cx="590400" cy="5904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8" name="Google Shape;1478;p34"/>
          <p:cNvSpPr/>
          <p:nvPr/>
        </p:nvSpPr>
        <p:spPr>
          <a:xfrm>
            <a:off x="3750851" y="5456412"/>
            <a:ext cx="590400" cy="5904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79" name="Google Shape;1479;p34"/>
          <p:cNvSpPr/>
          <p:nvPr/>
        </p:nvSpPr>
        <p:spPr>
          <a:xfrm>
            <a:off x="5641651" y="5456412"/>
            <a:ext cx="590400" cy="5904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80" name="Google Shape;1480;p34"/>
          <p:cNvSpPr/>
          <p:nvPr/>
        </p:nvSpPr>
        <p:spPr>
          <a:xfrm>
            <a:off x="7532451" y="5456412"/>
            <a:ext cx="590400" cy="5904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sp>
        <p:nvSpPr>
          <p:cNvPr id="1481" name="Google Shape;1481;p34"/>
          <p:cNvSpPr/>
          <p:nvPr/>
        </p:nvSpPr>
        <p:spPr>
          <a:xfrm>
            <a:off x="9423251" y="5456412"/>
            <a:ext cx="590400" cy="590400"/>
          </a:xfrm>
          <a:prstGeom prst="ellipse">
            <a:avLst/>
          </a:prstGeom>
          <a:solidFill>
            <a:schemeClr val="lt1"/>
          </a:solidFill>
          <a:ln>
            <a:noFill/>
          </a:ln>
        </p:spPr>
        <p:txBody>
          <a:bodyPr spcFirstLastPara="1" wrap="square" lIns="121900" tIns="121900" rIns="121900" bIns="121900" anchor="ctr" anchorCtr="0">
            <a:noAutofit/>
          </a:bodyPr>
          <a:lstStyle/>
          <a:p>
            <a:pPr algn="ctr" defTabSz="1219170">
              <a:buClr>
                <a:srgbClr val="000000"/>
              </a:buClr>
            </a:pPr>
            <a:endParaRPr sz="1867" kern="0" dirty="0">
              <a:solidFill>
                <a:srgbClr val="000000"/>
              </a:solidFill>
              <a:latin typeface="Montserrat Medium"/>
              <a:ea typeface="Montserrat Medium"/>
              <a:cs typeface="Montserrat Medium"/>
              <a:sym typeface="Montserrat Medium"/>
            </a:endParaRPr>
          </a:p>
        </p:txBody>
      </p:sp>
      <p:grpSp>
        <p:nvGrpSpPr>
          <p:cNvPr id="1482" name="Google Shape;1482;p34"/>
          <p:cNvGrpSpPr/>
          <p:nvPr/>
        </p:nvGrpSpPr>
        <p:grpSpPr>
          <a:xfrm>
            <a:off x="9534344" y="5569281"/>
            <a:ext cx="368224" cy="368164"/>
            <a:chOff x="7654438" y="4020129"/>
            <a:chExt cx="452438" cy="452438"/>
          </a:xfrm>
        </p:grpSpPr>
        <p:sp>
          <p:nvSpPr>
            <p:cNvPr id="1483" name="Google Shape;1483;p34"/>
            <p:cNvSpPr/>
            <p:nvPr/>
          </p:nvSpPr>
          <p:spPr>
            <a:xfrm>
              <a:off x="7654438" y="4020129"/>
              <a:ext cx="452438" cy="452438"/>
            </a:xfrm>
            <a:custGeom>
              <a:avLst/>
              <a:gdLst/>
              <a:ahLst/>
              <a:cxnLst/>
              <a:rect l="l" t="t" r="r" b="b"/>
              <a:pathLst>
                <a:path w="603250" h="603250" extrusionOk="0">
                  <a:moveTo>
                    <a:pt x="594413" y="318438"/>
                  </a:moveTo>
                  <a:cubicBezTo>
                    <a:pt x="599295" y="318438"/>
                    <a:pt x="603250" y="314483"/>
                    <a:pt x="603250" y="309602"/>
                  </a:cubicBezTo>
                  <a:lnTo>
                    <a:pt x="603250" y="253914"/>
                  </a:lnTo>
                  <a:cubicBezTo>
                    <a:pt x="603250" y="241476"/>
                    <a:pt x="593130" y="231356"/>
                    <a:pt x="580692" y="231356"/>
                  </a:cubicBezTo>
                  <a:lnTo>
                    <a:pt x="466465" y="231356"/>
                  </a:lnTo>
                  <a:cubicBezTo>
                    <a:pt x="431028" y="168681"/>
                    <a:pt x="370888" y="125131"/>
                    <a:pt x="302092" y="110252"/>
                  </a:cubicBezTo>
                  <a:lnTo>
                    <a:pt x="302092" y="77311"/>
                  </a:lnTo>
                  <a:lnTo>
                    <a:pt x="324287" y="77311"/>
                  </a:lnTo>
                  <a:cubicBezTo>
                    <a:pt x="332276" y="77311"/>
                    <a:pt x="339485" y="72884"/>
                    <a:pt x="343098" y="65754"/>
                  </a:cubicBezTo>
                  <a:lnTo>
                    <a:pt x="360899" y="30618"/>
                  </a:lnTo>
                  <a:cubicBezTo>
                    <a:pt x="364237" y="24031"/>
                    <a:pt x="363921" y="16342"/>
                    <a:pt x="360057" y="10049"/>
                  </a:cubicBezTo>
                  <a:cubicBezTo>
                    <a:pt x="356191" y="3756"/>
                    <a:pt x="349474" y="0"/>
                    <a:pt x="342090" y="0"/>
                  </a:cubicBezTo>
                  <a:lnTo>
                    <a:pt x="278350" y="0"/>
                  </a:lnTo>
                  <a:cubicBezTo>
                    <a:pt x="273469" y="0"/>
                    <a:pt x="269514" y="3955"/>
                    <a:pt x="269514" y="8837"/>
                  </a:cubicBezTo>
                  <a:cubicBezTo>
                    <a:pt x="269514" y="13718"/>
                    <a:pt x="273469" y="17673"/>
                    <a:pt x="278350" y="17673"/>
                  </a:cubicBezTo>
                  <a:lnTo>
                    <a:pt x="342090" y="17673"/>
                  </a:lnTo>
                  <a:cubicBezTo>
                    <a:pt x="345051" y="18100"/>
                    <a:pt x="346094" y="19795"/>
                    <a:pt x="345134" y="22630"/>
                  </a:cubicBezTo>
                  <a:lnTo>
                    <a:pt x="327334" y="57766"/>
                  </a:lnTo>
                  <a:cubicBezTo>
                    <a:pt x="326748" y="58921"/>
                    <a:pt x="325581" y="59638"/>
                    <a:pt x="324287" y="59638"/>
                  </a:cubicBezTo>
                  <a:lnTo>
                    <a:pt x="174345" y="59638"/>
                  </a:lnTo>
                  <a:cubicBezTo>
                    <a:pt x="173051" y="59638"/>
                    <a:pt x="171884" y="58922"/>
                    <a:pt x="171299" y="57767"/>
                  </a:cubicBezTo>
                  <a:lnTo>
                    <a:pt x="153498" y="22630"/>
                  </a:lnTo>
                  <a:cubicBezTo>
                    <a:pt x="152540" y="19796"/>
                    <a:pt x="153581" y="18100"/>
                    <a:pt x="156543" y="17673"/>
                  </a:cubicBezTo>
                  <a:lnTo>
                    <a:pt x="243020" y="17673"/>
                  </a:lnTo>
                  <a:cubicBezTo>
                    <a:pt x="247902" y="17673"/>
                    <a:pt x="251857" y="13718"/>
                    <a:pt x="251857" y="8837"/>
                  </a:cubicBezTo>
                  <a:cubicBezTo>
                    <a:pt x="251857" y="3955"/>
                    <a:pt x="247902" y="0"/>
                    <a:pt x="243020" y="0"/>
                  </a:cubicBezTo>
                  <a:lnTo>
                    <a:pt x="156543" y="0"/>
                  </a:lnTo>
                  <a:cubicBezTo>
                    <a:pt x="149158" y="0"/>
                    <a:pt x="142441" y="3756"/>
                    <a:pt x="138575" y="10048"/>
                  </a:cubicBezTo>
                  <a:cubicBezTo>
                    <a:pt x="134711" y="16341"/>
                    <a:pt x="134394" y="24030"/>
                    <a:pt x="137732" y="30617"/>
                  </a:cubicBezTo>
                  <a:lnTo>
                    <a:pt x="155535" y="65755"/>
                  </a:lnTo>
                  <a:cubicBezTo>
                    <a:pt x="159146" y="72884"/>
                    <a:pt x="166356" y="77311"/>
                    <a:pt x="174345" y="77311"/>
                  </a:cubicBezTo>
                  <a:lnTo>
                    <a:pt x="196541" y="77311"/>
                  </a:lnTo>
                  <a:lnTo>
                    <a:pt x="196541" y="110240"/>
                  </a:lnTo>
                  <a:cubicBezTo>
                    <a:pt x="84328" y="134518"/>
                    <a:pt x="0" y="234564"/>
                    <a:pt x="0" y="353933"/>
                  </a:cubicBezTo>
                  <a:cubicBezTo>
                    <a:pt x="0" y="413292"/>
                    <a:pt x="21226" y="470804"/>
                    <a:pt x="59767" y="515873"/>
                  </a:cubicBezTo>
                  <a:cubicBezTo>
                    <a:pt x="61514" y="517917"/>
                    <a:pt x="63993" y="518967"/>
                    <a:pt x="66487" y="518967"/>
                  </a:cubicBezTo>
                  <a:cubicBezTo>
                    <a:pt x="68518" y="518967"/>
                    <a:pt x="70560" y="518270"/>
                    <a:pt x="72225" y="516846"/>
                  </a:cubicBezTo>
                  <a:cubicBezTo>
                    <a:pt x="75934" y="513674"/>
                    <a:pt x="76370" y="508096"/>
                    <a:pt x="73198" y="504388"/>
                  </a:cubicBezTo>
                  <a:cubicBezTo>
                    <a:pt x="37392" y="462517"/>
                    <a:pt x="17673" y="409084"/>
                    <a:pt x="17673" y="353933"/>
                  </a:cubicBezTo>
                  <a:cubicBezTo>
                    <a:pt x="17673" y="226206"/>
                    <a:pt x="121588" y="122291"/>
                    <a:pt x="249317" y="122291"/>
                  </a:cubicBezTo>
                  <a:cubicBezTo>
                    <a:pt x="329622" y="122291"/>
                    <a:pt x="403710" y="163739"/>
                    <a:pt x="445910" y="231355"/>
                  </a:cubicBezTo>
                  <a:lnTo>
                    <a:pt x="418321" y="231355"/>
                  </a:lnTo>
                  <a:cubicBezTo>
                    <a:pt x="379075" y="177337"/>
                    <a:pt x="316096" y="145169"/>
                    <a:pt x="249317" y="145169"/>
                  </a:cubicBezTo>
                  <a:cubicBezTo>
                    <a:pt x="134204" y="145169"/>
                    <a:pt x="40552" y="238820"/>
                    <a:pt x="40552" y="353933"/>
                  </a:cubicBezTo>
                  <a:cubicBezTo>
                    <a:pt x="40552" y="469047"/>
                    <a:pt x="134203" y="562698"/>
                    <a:pt x="249317" y="562698"/>
                  </a:cubicBezTo>
                  <a:cubicBezTo>
                    <a:pt x="299562" y="562698"/>
                    <a:pt x="348113" y="544591"/>
                    <a:pt x="386026" y="511714"/>
                  </a:cubicBezTo>
                  <a:cubicBezTo>
                    <a:pt x="421959" y="480552"/>
                    <a:pt x="446175" y="438127"/>
                    <a:pt x="454673" y="391688"/>
                  </a:cubicBezTo>
                  <a:lnTo>
                    <a:pt x="477899" y="391688"/>
                  </a:lnTo>
                  <a:cubicBezTo>
                    <a:pt x="459701" y="502823"/>
                    <a:pt x="362942" y="585577"/>
                    <a:pt x="249317" y="585577"/>
                  </a:cubicBezTo>
                  <a:cubicBezTo>
                    <a:pt x="193338" y="585577"/>
                    <a:pt x="139297" y="565334"/>
                    <a:pt x="97149" y="528579"/>
                  </a:cubicBezTo>
                  <a:cubicBezTo>
                    <a:pt x="93470" y="525371"/>
                    <a:pt x="87890" y="525752"/>
                    <a:pt x="84681" y="529431"/>
                  </a:cubicBezTo>
                  <a:cubicBezTo>
                    <a:pt x="81473" y="533109"/>
                    <a:pt x="81856" y="538692"/>
                    <a:pt x="85533" y="541899"/>
                  </a:cubicBezTo>
                  <a:cubicBezTo>
                    <a:pt x="130901" y="581462"/>
                    <a:pt x="189066" y="603250"/>
                    <a:pt x="249317" y="603250"/>
                  </a:cubicBezTo>
                  <a:cubicBezTo>
                    <a:pt x="366704" y="603250"/>
                    <a:pt x="467370" y="521176"/>
                    <a:pt x="492578" y="408789"/>
                  </a:cubicBezTo>
                  <a:lnTo>
                    <a:pt x="504391" y="429249"/>
                  </a:lnTo>
                  <a:cubicBezTo>
                    <a:pt x="505970" y="431982"/>
                    <a:pt x="508886" y="433667"/>
                    <a:pt x="512044" y="433667"/>
                  </a:cubicBezTo>
                  <a:cubicBezTo>
                    <a:pt x="515201" y="433667"/>
                    <a:pt x="518118" y="431982"/>
                    <a:pt x="519696" y="429249"/>
                  </a:cubicBezTo>
                  <a:lnTo>
                    <a:pt x="541383" y="391687"/>
                  </a:lnTo>
                  <a:lnTo>
                    <a:pt x="580692" y="391687"/>
                  </a:lnTo>
                  <a:cubicBezTo>
                    <a:pt x="593130" y="391687"/>
                    <a:pt x="603250" y="381567"/>
                    <a:pt x="603250" y="369129"/>
                  </a:cubicBezTo>
                  <a:lnTo>
                    <a:pt x="603250" y="342085"/>
                  </a:lnTo>
                  <a:cubicBezTo>
                    <a:pt x="603250" y="337204"/>
                    <a:pt x="599295" y="333249"/>
                    <a:pt x="594413" y="333249"/>
                  </a:cubicBezTo>
                  <a:cubicBezTo>
                    <a:pt x="589532" y="333249"/>
                    <a:pt x="585577" y="337204"/>
                    <a:pt x="585577" y="342085"/>
                  </a:cubicBezTo>
                  <a:lnTo>
                    <a:pt x="585577" y="369130"/>
                  </a:lnTo>
                  <a:cubicBezTo>
                    <a:pt x="585577" y="371824"/>
                    <a:pt x="583386" y="374015"/>
                    <a:pt x="580692" y="374015"/>
                  </a:cubicBezTo>
                  <a:lnTo>
                    <a:pt x="536281" y="374015"/>
                  </a:lnTo>
                  <a:cubicBezTo>
                    <a:pt x="533123" y="374015"/>
                    <a:pt x="530207" y="375700"/>
                    <a:pt x="528628" y="378433"/>
                  </a:cubicBezTo>
                  <a:lnTo>
                    <a:pt x="512044" y="407158"/>
                  </a:lnTo>
                  <a:lnTo>
                    <a:pt x="495459" y="378433"/>
                  </a:lnTo>
                  <a:cubicBezTo>
                    <a:pt x="493880" y="375700"/>
                    <a:pt x="490964" y="374015"/>
                    <a:pt x="487807" y="374015"/>
                  </a:cubicBezTo>
                  <a:lnTo>
                    <a:pt x="411040" y="374015"/>
                  </a:lnTo>
                  <a:cubicBezTo>
                    <a:pt x="408346" y="374015"/>
                    <a:pt x="406155" y="371825"/>
                    <a:pt x="406155" y="369130"/>
                  </a:cubicBezTo>
                  <a:lnTo>
                    <a:pt x="406155" y="253914"/>
                  </a:lnTo>
                  <a:cubicBezTo>
                    <a:pt x="406155" y="251221"/>
                    <a:pt x="408345" y="249029"/>
                    <a:pt x="411040" y="249029"/>
                  </a:cubicBezTo>
                  <a:lnTo>
                    <a:pt x="580693" y="249029"/>
                  </a:lnTo>
                  <a:cubicBezTo>
                    <a:pt x="583386" y="249029"/>
                    <a:pt x="585578" y="251219"/>
                    <a:pt x="585578" y="253914"/>
                  </a:cubicBezTo>
                  <a:lnTo>
                    <a:pt x="585578" y="309602"/>
                  </a:lnTo>
                  <a:cubicBezTo>
                    <a:pt x="585577" y="314482"/>
                    <a:pt x="589532" y="318438"/>
                    <a:pt x="594413" y="318438"/>
                  </a:cubicBezTo>
                  <a:close/>
                  <a:moveTo>
                    <a:pt x="214214" y="107083"/>
                  </a:moveTo>
                  <a:lnTo>
                    <a:pt x="214214" y="77311"/>
                  </a:lnTo>
                  <a:lnTo>
                    <a:pt x="284419" y="77311"/>
                  </a:lnTo>
                  <a:lnTo>
                    <a:pt x="284419" y="107092"/>
                  </a:lnTo>
                  <a:cubicBezTo>
                    <a:pt x="272892" y="105458"/>
                    <a:pt x="261167" y="104619"/>
                    <a:pt x="249317" y="104619"/>
                  </a:cubicBezTo>
                  <a:cubicBezTo>
                    <a:pt x="237404" y="104619"/>
                    <a:pt x="225685" y="105459"/>
                    <a:pt x="214214" y="107083"/>
                  </a:cubicBezTo>
                  <a:close/>
                  <a:moveTo>
                    <a:pt x="411038" y="391687"/>
                  </a:moveTo>
                  <a:lnTo>
                    <a:pt x="436676" y="391687"/>
                  </a:lnTo>
                  <a:cubicBezTo>
                    <a:pt x="428396" y="432937"/>
                    <a:pt x="406521" y="470546"/>
                    <a:pt x="374446" y="498360"/>
                  </a:cubicBezTo>
                  <a:cubicBezTo>
                    <a:pt x="339746" y="528452"/>
                    <a:pt x="295307" y="545023"/>
                    <a:pt x="249315" y="545023"/>
                  </a:cubicBezTo>
                  <a:cubicBezTo>
                    <a:pt x="143947" y="545023"/>
                    <a:pt x="58224" y="459301"/>
                    <a:pt x="58224" y="353932"/>
                  </a:cubicBezTo>
                  <a:cubicBezTo>
                    <a:pt x="58224" y="248564"/>
                    <a:pt x="143947" y="162841"/>
                    <a:pt x="249315" y="162841"/>
                  </a:cubicBezTo>
                  <a:cubicBezTo>
                    <a:pt x="307587" y="162841"/>
                    <a:pt x="362698" y="189603"/>
                    <a:pt x="398845" y="234941"/>
                  </a:cubicBezTo>
                  <a:cubicBezTo>
                    <a:pt x="392614" y="238960"/>
                    <a:pt x="388480" y="245962"/>
                    <a:pt x="388480" y="253912"/>
                  </a:cubicBezTo>
                  <a:lnTo>
                    <a:pt x="388480" y="369128"/>
                  </a:lnTo>
                  <a:cubicBezTo>
                    <a:pt x="388481" y="381569"/>
                    <a:pt x="398601" y="391687"/>
                    <a:pt x="411038" y="3916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4" name="Google Shape;1484;p34"/>
            <p:cNvSpPr/>
            <p:nvPr/>
          </p:nvSpPr>
          <p:spPr>
            <a:xfrm>
              <a:off x="8019709" y="4220580"/>
              <a:ext cx="13255" cy="39549"/>
            </a:xfrm>
            <a:custGeom>
              <a:avLst/>
              <a:gdLst/>
              <a:ahLst/>
              <a:cxnLst/>
              <a:rect l="l" t="t" r="r" b="b"/>
              <a:pathLst>
                <a:path w="17673" h="52732" extrusionOk="0">
                  <a:moveTo>
                    <a:pt x="17673" y="8837"/>
                  </a:moveTo>
                  <a:cubicBezTo>
                    <a:pt x="17673" y="3955"/>
                    <a:pt x="13718" y="0"/>
                    <a:pt x="8837" y="0"/>
                  </a:cubicBezTo>
                  <a:cubicBezTo>
                    <a:pt x="3955" y="0"/>
                    <a:pt x="0" y="3955"/>
                    <a:pt x="0" y="8837"/>
                  </a:cubicBezTo>
                  <a:lnTo>
                    <a:pt x="0" y="43896"/>
                  </a:lnTo>
                  <a:cubicBezTo>
                    <a:pt x="0" y="48777"/>
                    <a:pt x="3955" y="52733"/>
                    <a:pt x="8837" y="52733"/>
                  </a:cubicBezTo>
                  <a:cubicBezTo>
                    <a:pt x="13718" y="52733"/>
                    <a:pt x="17673" y="48777"/>
                    <a:pt x="17673" y="4389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5" name="Google Shape;1485;p34"/>
            <p:cNvSpPr/>
            <p:nvPr/>
          </p:nvSpPr>
          <p:spPr>
            <a:xfrm>
              <a:off x="8019709" y="4264391"/>
              <a:ext cx="13255" cy="22568"/>
            </a:xfrm>
            <a:custGeom>
              <a:avLst/>
              <a:gdLst/>
              <a:ahLst/>
              <a:cxnLst/>
              <a:rect l="l" t="t" r="r" b="b"/>
              <a:pathLst>
                <a:path w="17673" h="30091" extrusionOk="0">
                  <a:moveTo>
                    <a:pt x="8837" y="0"/>
                  </a:moveTo>
                  <a:cubicBezTo>
                    <a:pt x="3955" y="0"/>
                    <a:pt x="0" y="3955"/>
                    <a:pt x="0" y="8837"/>
                  </a:cubicBezTo>
                  <a:lnTo>
                    <a:pt x="0" y="21255"/>
                  </a:lnTo>
                  <a:cubicBezTo>
                    <a:pt x="0" y="26136"/>
                    <a:pt x="3955" y="30092"/>
                    <a:pt x="8837" y="30092"/>
                  </a:cubicBezTo>
                  <a:cubicBezTo>
                    <a:pt x="13718" y="30092"/>
                    <a:pt x="17673" y="26136"/>
                    <a:pt x="17673" y="21255"/>
                  </a:cubicBezTo>
                  <a:lnTo>
                    <a:pt x="17673" y="8837"/>
                  </a:lnTo>
                  <a:cubicBezTo>
                    <a:pt x="17673" y="3955"/>
                    <a:pt x="13718"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6" name="Google Shape;1486;p34"/>
            <p:cNvSpPr/>
            <p:nvPr/>
          </p:nvSpPr>
          <p:spPr>
            <a:xfrm>
              <a:off x="7834797" y="4147062"/>
              <a:ext cx="13255" cy="23509"/>
            </a:xfrm>
            <a:custGeom>
              <a:avLst/>
              <a:gdLst/>
              <a:ahLst/>
              <a:cxnLst/>
              <a:rect l="l" t="t" r="r" b="b"/>
              <a:pathLst>
                <a:path w="17673" h="31345" extrusionOk="0">
                  <a:moveTo>
                    <a:pt x="8837" y="31345"/>
                  </a:moveTo>
                  <a:cubicBezTo>
                    <a:pt x="13718" y="31345"/>
                    <a:pt x="17673" y="27390"/>
                    <a:pt x="17673" y="22509"/>
                  </a:cubicBezTo>
                  <a:lnTo>
                    <a:pt x="17673" y="8837"/>
                  </a:lnTo>
                  <a:cubicBezTo>
                    <a:pt x="17673" y="3955"/>
                    <a:pt x="13718" y="0"/>
                    <a:pt x="8837" y="0"/>
                  </a:cubicBezTo>
                  <a:cubicBezTo>
                    <a:pt x="3955" y="0"/>
                    <a:pt x="0" y="3955"/>
                    <a:pt x="0" y="8837"/>
                  </a:cubicBezTo>
                  <a:lnTo>
                    <a:pt x="0" y="22509"/>
                  </a:lnTo>
                  <a:cubicBezTo>
                    <a:pt x="0" y="27390"/>
                    <a:pt x="3955" y="31345"/>
                    <a:pt x="8837" y="3134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7" name="Google Shape;1487;p34"/>
            <p:cNvSpPr/>
            <p:nvPr/>
          </p:nvSpPr>
          <p:spPr>
            <a:xfrm>
              <a:off x="7920805" y="4185693"/>
              <a:ext cx="20507" cy="20504"/>
            </a:xfrm>
            <a:custGeom>
              <a:avLst/>
              <a:gdLst/>
              <a:ahLst/>
              <a:cxnLst/>
              <a:rect l="l" t="t" r="r" b="b"/>
              <a:pathLst>
                <a:path w="27342" h="27339" extrusionOk="0">
                  <a:moveTo>
                    <a:pt x="12256" y="2587"/>
                  </a:moveTo>
                  <a:lnTo>
                    <a:pt x="2588" y="12255"/>
                  </a:lnTo>
                  <a:cubicBezTo>
                    <a:pt x="-863" y="15707"/>
                    <a:pt x="-863" y="21301"/>
                    <a:pt x="2588" y="24752"/>
                  </a:cubicBezTo>
                  <a:cubicBezTo>
                    <a:pt x="4314" y="26477"/>
                    <a:pt x="6577" y="27339"/>
                    <a:pt x="8838" y="27339"/>
                  </a:cubicBezTo>
                  <a:cubicBezTo>
                    <a:pt x="11099" y="27339"/>
                    <a:pt x="13361" y="26477"/>
                    <a:pt x="15087" y="24752"/>
                  </a:cubicBezTo>
                  <a:lnTo>
                    <a:pt x="24754" y="15085"/>
                  </a:lnTo>
                  <a:cubicBezTo>
                    <a:pt x="28205" y="11633"/>
                    <a:pt x="28205" y="6038"/>
                    <a:pt x="24754" y="2587"/>
                  </a:cubicBezTo>
                  <a:cubicBezTo>
                    <a:pt x="21302" y="-862"/>
                    <a:pt x="15708" y="-862"/>
                    <a:pt x="12256" y="25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8" name="Google Shape;1488;p34"/>
            <p:cNvSpPr/>
            <p:nvPr/>
          </p:nvSpPr>
          <p:spPr>
            <a:xfrm>
              <a:off x="7920805" y="4364961"/>
              <a:ext cx="20507" cy="20504"/>
            </a:xfrm>
            <a:custGeom>
              <a:avLst/>
              <a:gdLst/>
              <a:ahLst/>
              <a:cxnLst/>
              <a:rect l="l" t="t" r="r" b="b"/>
              <a:pathLst>
                <a:path w="27342" h="27339" extrusionOk="0">
                  <a:moveTo>
                    <a:pt x="15086" y="2587"/>
                  </a:moveTo>
                  <a:cubicBezTo>
                    <a:pt x="11633" y="-862"/>
                    <a:pt x="6039" y="-862"/>
                    <a:pt x="2588" y="2587"/>
                  </a:cubicBezTo>
                  <a:cubicBezTo>
                    <a:pt x="-863" y="6040"/>
                    <a:pt x="-863" y="11634"/>
                    <a:pt x="2588" y="15085"/>
                  </a:cubicBezTo>
                  <a:lnTo>
                    <a:pt x="12256" y="24752"/>
                  </a:lnTo>
                  <a:cubicBezTo>
                    <a:pt x="13982" y="26477"/>
                    <a:pt x="16244" y="27339"/>
                    <a:pt x="18505" y="27339"/>
                  </a:cubicBezTo>
                  <a:cubicBezTo>
                    <a:pt x="20766" y="27339"/>
                    <a:pt x="23028" y="26477"/>
                    <a:pt x="24754" y="24752"/>
                  </a:cubicBezTo>
                  <a:cubicBezTo>
                    <a:pt x="28205" y="21300"/>
                    <a:pt x="28205" y="15706"/>
                    <a:pt x="24754" y="1225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89" name="Google Shape;1489;p34"/>
            <p:cNvSpPr/>
            <p:nvPr/>
          </p:nvSpPr>
          <p:spPr>
            <a:xfrm>
              <a:off x="7834797" y="4400586"/>
              <a:ext cx="13255" cy="23509"/>
            </a:xfrm>
            <a:custGeom>
              <a:avLst/>
              <a:gdLst/>
              <a:ahLst/>
              <a:cxnLst/>
              <a:rect l="l" t="t" r="r" b="b"/>
              <a:pathLst>
                <a:path w="17673" h="31345" extrusionOk="0">
                  <a:moveTo>
                    <a:pt x="8837" y="0"/>
                  </a:moveTo>
                  <a:cubicBezTo>
                    <a:pt x="3955" y="0"/>
                    <a:pt x="0" y="3955"/>
                    <a:pt x="0" y="8837"/>
                  </a:cubicBezTo>
                  <a:lnTo>
                    <a:pt x="0" y="22509"/>
                  </a:lnTo>
                  <a:cubicBezTo>
                    <a:pt x="0" y="27390"/>
                    <a:pt x="3955" y="31345"/>
                    <a:pt x="8837" y="31345"/>
                  </a:cubicBezTo>
                  <a:cubicBezTo>
                    <a:pt x="13718" y="31345"/>
                    <a:pt x="17673" y="27390"/>
                    <a:pt x="17673" y="22509"/>
                  </a:cubicBezTo>
                  <a:lnTo>
                    <a:pt x="17673" y="8837"/>
                  </a:lnTo>
                  <a:cubicBezTo>
                    <a:pt x="17673" y="3955"/>
                    <a:pt x="13717" y="0"/>
                    <a:pt x="8837"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0" name="Google Shape;1490;p34"/>
            <p:cNvSpPr/>
            <p:nvPr/>
          </p:nvSpPr>
          <p:spPr>
            <a:xfrm>
              <a:off x="7741537" y="4364961"/>
              <a:ext cx="20507" cy="20504"/>
            </a:xfrm>
            <a:custGeom>
              <a:avLst/>
              <a:gdLst/>
              <a:ahLst/>
              <a:cxnLst/>
              <a:rect l="l" t="t" r="r" b="b"/>
              <a:pathLst>
                <a:path w="27342" h="27339" extrusionOk="0">
                  <a:moveTo>
                    <a:pt x="12256" y="2587"/>
                  </a:moveTo>
                  <a:lnTo>
                    <a:pt x="2588" y="12255"/>
                  </a:lnTo>
                  <a:cubicBezTo>
                    <a:pt x="-863" y="15707"/>
                    <a:pt x="-863" y="21301"/>
                    <a:pt x="2588" y="24752"/>
                  </a:cubicBezTo>
                  <a:cubicBezTo>
                    <a:pt x="4314" y="26477"/>
                    <a:pt x="6577" y="27339"/>
                    <a:pt x="8838" y="27339"/>
                  </a:cubicBezTo>
                  <a:cubicBezTo>
                    <a:pt x="11099" y="27339"/>
                    <a:pt x="13361" y="26477"/>
                    <a:pt x="15087" y="24752"/>
                  </a:cubicBezTo>
                  <a:lnTo>
                    <a:pt x="24754" y="15085"/>
                  </a:lnTo>
                  <a:cubicBezTo>
                    <a:pt x="28205" y="11633"/>
                    <a:pt x="28205" y="6038"/>
                    <a:pt x="24754" y="2587"/>
                  </a:cubicBezTo>
                  <a:cubicBezTo>
                    <a:pt x="21302" y="-862"/>
                    <a:pt x="15707" y="-862"/>
                    <a:pt x="12256" y="25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1" name="Google Shape;1491;p34"/>
            <p:cNvSpPr/>
            <p:nvPr/>
          </p:nvSpPr>
          <p:spPr>
            <a:xfrm>
              <a:off x="7702908" y="4278951"/>
              <a:ext cx="23509" cy="13255"/>
            </a:xfrm>
            <a:custGeom>
              <a:avLst/>
              <a:gdLst/>
              <a:ahLst/>
              <a:cxnLst/>
              <a:rect l="l" t="t" r="r" b="b"/>
              <a:pathLst>
                <a:path w="31345" h="17673" extrusionOk="0">
                  <a:moveTo>
                    <a:pt x="22508" y="0"/>
                  </a:moveTo>
                  <a:lnTo>
                    <a:pt x="8837" y="0"/>
                  </a:lnTo>
                  <a:cubicBezTo>
                    <a:pt x="3955" y="0"/>
                    <a:pt x="0" y="3955"/>
                    <a:pt x="0" y="8837"/>
                  </a:cubicBezTo>
                  <a:cubicBezTo>
                    <a:pt x="0" y="13718"/>
                    <a:pt x="3955" y="17673"/>
                    <a:pt x="8837" y="17673"/>
                  </a:cubicBezTo>
                  <a:lnTo>
                    <a:pt x="22509" y="17673"/>
                  </a:lnTo>
                  <a:cubicBezTo>
                    <a:pt x="27390" y="17673"/>
                    <a:pt x="31345" y="13718"/>
                    <a:pt x="31345" y="8837"/>
                  </a:cubicBezTo>
                  <a:cubicBezTo>
                    <a:pt x="31345" y="3955"/>
                    <a:pt x="27389" y="0"/>
                    <a:pt x="2250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2" name="Google Shape;1492;p34"/>
            <p:cNvSpPr/>
            <p:nvPr/>
          </p:nvSpPr>
          <p:spPr>
            <a:xfrm>
              <a:off x="7741537" y="4185693"/>
              <a:ext cx="20507" cy="20504"/>
            </a:xfrm>
            <a:custGeom>
              <a:avLst/>
              <a:gdLst/>
              <a:ahLst/>
              <a:cxnLst/>
              <a:rect l="l" t="t" r="r" b="b"/>
              <a:pathLst>
                <a:path w="27342" h="27339" extrusionOk="0">
                  <a:moveTo>
                    <a:pt x="15086" y="2587"/>
                  </a:moveTo>
                  <a:cubicBezTo>
                    <a:pt x="11633" y="-862"/>
                    <a:pt x="6039" y="-862"/>
                    <a:pt x="2588" y="2587"/>
                  </a:cubicBezTo>
                  <a:cubicBezTo>
                    <a:pt x="-863" y="6040"/>
                    <a:pt x="-863" y="11634"/>
                    <a:pt x="2588" y="15085"/>
                  </a:cubicBezTo>
                  <a:lnTo>
                    <a:pt x="12256" y="24752"/>
                  </a:lnTo>
                  <a:cubicBezTo>
                    <a:pt x="13982" y="26477"/>
                    <a:pt x="16244" y="27339"/>
                    <a:pt x="18505" y="27339"/>
                  </a:cubicBezTo>
                  <a:cubicBezTo>
                    <a:pt x="20766" y="27339"/>
                    <a:pt x="23028" y="26477"/>
                    <a:pt x="24754" y="24752"/>
                  </a:cubicBezTo>
                  <a:cubicBezTo>
                    <a:pt x="28205" y="21300"/>
                    <a:pt x="28205" y="15706"/>
                    <a:pt x="24754" y="1225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3" name="Google Shape;1493;p34"/>
            <p:cNvSpPr/>
            <p:nvPr/>
          </p:nvSpPr>
          <p:spPr>
            <a:xfrm>
              <a:off x="7826270" y="4042493"/>
              <a:ext cx="30308" cy="13255"/>
            </a:xfrm>
            <a:custGeom>
              <a:avLst/>
              <a:gdLst/>
              <a:ahLst/>
              <a:cxnLst/>
              <a:rect l="l" t="t" r="r" b="b"/>
              <a:pathLst>
                <a:path w="40411" h="17673" extrusionOk="0">
                  <a:moveTo>
                    <a:pt x="0" y="8837"/>
                  </a:moveTo>
                  <a:cubicBezTo>
                    <a:pt x="0" y="13718"/>
                    <a:pt x="3955" y="17673"/>
                    <a:pt x="8837" y="17673"/>
                  </a:cubicBezTo>
                  <a:lnTo>
                    <a:pt x="31575" y="17673"/>
                  </a:lnTo>
                  <a:cubicBezTo>
                    <a:pt x="36457" y="17673"/>
                    <a:pt x="40412" y="13718"/>
                    <a:pt x="40412" y="8837"/>
                  </a:cubicBezTo>
                  <a:cubicBezTo>
                    <a:pt x="40412" y="3955"/>
                    <a:pt x="36457" y="0"/>
                    <a:pt x="31575" y="0"/>
                  </a:cubicBezTo>
                  <a:lnTo>
                    <a:pt x="8837" y="0"/>
                  </a:lnTo>
                  <a:cubicBezTo>
                    <a:pt x="3956" y="0"/>
                    <a:pt x="0" y="3955"/>
                    <a:pt x="0" y="883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4" name="Google Shape;1494;p34"/>
            <p:cNvSpPr/>
            <p:nvPr/>
          </p:nvSpPr>
          <p:spPr>
            <a:xfrm>
              <a:off x="7819197" y="4186476"/>
              <a:ext cx="44453" cy="100111"/>
            </a:xfrm>
            <a:custGeom>
              <a:avLst/>
              <a:gdLst/>
              <a:ahLst/>
              <a:cxnLst/>
              <a:rect l="l" t="t" r="r" b="b"/>
              <a:pathLst>
                <a:path w="59271" h="133482" extrusionOk="0">
                  <a:moveTo>
                    <a:pt x="51256" y="9863"/>
                  </a:moveTo>
                  <a:lnTo>
                    <a:pt x="37405" y="2032"/>
                  </a:lnTo>
                  <a:cubicBezTo>
                    <a:pt x="32614" y="-677"/>
                    <a:pt x="26660" y="-678"/>
                    <a:pt x="21867" y="2033"/>
                  </a:cubicBezTo>
                  <a:lnTo>
                    <a:pt x="8014" y="9865"/>
                  </a:lnTo>
                  <a:cubicBezTo>
                    <a:pt x="2748" y="12844"/>
                    <a:pt x="-383" y="18670"/>
                    <a:pt x="38" y="24707"/>
                  </a:cubicBezTo>
                  <a:lnTo>
                    <a:pt x="6615" y="118796"/>
                  </a:lnTo>
                  <a:cubicBezTo>
                    <a:pt x="7188" y="127031"/>
                    <a:pt x="14106" y="133483"/>
                    <a:pt x="22361" y="133483"/>
                  </a:cubicBezTo>
                  <a:lnTo>
                    <a:pt x="36909" y="133483"/>
                  </a:lnTo>
                  <a:cubicBezTo>
                    <a:pt x="45165" y="133483"/>
                    <a:pt x="52083" y="127031"/>
                    <a:pt x="52657" y="118796"/>
                  </a:cubicBezTo>
                  <a:lnTo>
                    <a:pt x="59233" y="24709"/>
                  </a:lnTo>
                  <a:cubicBezTo>
                    <a:pt x="59657" y="18672"/>
                    <a:pt x="56528" y="12846"/>
                    <a:pt x="51256" y="9863"/>
                  </a:cubicBezTo>
                  <a:close/>
                  <a:moveTo>
                    <a:pt x="35150" y="115809"/>
                  </a:moveTo>
                  <a:lnTo>
                    <a:pt x="24123" y="115809"/>
                  </a:lnTo>
                  <a:lnTo>
                    <a:pt x="17752" y="24662"/>
                  </a:lnTo>
                  <a:lnTo>
                    <a:pt x="29637" y="17943"/>
                  </a:lnTo>
                  <a:lnTo>
                    <a:pt x="41522" y="2466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1495" name="Google Shape;1495;p34"/>
          <p:cNvGrpSpPr/>
          <p:nvPr/>
        </p:nvGrpSpPr>
        <p:grpSpPr>
          <a:xfrm>
            <a:off x="3898414" y="5569281"/>
            <a:ext cx="295295" cy="368164"/>
            <a:chOff x="5495528" y="4020129"/>
            <a:chExt cx="362829" cy="452438"/>
          </a:xfrm>
        </p:grpSpPr>
        <p:sp>
          <p:nvSpPr>
            <p:cNvPr id="1496" name="Google Shape;1496;p34"/>
            <p:cNvSpPr/>
            <p:nvPr/>
          </p:nvSpPr>
          <p:spPr>
            <a:xfrm>
              <a:off x="5531953" y="4054818"/>
              <a:ext cx="138338" cy="159439"/>
            </a:xfrm>
            <a:custGeom>
              <a:avLst/>
              <a:gdLst/>
              <a:ahLst/>
              <a:cxnLst/>
              <a:rect l="l" t="t" r="r" b="b"/>
              <a:pathLst>
                <a:path w="184450" h="212586" extrusionOk="0">
                  <a:moveTo>
                    <a:pt x="0" y="174740"/>
                  </a:moveTo>
                  <a:cubicBezTo>
                    <a:pt x="-14" y="177083"/>
                    <a:pt x="904" y="179336"/>
                    <a:pt x="2551" y="181003"/>
                  </a:cubicBezTo>
                  <a:cubicBezTo>
                    <a:pt x="22384" y="201074"/>
                    <a:pt x="49943" y="212587"/>
                    <a:pt x="78159" y="212587"/>
                  </a:cubicBezTo>
                  <a:cubicBezTo>
                    <a:pt x="95241" y="212587"/>
                    <a:pt x="112294" y="208338"/>
                    <a:pt x="127472" y="200298"/>
                  </a:cubicBezTo>
                  <a:cubicBezTo>
                    <a:pt x="131786" y="198014"/>
                    <a:pt x="133430" y="192665"/>
                    <a:pt x="131146" y="188353"/>
                  </a:cubicBezTo>
                  <a:cubicBezTo>
                    <a:pt x="128862" y="184042"/>
                    <a:pt x="123512" y="182395"/>
                    <a:pt x="119201" y="184679"/>
                  </a:cubicBezTo>
                  <a:cubicBezTo>
                    <a:pt x="106560" y="191375"/>
                    <a:pt x="92368" y="194913"/>
                    <a:pt x="78158" y="194913"/>
                  </a:cubicBezTo>
                  <a:cubicBezTo>
                    <a:pt x="57590" y="194913"/>
                    <a:pt x="37443" y="187578"/>
                    <a:pt x="21652" y="174551"/>
                  </a:cubicBezTo>
                  <a:lnTo>
                    <a:pt x="84368" y="112579"/>
                  </a:lnTo>
                  <a:cubicBezTo>
                    <a:pt x="86048" y="110919"/>
                    <a:pt x="86994" y="108656"/>
                    <a:pt x="86994" y="106293"/>
                  </a:cubicBezTo>
                  <a:lnTo>
                    <a:pt x="86994" y="18115"/>
                  </a:lnTo>
                  <a:cubicBezTo>
                    <a:pt x="107181" y="20137"/>
                    <a:pt x="125986" y="29067"/>
                    <a:pt x="140686" y="43766"/>
                  </a:cubicBezTo>
                  <a:cubicBezTo>
                    <a:pt x="157511" y="60591"/>
                    <a:pt x="166778" y="82798"/>
                    <a:pt x="166778" y="106295"/>
                  </a:cubicBezTo>
                  <a:cubicBezTo>
                    <a:pt x="166778" y="127649"/>
                    <a:pt x="158906" y="148355"/>
                    <a:pt x="144614" y="164599"/>
                  </a:cubicBezTo>
                  <a:cubicBezTo>
                    <a:pt x="141390" y="168262"/>
                    <a:pt x="141746" y="173847"/>
                    <a:pt x="145412" y="177070"/>
                  </a:cubicBezTo>
                  <a:cubicBezTo>
                    <a:pt x="149075" y="180295"/>
                    <a:pt x="154660" y="179936"/>
                    <a:pt x="157883" y="176273"/>
                  </a:cubicBezTo>
                  <a:cubicBezTo>
                    <a:pt x="175016" y="156800"/>
                    <a:pt x="184451" y="131948"/>
                    <a:pt x="184451" y="106293"/>
                  </a:cubicBezTo>
                  <a:cubicBezTo>
                    <a:pt x="184451" y="78076"/>
                    <a:pt x="173346" y="51432"/>
                    <a:pt x="153183" y="31268"/>
                  </a:cubicBezTo>
                  <a:cubicBezTo>
                    <a:pt x="133020" y="11104"/>
                    <a:pt x="106375" y="0"/>
                    <a:pt x="78158" y="0"/>
                  </a:cubicBezTo>
                  <a:cubicBezTo>
                    <a:pt x="73276" y="0"/>
                    <a:pt x="69321" y="3955"/>
                    <a:pt x="69321" y="8837"/>
                  </a:cubicBezTo>
                  <a:lnTo>
                    <a:pt x="69321" y="41108"/>
                  </a:lnTo>
                  <a:cubicBezTo>
                    <a:pt x="37216" y="45438"/>
                    <a:pt x="12382" y="73020"/>
                    <a:pt x="12382" y="106293"/>
                  </a:cubicBezTo>
                  <a:cubicBezTo>
                    <a:pt x="12382" y="120730"/>
                    <a:pt x="17017" y="134481"/>
                    <a:pt x="25581" y="145824"/>
                  </a:cubicBezTo>
                  <a:lnTo>
                    <a:pt x="2625" y="168507"/>
                  </a:lnTo>
                  <a:cubicBezTo>
                    <a:pt x="958" y="170155"/>
                    <a:pt x="14" y="172396"/>
                    <a:pt x="0" y="174740"/>
                  </a:cubicBezTo>
                  <a:close/>
                  <a:moveTo>
                    <a:pt x="38309" y="133248"/>
                  </a:moveTo>
                  <a:cubicBezTo>
                    <a:pt x="32941" y="125350"/>
                    <a:pt x="30055" y="116036"/>
                    <a:pt x="30055" y="106295"/>
                  </a:cubicBezTo>
                  <a:cubicBezTo>
                    <a:pt x="30055" y="82788"/>
                    <a:pt x="47003" y="63166"/>
                    <a:pt x="69321" y="59004"/>
                  </a:cubicBezTo>
                  <a:lnTo>
                    <a:pt x="69321" y="10260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7" name="Google Shape;1497;p34"/>
            <p:cNvSpPr/>
            <p:nvPr/>
          </p:nvSpPr>
          <p:spPr>
            <a:xfrm>
              <a:off x="5684632" y="4079276"/>
              <a:ext cx="137298" cy="47789"/>
            </a:xfrm>
            <a:custGeom>
              <a:avLst/>
              <a:gdLst/>
              <a:ahLst/>
              <a:cxnLst/>
              <a:rect l="l" t="t" r="r" b="b"/>
              <a:pathLst>
                <a:path w="183064" h="63718" extrusionOk="0">
                  <a:moveTo>
                    <a:pt x="183064" y="8837"/>
                  </a:moveTo>
                  <a:cubicBezTo>
                    <a:pt x="183064" y="3955"/>
                    <a:pt x="179109" y="0"/>
                    <a:pt x="174227" y="0"/>
                  </a:cubicBezTo>
                  <a:lnTo>
                    <a:pt x="8837" y="0"/>
                  </a:lnTo>
                  <a:cubicBezTo>
                    <a:pt x="3955" y="0"/>
                    <a:pt x="0" y="3955"/>
                    <a:pt x="0" y="8837"/>
                  </a:cubicBezTo>
                  <a:lnTo>
                    <a:pt x="0" y="54882"/>
                  </a:lnTo>
                  <a:cubicBezTo>
                    <a:pt x="0" y="59763"/>
                    <a:pt x="3955" y="63718"/>
                    <a:pt x="8837" y="63718"/>
                  </a:cubicBezTo>
                  <a:lnTo>
                    <a:pt x="174227" y="63718"/>
                  </a:lnTo>
                  <a:cubicBezTo>
                    <a:pt x="179109" y="63718"/>
                    <a:pt x="183064" y="59763"/>
                    <a:pt x="183064" y="54882"/>
                  </a:cubicBezTo>
                  <a:close/>
                  <a:moveTo>
                    <a:pt x="165391" y="46045"/>
                  </a:moveTo>
                  <a:lnTo>
                    <a:pt x="17673" y="46045"/>
                  </a:lnTo>
                  <a:lnTo>
                    <a:pt x="17673" y="17673"/>
                  </a:lnTo>
                  <a:lnTo>
                    <a:pt x="165391"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8" name="Google Shape;1498;p34"/>
            <p:cNvSpPr/>
            <p:nvPr/>
          </p:nvSpPr>
          <p:spPr>
            <a:xfrm>
              <a:off x="5684632" y="4150529"/>
              <a:ext cx="38774" cy="13255"/>
            </a:xfrm>
            <a:custGeom>
              <a:avLst/>
              <a:gdLst/>
              <a:ahLst/>
              <a:cxnLst/>
              <a:rect l="l" t="t" r="r" b="b"/>
              <a:pathLst>
                <a:path w="51699" h="17673" extrusionOk="0">
                  <a:moveTo>
                    <a:pt x="8837" y="17673"/>
                  </a:moveTo>
                  <a:lnTo>
                    <a:pt x="42863" y="17673"/>
                  </a:lnTo>
                  <a:cubicBezTo>
                    <a:pt x="47744" y="17673"/>
                    <a:pt x="51699" y="13718"/>
                    <a:pt x="51699" y="8837"/>
                  </a:cubicBezTo>
                  <a:cubicBezTo>
                    <a:pt x="51699" y="3955"/>
                    <a:pt x="47744" y="0"/>
                    <a:pt x="4286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499" name="Google Shape;1499;p34"/>
            <p:cNvSpPr/>
            <p:nvPr/>
          </p:nvSpPr>
          <p:spPr>
            <a:xfrm>
              <a:off x="5733894" y="4150529"/>
              <a:ext cx="88036" cy="13255"/>
            </a:xfrm>
            <a:custGeom>
              <a:avLst/>
              <a:gdLst/>
              <a:ahLst/>
              <a:cxnLst/>
              <a:rect l="l" t="t" r="r" b="b"/>
              <a:pathLst>
                <a:path w="117381" h="17673" extrusionOk="0">
                  <a:moveTo>
                    <a:pt x="108545" y="0"/>
                  </a:moveTo>
                  <a:lnTo>
                    <a:pt x="8837" y="0"/>
                  </a:lnTo>
                  <a:cubicBezTo>
                    <a:pt x="3955" y="0"/>
                    <a:pt x="0" y="3955"/>
                    <a:pt x="0" y="8837"/>
                  </a:cubicBezTo>
                  <a:cubicBezTo>
                    <a:pt x="0" y="13718"/>
                    <a:pt x="3955" y="17673"/>
                    <a:pt x="8837" y="17673"/>
                  </a:cubicBezTo>
                  <a:lnTo>
                    <a:pt x="108545" y="17673"/>
                  </a:lnTo>
                  <a:cubicBezTo>
                    <a:pt x="113426" y="17673"/>
                    <a:pt x="117382" y="13718"/>
                    <a:pt x="117382" y="8837"/>
                  </a:cubicBezTo>
                  <a:cubicBezTo>
                    <a:pt x="117382" y="3955"/>
                    <a:pt x="113426" y="0"/>
                    <a:pt x="10854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0" name="Google Shape;1500;p34"/>
            <p:cNvSpPr/>
            <p:nvPr/>
          </p:nvSpPr>
          <p:spPr>
            <a:xfrm>
              <a:off x="5684632" y="4179452"/>
              <a:ext cx="38774" cy="13255"/>
            </a:xfrm>
            <a:custGeom>
              <a:avLst/>
              <a:gdLst/>
              <a:ahLst/>
              <a:cxnLst/>
              <a:rect l="l" t="t" r="r" b="b"/>
              <a:pathLst>
                <a:path w="51699" h="17673" extrusionOk="0">
                  <a:moveTo>
                    <a:pt x="8837" y="17673"/>
                  </a:moveTo>
                  <a:lnTo>
                    <a:pt x="42863" y="17673"/>
                  </a:lnTo>
                  <a:cubicBezTo>
                    <a:pt x="47744" y="17673"/>
                    <a:pt x="51699" y="13718"/>
                    <a:pt x="51699" y="8837"/>
                  </a:cubicBezTo>
                  <a:cubicBezTo>
                    <a:pt x="51699" y="3955"/>
                    <a:pt x="47744" y="0"/>
                    <a:pt x="42863" y="0"/>
                  </a:cubicBezTo>
                  <a:lnTo>
                    <a:pt x="8837" y="0"/>
                  </a:lnTo>
                  <a:cubicBezTo>
                    <a:pt x="3955" y="0"/>
                    <a:pt x="0" y="3955"/>
                    <a:pt x="0" y="8837"/>
                  </a:cubicBezTo>
                  <a:cubicBezTo>
                    <a:pt x="0" y="13718"/>
                    <a:pt x="3956"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1" name="Google Shape;1501;p34"/>
            <p:cNvSpPr/>
            <p:nvPr/>
          </p:nvSpPr>
          <p:spPr>
            <a:xfrm>
              <a:off x="5733894" y="4179452"/>
              <a:ext cx="88036" cy="13255"/>
            </a:xfrm>
            <a:custGeom>
              <a:avLst/>
              <a:gdLst/>
              <a:ahLst/>
              <a:cxnLst/>
              <a:rect l="l" t="t" r="r" b="b"/>
              <a:pathLst>
                <a:path w="117381" h="17673" extrusionOk="0">
                  <a:moveTo>
                    <a:pt x="108545" y="0"/>
                  </a:moveTo>
                  <a:lnTo>
                    <a:pt x="8837" y="0"/>
                  </a:lnTo>
                  <a:cubicBezTo>
                    <a:pt x="3955" y="0"/>
                    <a:pt x="0" y="3955"/>
                    <a:pt x="0" y="8837"/>
                  </a:cubicBezTo>
                  <a:cubicBezTo>
                    <a:pt x="0" y="13718"/>
                    <a:pt x="3955" y="17673"/>
                    <a:pt x="8837" y="17673"/>
                  </a:cubicBezTo>
                  <a:lnTo>
                    <a:pt x="108545" y="17673"/>
                  </a:lnTo>
                  <a:cubicBezTo>
                    <a:pt x="113426" y="17673"/>
                    <a:pt x="117382" y="13718"/>
                    <a:pt x="117382" y="8837"/>
                  </a:cubicBezTo>
                  <a:cubicBezTo>
                    <a:pt x="117382" y="3955"/>
                    <a:pt x="113426" y="0"/>
                    <a:pt x="108545"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2" name="Google Shape;1502;p34"/>
            <p:cNvSpPr/>
            <p:nvPr/>
          </p:nvSpPr>
          <p:spPr>
            <a:xfrm>
              <a:off x="5531953" y="4282489"/>
              <a:ext cx="36368" cy="13255"/>
            </a:xfrm>
            <a:custGeom>
              <a:avLst/>
              <a:gdLst/>
              <a:ahLst/>
              <a:cxnLst/>
              <a:rect l="l" t="t" r="r" b="b"/>
              <a:pathLst>
                <a:path w="48490" h="17673" extrusionOk="0">
                  <a:moveTo>
                    <a:pt x="39654" y="0"/>
                  </a:moveTo>
                  <a:lnTo>
                    <a:pt x="8837" y="0"/>
                  </a:lnTo>
                  <a:cubicBezTo>
                    <a:pt x="3955" y="0"/>
                    <a:pt x="0" y="3955"/>
                    <a:pt x="0" y="8837"/>
                  </a:cubicBezTo>
                  <a:cubicBezTo>
                    <a:pt x="0" y="13718"/>
                    <a:pt x="3955" y="17673"/>
                    <a:pt x="8837" y="17673"/>
                  </a:cubicBezTo>
                  <a:lnTo>
                    <a:pt x="39654" y="17673"/>
                  </a:lnTo>
                  <a:cubicBezTo>
                    <a:pt x="44536" y="17673"/>
                    <a:pt x="48491" y="13718"/>
                    <a:pt x="48491" y="8837"/>
                  </a:cubicBezTo>
                  <a:cubicBezTo>
                    <a:pt x="48491" y="3955"/>
                    <a:pt x="44536" y="0"/>
                    <a:pt x="3965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3" name="Google Shape;1503;p34"/>
            <p:cNvSpPr/>
            <p:nvPr/>
          </p:nvSpPr>
          <p:spPr>
            <a:xfrm>
              <a:off x="5582938" y="4282489"/>
              <a:ext cx="238991" cy="13255"/>
            </a:xfrm>
            <a:custGeom>
              <a:avLst/>
              <a:gdLst/>
              <a:ahLst/>
              <a:cxnLst/>
              <a:rect l="l" t="t" r="r" b="b"/>
              <a:pathLst>
                <a:path w="318655" h="17673" extrusionOk="0">
                  <a:moveTo>
                    <a:pt x="309818" y="0"/>
                  </a:moveTo>
                  <a:lnTo>
                    <a:pt x="8837" y="0"/>
                  </a:lnTo>
                  <a:cubicBezTo>
                    <a:pt x="3955" y="0"/>
                    <a:pt x="0" y="3955"/>
                    <a:pt x="0" y="8837"/>
                  </a:cubicBezTo>
                  <a:cubicBezTo>
                    <a:pt x="0" y="13718"/>
                    <a:pt x="3955" y="17673"/>
                    <a:pt x="8837" y="17673"/>
                  </a:cubicBezTo>
                  <a:lnTo>
                    <a:pt x="309818" y="17673"/>
                  </a:lnTo>
                  <a:cubicBezTo>
                    <a:pt x="314700" y="17673"/>
                    <a:pt x="318655" y="13718"/>
                    <a:pt x="318655" y="8837"/>
                  </a:cubicBezTo>
                  <a:cubicBezTo>
                    <a:pt x="318655" y="3955"/>
                    <a:pt x="314700" y="0"/>
                    <a:pt x="30981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4" name="Google Shape;1504;p34"/>
            <p:cNvSpPr/>
            <p:nvPr/>
          </p:nvSpPr>
          <p:spPr>
            <a:xfrm>
              <a:off x="5531953" y="4312545"/>
              <a:ext cx="36368" cy="13255"/>
            </a:xfrm>
            <a:custGeom>
              <a:avLst/>
              <a:gdLst/>
              <a:ahLst/>
              <a:cxnLst/>
              <a:rect l="l" t="t" r="r" b="b"/>
              <a:pathLst>
                <a:path w="48490" h="17673" extrusionOk="0">
                  <a:moveTo>
                    <a:pt x="39654" y="0"/>
                  </a:moveTo>
                  <a:lnTo>
                    <a:pt x="8837" y="0"/>
                  </a:lnTo>
                  <a:cubicBezTo>
                    <a:pt x="3955" y="0"/>
                    <a:pt x="0" y="3955"/>
                    <a:pt x="0" y="8837"/>
                  </a:cubicBezTo>
                  <a:cubicBezTo>
                    <a:pt x="0" y="13718"/>
                    <a:pt x="3955" y="17673"/>
                    <a:pt x="8837" y="17673"/>
                  </a:cubicBezTo>
                  <a:lnTo>
                    <a:pt x="39654" y="17673"/>
                  </a:lnTo>
                  <a:cubicBezTo>
                    <a:pt x="44536" y="17673"/>
                    <a:pt x="48491" y="13718"/>
                    <a:pt x="48491" y="8837"/>
                  </a:cubicBezTo>
                  <a:cubicBezTo>
                    <a:pt x="48491" y="3955"/>
                    <a:pt x="44536" y="0"/>
                    <a:pt x="3965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5" name="Google Shape;1505;p34"/>
            <p:cNvSpPr/>
            <p:nvPr/>
          </p:nvSpPr>
          <p:spPr>
            <a:xfrm>
              <a:off x="5582938" y="4312545"/>
              <a:ext cx="238991" cy="13255"/>
            </a:xfrm>
            <a:custGeom>
              <a:avLst/>
              <a:gdLst/>
              <a:ahLst/>
              <a:cxnLst/>
              <a:rect l="l" t="t" r="r" b="b"/>
              <a:pathLst>
                <a:path w="318655" h="17673" extrusionOk="0">
                  <a:moveTo>
                    <a:pt x="309818" y="0"/>
                  </a:moveTo>
                  <a:lnTo>
                    <a:pt x="8837" y="0"/>
                  </a:lnTo>
                  <a:cubicBezTo>
                    <a:pt x="3955" y="0"/>
                    <a:pt x="0" y="3955"/>
                    <a:pt x="0" y="8837"/>
                  </a:cubicBezTo>
                  <a:cubicBezTo>
                    <a:pt x="0" y="13718"/>
                    <a:pt x="3955" y="17673"/>
                    <a:pt x="8837" y="17673"/>
                  </a:cubicBezTo>
                  <a:lnTo>
                    <a:pt x="309818" y="17673"/>
                  </a:lnTo>
                  <a:cubicBezTo>
                    <a:pt x="314700" y="17673"/>
                    <a:pt x="318655" y="13718"/>
                    <a:pt x="318655" y="8837"/>
                  </a:cubicBezTo>
                  <a:cubicBezTo>
                    <a:pt x="318655" y="3955"/>
                    <a:pt x="314700" y="0"/>
                    <a:pt x="30981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6" name="Google Shape;1506;p34"/>
            <p:cNvSpPr/>
            <p:nvPr/>
          </p:nvSpPr>
          <p:spPr>
            <a:xfrm>
              <a:off x="5531953" y="4342600"/>
              <a:ext cx="36368" cy="13255"/>
            </a:xfrm>
            <a:custGeom>
              <a:avLst/>
              <a:gdLst/>
              <a:ahLst/>
              <a:cxnLst/>
              <a:rect l="l" t="t" r="r" b="b"/>
              <a:pathLst>
                <a:path w="48490" h="17673" extrusionOk="0">
                  <a:moveTo>
                    <a:pt x="39654" y="0"/>
                  </a:moveTo>
                  <a:lnTo>
                    <a:pt x="8837" y="0"/>
                  </a:lnTo>
                  <a:cubicBezTo>
                    <a:pt x="3955" y="0"/>
                    <a:pt x="0" y="3955"/>
                    <a:pt x="0" y="8837"/>
                  </a:cubicBezTo>
                  <a:cubicBezTo>
                    <a:pt x="0" y="13718"/>
                    <a:pt x="3955" y="17673"/>
                    <a:pt x="8837" y="17673"/>
                  </a:cubicBezTo>
                  <a:lnTo>
                    <a:pt x="39654" y="17673"/>
                  </a:lnTo>
                  <a:cubicBezTo>
                    <a:pt x="44536" y="17673"/>
                    <a:pt x="48491" y="13718"/>
                    <a:pt x="48491" y="8837"/>
                  </a:cubicBezTo>
                  <a:cubicBezTo>
                    <a:pt x="48491" y="3955"/>
                    <a:pt x="44536" y="0"/>
                    <a:pt x="3965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7" name="Google Shape;1507;p34"/>
            <p:cNvSpPr/>
            <p:nvPr/>
          </p:nvSpPr>
          <p:spPr>
            <a:xfrm>
              <a:off x="5582938" y="4342600"/>
              <a:ext cx="238991" cy="13255"/>
            </a:xfrm>
            <a:custGeom>
              <a:avLst/>
              <a:gdLst/>
              <a:ahLst/>
              <a:cxnLst/>
              <a:rect l="l" t="t" r="r" b="b"/>
              <a:pathLst>
                <a:path w="318655" h="17673" extrusionOk="0">
                  <a:moveTo>
                    <a:pt x="309818" y="0"/>
                  </a:moveTo>
                  <a:lnTo>
                    <a:pt x="8837" y="0"/>
                  </a:lnTo>
                  <a:cubicBezTo>
                    <a:pt x="3955" y="0"/>
                    <a:pt x="0" y="3955"/>
                    <a:pt x="0" y="8837"/>
                  </a:cubicBezTo>
                  <a:cubicBezTo>
                    <a:pt x="0" y="13718"/>
                    <a:pt x="3955" y="17673"/>
                    <a:pt x="8837" y="17673"/>
                  </a:cubicBezTo>
                  <a:lnTo>
                    <a:pt x="309818" y="17673"/>
                  </a:lnTo>
                  <a:cubicBezTo>
                    <a:pt x="314700" y="17673"/>
                    <a:pt x="318655" y="13718"/>
                    <a:pt x="318655" y="8837"/>
                  </a:cubicBezTo>
                  <a:cubicBezTo>
                    <a:pt x="318655" y="3955"/>
                    <a:pt x="314700" y="0"/>
                    <a:pt x="30981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8" name="Google Shape;1508;p34"/>
            <p:cNvSpPr/>
            <p:nvPr/>
          </p:nvSpPr>
          <p:spPr>
            <a:xfrm>
              <a:off x="5531953" y="4372656"/>
              <a:ext cx="36368" cy="13255"/>
            </a:xfrm>
            <a:custGeom>
              <a:avLst/>
              <a:gdLst/>
              <a:ahLst/>
              <a:cxnLst/>
              <a:rect l="l" t="t" r="r" b="b"/>
              <a:pathLst>
                <a:path w="48490" h="17673" extrusionOk="0">
                  <a:moveTo>
                    <a:pt x="39654" y="0"/>
                  </a:moveTo>
                  <a:lnTo>
                    <a:pt x="8837" y="0"/>
                  </a:lnTo>
                  <a:cubicBezTo>
                    <a:pt x="3955" y="0"/>
                    <a:pt x="0" y="3955"/>
                    <a:pt x="0" y="8837"/>
                  </a:cubicBezTo>
                  <a:cubicBezTo>
                    <a:pt x="0" y="13718"/>
                    <a:pt x="3955" y="17673"/>
                    <a:pt x="8837" y="17673"/>
                  </a:cubicBezTo>
                  <a:lnTo>
                    <a:pt x="39654" y="17673"/>
                  </a:lnTo>
                  <a:cubicBezTo>
                    <a:pt x="44536" y="17673"/>
                    <a:pt x="48491" y="13718"/>
                    <a:pt x="48491" y="8837"/>
                  </a:cubicBezTo>
                  <a:cubicBezTo>
                    <a:pt x="48491" y="3955"/>
                    <a:pt x="44536" y="0"/>
                    <a:pt x="3965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09" name="Google Shape;1509;p34"/>
            <p:cNvSpPr/>
            <p:nvPr/>
          </p:nvSpPr>
          <p:spPr>
            <a:xfrm>
              <a:off x="5582938" y="4372656"/>
              <a:ext cx="238991" cy="13255"/>
            </a:xfrm>
            <a:custGeom>
              <a:avLst/>
              <a:gdLst/>
              <a:ahLst/>
              <a:cxnLst/>
              <a:rect l="l" t="t" r="r" b="b"/>
              <a:pathLst>
                <a:path w="318655" h="17673" extrusionOk="0">
                  <a:moveTo>
                    <a:pt x="309818" y="0"/>
                  </a:moveTo>
                  <a:lnTo>
                    <a:pt x="8837" y="0"/>
                  </a:lnTo>
                  <a:cubicBezTo>
                    <a:pt x="3955" y="0"/>
                    <a:pt x="0" y="3955"/>
                    <a:pt x="0" y="8837"/>
                  </a:cubicBezTo>
                  <a:cubicBezTo>
                    <a:pt x="0" y="13718"/>
                    <a:pt x="3955" y="17673"/>
                    <a:pt x="8837" y="17673"/>
                  </a:cubicBezTo>
                  <a:lnTo>
                    <a:pt x="309818" y="17673"/>
                  </a:lnTo>
                  <a:cubicBezTo>
                    <a:pt x="314700" y="17673"/>
                    <a:pt x="318655" y="13718"/>
                    <a:pt x="318655" y="8837"/>
                  </a:cubicBezTo>
                  <a:cubicBezTo>
                    <a:pt x="318655" y="3955"/>
                    <a:pt x="314700" y="0"/>
                    <a:pt x="309818"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0" name="Google Shape;1510;p34"/>
            <p:cNvSpPr/>
            <p:nvPr/>
          </p:nvSpPr>
          <p:spPr>
            <a:xfrm>
              <a:off x="5495528" y="4020129"/>
              <a:ext cx="362829" cy="452438"/>
            </a:xfrm>
            <a:custGeom>
              <a:avLst/>
              <a:gdLst/>
              <a:ahLst/>
              <a:cxnLst/>
              <a:rect l="l" t="t" r="r" b="b"/>
              <a:pathLst>
                <a:path w="483772" h="603250" extrusionOk="0">
                  <a:moveTo>
                    <a:pt x="474934" y="511653"/>
                  </a:moveTo>
                  <a:cubicBezTo>
                    <a:pt x="479816" y="511653"/>
                    <a:pt x="483771" y="507697"/>
                    <a:pt x="483771" y="502816"/>
                  </a:cubicBezTo>
                  <a:lnTo>
                    <a:pt x="483771" y="22305"/>
                  </a:lnTo>
                  <a:cubicBezTo>
                    <a:pt x="483771" y="10005"/>
                    <a:pt x="473765" y="0"/>
                    <a:pt x="461465" y="0"/>
                  </a:cubicBezTo>
                  <a:lnTo>
                    <a:pt x="22304" y="0"/>
                  </a:lnTo>
                  <a:cubicBezTo>
                    <a:pt x="10005" y="0"/>
                    <a:pt x="0" y="10005"/>
                    <a:pt x="0" y="22305"/>
                  </a:cubicBezTo>
                  <a:lnTo>
                    <a:pt x="0" y="520481"/>
                  </a:lnTo>
                  <a:cubicBezTo>
                    <a:pt x="0" y="522616"/>
                    <a:pt x="772" y="524678"/>
                    <a:pt x="2175" y="526287"/>
                  </a:cubicBezTo>
                  <a:lnTo>
                    <a:pt x="66607" y="600220"/>
                  </a:lnTo>
                  <a:cubicBezTo>
                    <a:pt x="68286" y="602145"/>
                    <a:pt x="70715" y="603250"/>
                    <a:pt x="73269" y="603250"/>
                  </a:cubicBezTo>
                  <a:lnTo>
                    <a:pt x="461466" y="603250"/>
                  </a:lnTo>
                  <a:cubicBezTo>
                    <a:pt x="473765" y="603250"/>
                    <a:pt x="483772" y="593245"/>
                    <a:pt x="483772" y="580944"/>
                  </a:cubicBezTo>
                  <a:lnTo>
                    <a:pt x="483772" y="538147"/>
                  </a:lnTo>
                  <a:cubicBezTo>
                    <a:pt x="483772" y="533266"/>
                    <a:pt x="479817" y="529311"/>
                    <a:pt x="474936" y="529311"/>
                  </a:cubicBezTo>
                  <a:cubicBezTo>
                    <a:pt x="470054" y="529311"/>
                    <a:pt x="466099" y="533266"/>
                    <a:pt x="466099" y="538147"/>
                  </a:cubicBezTo>
                  <a:lnTo>
                    <a:pt x="466099" y="580944"/>
                  </a:lnTo>
                  <a:cubicBezTo>
                    <a:pt x="466099" y="583498"/>
                    <a:pt x="464021" y="585577"/>
                    <a:pt x="461466" y="585577"/>
                  </a:cubicBezTo>
                  <a:lnTo>
                    <a:pt x="82106" y="585577"/>
                  </a:lnTo>
                  <a:lnTo>
                    <a:pt x="82106" y="530310"/>
                  </a:lnTo>
                  <a:cubicBezTo>
                    <a:pt x="82106" y="520018"/>
                    <a:pt x="73733" y="511644"/>
                    <a:pt x="63441" y="511644"/>
                  </a:cubicBezTo>
                  <a:lnTo>
                    <a:pt x="17673" y="511644"/>
                  </a:lnTo>
                  <a:lnTo>
                    <a:pt x="17673" y="22305"/>
                  </a:lnTo>
                  <a:cubicBezTo>
                    <a:pt x="17673" y="19752"/>
                    <a:pt x="19751" y="17673"/>
                    <a:pt x="22304" y="17673"/>
                  </a:cubicBezTo>
                  <a:lnTo>
                    <a:pt x="461465" y="17673"/>
                  </a:lnTo>
                  <a:cubicBezTo>
                    <a:pt x="464019" y="17673"/>
                    <a:pt x="466098" y="19752"/>
                    <a:pt x="466098" y="22305"/>
                  </a:cubicBezTo>
                  <a:lnTo>
                    <a:pt x="466098" y="502816"/>
                  </a:lnTo>
                  <a:cubicBezTo>
                    <a:pt x="466098" y="507696"/>
                    <a:pt x="470053" y="511653"/>
                    <a:pt x="474934" y="511653"/>
                  </a:cubicBezTo>
                  <a:close/>
                  <a:moveTo>
                    <a:pt x="64432" y="530310"/>
                  </a:moveTo>
                  <a:lnTo>
                    <a:pt x="64432" y="570824"/>
                  </a:lnTo>
                  <a:lnTo>
                    <a:pt x="28260" y="529318"/>
                  </a:lnTo>
                  <a:lnTo>
                    <a:pt x="63441" y="529318"/>
                  </a:lnTo>
                  <a:cubicBezTo>
                    <a:pt x="63988" y="529318"/>
                    <a:pt x="64432" y="529763"/>
                    <a:pt x="64432" y="53031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1" name="Google Shape;1511;p34"/>
            <p:cNvSpPr/>
            <p:nvPr/>
          </p:nvSpPr>
          <p:spPr>
            <a:xfrm>
              <a:off x="5531953" y="4223883"/>
              <a:ext cx="289975" cy="41806"/>
            </a:xfrm>
            <a:custGeom>
              <a:avLst/>
              <a:gdLst/>
              <a:ahLst/>
              <a:cxnLst/>
              <a:rect l="l" t="t" r="r" b="b"/>
              <a:pathLst>
                <a:path w="386634" h="55741" extrusionOk="0">
                  <a:moveTo>
                    <a:pt x="386635" y="8837"/>
                  </a:moveTo>
                  <a:cubicBezTo>
                    <a:pt x="386635" y="3955"/>
                    <a:pt x="382680" y="0"/>
                    <a:pt x="377798" y="0"/>
                  </a:cubicBezTo>
                  <a:lnTo>
                    <a:pt x="8837" y="0"/>
                  </a:lnTo>
                  <a:cubicBezTo>
                    <a:pt x="3955" y="0"/>
                    <a:pt x="0" y="3955"/>
                    <a:pt x="0" y="8837"/>
                  </a:cubicBezTo>
                  <a:lnTo>
                    <a:pt x="0" y="46905"/>
                  </a:lnTo>
                  <a:cubicBezTo>
                    <a:pt x="0" y="51786"/>
                    <a:pt x="3955" y="55742"/>
                    <a:pt x="8837" y="55742"/>
                  </a:cubicBezTo>
                  <a:lnTo>
                    <a:pt x="228768" y="55742"/>
                  </a:lnTo>
                  <a:cubicBezTo>
                    <a:pt x="233650" y="55742"/>
                    <a:pt x="237605" y="51786"/>
                    <a:pt x="237605" y="46905"/>
                  </a:cubicBezTo>
                  <a:cubicBezTo>
                    <a:pt x="237605" y="42024"/>
                    <a:pt x="233650" y="38068"/>
                    <a:pt x="228768" y="38068"/>
                  </a:cubicBezTo>
                  <a:lnTo>
                    <a:pt x="17673" y="38068"/>
                  </a:lnTo>
                  <a:lnTo>
                    <a:pt x="17673" y="17673"/>
                  </a:lnTo>
                  <a:lnTo>
                    <a:pt x="368962" y="17673"/>
                  </a:lnTo>
                  <a:lnTo>
                    <a:pt x="368962" y="38068"/>
                  </a:lnTo>
                  <a:lnTo>
                    <a:pt x="264100" y="38068"/>
                  </a:lnTo>
                  <a:cubicBezTo>
                    <a:pt x="259218" y="38068"/>
                    <a:pt x="255263" y="42024"/>
                    <a:pt x="255263" y="46905"/>
                  </a:cubicBezTo>
                  <a:cubicBezTo>
                    <a:pt x="255263" y="51786"/>
                    <a:pt x="259218" y="55742"/>
                    <a:pt x="264100" y="55742"/>
                  </a:cubicBezTo>
                  <a:lnTo>
                    <a:pt x="377798" y="55742"/>
                  </a:lnTo>
                  <a:cubicBezTo>
                    <a:pt x="382680" y="55742"/>
                    <a:pt x="386635" y="51786"/>
                    <a:pt x="386635" y="46905"/>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1512" name="Google Shape;1512;p34"/>
          <p:cNvGrpSpPr/>
          <p:nvPr/>
        </p:nvGrpSpPr>
        <p:grpSpPr>
          <a:xfrm>
            <a:off x="7643551" y="5597961"/>
            <a:ext cx="368223" cy="310600"/>
            <a:chOff x="6921074" y="4055498"/>
            <a:chExt cx="452437" cy="381697"/>
          </a:xfrm>
        </p:grpSpPr>
        <p:sp>
          <p:nvSpPr>
            <p:cNvPr id="1513" name="Google Shape;1513;p34"/>
            <p:cNvSpPr/>
            <p:nvPr/>
          </p:nvSpPr>
          <p:spPr>
            <a:xfrm>
              <a:off x="6921074" y="4055498"/>
              <a:ext cx="452437" cy="381697"/>
            </a:xfrm>
            <a:custGeom>
              <a:avLst/>
              <a:gdLst/>
              <a:ahLst/>
              <a:cxnLst/>
              <a:rect l="l" t="t" r="r" b="b"/>
              <a:pathLst>
                <a:path w="603249" h="508929" extrusionOk="0">
                  <a:moveTo>
                    <a:pt x="594413" y="33907"/>
                  </a:moveTo>
                  <a:lnTo>
                    <a:pt x="586449" y="33907"/>
                  </a:lnTo>
                  <a:lnTo>
                    <a:pt x="568647" y="8655"/>
                  </a:lnTo>
                  <a:cubicBezTo>
                    <a:pt x="564828" y="3235"/>
                    <a:pt x="558590" y="0"/>
                    <a:pt x="551960" y="0"/>
                  </a:cubicBezTo>
                  <a:lnTo>
                    <a:pt x="465684" y="0"/>
                  </a:lnTo>
                  <a:cubicBezTo>
                    <a:pt x="460803" y="0"/>
                    <a:pt x="456848" y="3955"/>
                    <a:pt x="456848" y="8837"/>
                  </a:cubicBezTo>
                  <a:cubicBezTo>
                    <a:pt x="456848" y="13718"/>
                    <a:pt x="460803" y="17673"/>
                    <a:pt x="465684" y="17673"/>
                  </a:cubicBezTo>
                  <a:lnTo>
                    <a:pt x="551960" y="17673"/>
                  </a:lnTo>
                  <a:cubicBezTo>
                    <a:pt x="552850" y="17673"/>
                    <a:pt x="553687" y="18108"/>
                    <a:pt x="554201" y="18836"/>
                  </a:cubicBezTo>
                  <a:lnTo>
                    <a:pt x="564825" y="33906"/>
                  </a:lnTo>
                  <a:lnTo>
                    <a:pt x="38424" y="33906"/>
                  </a:lnTo>
                  <a:lnTo>
                    <a:pt x="49048" y="18836"/>
                  </a:lnTo>
                  <a:cubicBezTo>
                    <a:pt x="49562" y="18108"/>
                    <a:pt x="50400" y="17673"/>
                    <a:pt x="51290" y="17673"/>
                  </a:cubicBezTo>
                  <a:lnTo>
                    <a:pt x="430354" y="17673"/>
                  </a:lnTo>
                  <a:cubicBezTo>
                    <a:pt x="435235" y="17673"/>
                    <a:pt x="439191" y="13718"/>
                    <a:pt x="439191" y="8837"/>
                  </a:cubicBezTo>
                  <a:cubicBezTo>
                    <a:pt x="439191" y="3955"/>
                    <a:pt x="435235" y="0"/>
                    <a:pt x="430354" y="0"/>
                  </a:cubicBezTo>
                  <a:lnTo>
                    <a:pt x="51290" y="0"/>
                  </a:lnTo>
                  <a:cubicBezTo>
                    <a:pt x="44662" y="0"/>
                    <a:pt x="38423" y="3234"/>
                    <a:pt x="34603" y="8654"/>
                  </a:cubicBezTo>
                  <a:lnTo>
                    <a:pt x="16801" y="33907"/>
                  </a:lnTo>
                  <a:lnTo>
                    <a:pt x="8837" y="33907"/>
                  </a:lnTo>
                  <a:cubicBezTo>
                    <a:pt x="3955" y="33907"/>
                    <a:pt x="0" y="37862"/>
                    <a:pt x="0" y="42744"/>
                  </a:cubicBezTo>
                  <a:lnTo>
                    <a:pt x="0" y="500093"/>
                  </a:lnTo>
                  <a:cubicBezTo>
                    <a:pt x="0" y="504974"/>
                    <a:pt x="3955" y="508930"/>
                    <a:pt x="8837" y="508930"/>
                  </a:cubicBezTo>
                  <a:lnTo>
                    <a:pt x="72099" y="508930"/>
                  </a:lnTo>
                  <a:cubicBezTo>
                    <a:pt x="76980" y="508930"/>
                    <a:pt x="80936" y="504974"/>
                    <a:pt x="80936" y="500093"/>
                  </a:cubicBezTo>
                  <a:cubicBezTo>
                    <a:pt x="80936" y="495212"/>
                    <a:pt x="76980" y="491256"/>
                    <a:pt x="72099" y="491256"/>
                  </a:cubicBezTo>
                  <a:lnTo>
                    <a:pt x="17673" y="491256"/>
                  </a:lnTo>
                  <a:lnTo>
                    <a:pt x="17673" y="51580"/>
                  </a:lnTo>
                  <a:lnTo>
                    <a:pt x="585577" y="51580"/>
                  </a:lnTo>
                  <a:lnTo>
                    <a:pt x="585577" y="491256"/>
                  </a:lnTo>
                  <a:lnTo>
                    <a:pt x="107432" y="491256"/>
                  </a:lnTo>
                  <a:cubicBezTo>
                    <a:pt x="102550" y="491256"/>
                    <a:pt x="98595" y="495212"/>
                    <a:pt x="98595" y="500093"/>
                  </a:cubicBezTo>
                  <a:cubicBezTo>
                    <a:pt x="98595" y="504974"/>
                    <a:pt x="102550" y="508930"/>
                    <a:pt x="107432" y="508930"/>
                  </a:cubicBezTo>
                  <a:lnTo>
                    <a:pt x="594413" y="508930"/>
                  </a:lnTo>
                  <a:cubicBezTo>
                    <a:pt x="599295" y="508930"/>
                    <a:pt x="603250" y="504974"/>
                    <a:pt x="603250" y="500093"/>
                  </a:cubicBezTo>
                  <a:lnTo>
                    <a:pt x="603250" y="42744"/>
                  </a:lnTo>
                  <a:cubicBezTo>
                    <a:pt x="603250" y="37863"/>
                    <a:pt x="599295" y="33907"/>
                    <a:pt x="594413" y="3390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4" name="Google Shape;1514;p34"/>
            <p:cNvSpPr/>
            <p:nvPr/>
          </p:nvSpPr>
          <p:spPr>
            <a:xfrm>
              <a:off x="7134595" y="4114646"/>
              <a:ext cx="67696" cy="13255"/>
            </a:xfrm>
            <a:custGeom>
              <a:avLst/>
              <a:gdLst/>
              <a:ahLst/>
              <a:cxnLst/>
              <a:rect l="l" t="t" r="r" b="b"/>
              <a:pathLst>
                <a:path w="90262" h="17673" extrusionOk="0">
                  <a:moveTo>
                    <a:pt x="81426" y="0"/>
                  </a:moveTo>
                  <a:lnTo>
                    <a:pt x="8837" y="0"/>
                  </a:lnTo>
                  <a:cubicBezTo>
                    <a:pt x="3955" y="0"/>
                    <a:pt x="0" y="3955"/>
                    <a:pt x="0" y="8837"/>
                  </a:cubicBezTo>
                  <a:cubicBezTo>
                    <a:pt x="0" y="13718"/>
                    <a:pt x="3955" y="17673"/>
                    <a:pt x="8837" y="17673"/>
                  </a:cubicBezTo>
                  <a:lnTo>
                    <a:pt x="81426" y="17673"/>
                  </a:lnTo>
                  <a:cubicBezTo>
                    <a:pt x="86307" y="17673"/>
                    <a:pt x="90262" y="13718"/>
                    <a:pt x="90262" y="8837"/>
                  </a:cubicBezTo>
                  <a:cubicBezTo>
                    <a:pt x="90262" y="3955"/>
                    <a:pt x="86307" y="0"/>
                    <a:pt x="8142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5" name="Google Shape;1515;p34"/>
            <p:cNvSpPr/>
            <p:nvPr/>
          </p:nvSpPr>
          <p:spPr>
            <a:xfrm>
              <a:off x="7092294" y="4114646"/>
              <a:ext cx="30365" cy="13255"/>
            </a:xfrm>
            <a:custGeom>
              <a:avLst/>
              <a:gdLst/>
              <a:ahLst/>
              <a:cxnLst/>
              <a:rect l="l" t="t" r="r" b="b"/>
              <a:pathLst>
                <a:path w="40486" h="17673" extrusionOk="0">
                  <a:moveTo>
                    <a:pt x="31649" y="0"/>
                  </a:moveTo>
                  <a:lnTo>
                    <a:pt x="8837" y="0"/>
                  </a:lnTo>
                  <a:cubicBezTo>
                    <a:pt x="3955" y="0"/>
                    <a:pt x="0" y="3955"/>
                    <a:pt x="0" y="8837"/>
                  </a:cubicBezTo>
                  <a:cubicBezTo>
                    <a:pt x="0" y="13718"/>
                    <a:pt x="3955" y="17673"/>
                    <a:pt x="8837" y="17673"/>
                  </a:cubicBezTo>
                  <a:lnTo>
                    <a:pt x="31649" y="17673"/>
                  </a:lnTo>
                  <a:cubicBezTo>
                    <a:pt x="36531" y="17673"/>
                    <a:pt x="40486" y="13718"/>
                    <a:pt x="40486" y="8837"/>
                  </a:cubicBezTo>
                  <a:cubicBezTo>
                    <a:pt x="40486" y="3955"/>
                    <a:pt x="36531" y="0"/>
                    <a:pt x="31649"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6" name="Google Shape;1516;p34"/>
            <p:cNvSpPr/>
            <p:nvPr/>
          </p:nvSpPr>
          <p:spPr>
            <a:xfrm>
              <a:off x="6986194" y="4320483"/>
              <a:ext cx="91672" cy="29745"/>
            </a:xfrm>
            <a:custGeom>
              <a:avLst/>
              <a:gdLst/>
              <a:ahLst/>
              <a:cxnLst/>
              <a:rect l="l" t="t" r="r" b="b"/>
              <a:pathLst>
                <a:path w="122229" h="39660" extrusionOk="0">
                  <a:moveTo>
                    <a:pt x="97652" y="37071"/>
                  </a:moveTo>
                  <a:lnTo>
                    <a:pt x="119640" y="15085"/>
                  </a:lnTo>
                  <a:cubicBezTo>
                    <a:pt x="123092" y="11634"/>
                    <a:pt x="123092" y="6038"/>
                    <a:pt x="119641" y="2588"/>
                  </a:cubicBezTo>
                  <a:cubicBezTo>
                    <a:pt x="116190" y="-861"/>
                    <a:pt x="110595" y="-864"/>
                    <a:pt x="107145" y="2587"/>
                  </a:cubicBezTo>
                  <a:lnTo>
                    <a:pt x="87745" y="21987"/>
                  </a:lnTo>
                  <a:lnTo>
                    <a:pt x="8837" y="21987"/>
                  </a:lnTo>
                  <a:cubicBezTo>
                    <a:pt x="3955" y="21987"/>
                    <a:pt x="0" y="25942"/>
                    <a:pt x="0" y="30823"/>
                  </a:cubicBezTo>
                  <a:cubicBezTo>
                    <a:pt x="0" y="35705"/>
                    <a:pt x="3955" y="39660"/>
                    <a:pt x="8837" y="39660"/>
                  </a:cubicBezTo>
                  <a:lnTo>
                    <a:pt x="91404" y="39660"/>
                  </a:lnTo>
                  <a:cubicBezTo>
                    <a:pt x="93749" y="39659"/>
                    <a:pt x="95996" y="38728"/>
                    <a:pt x="97652" y="37071"/>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7" name="Google Shape;1517;p34"/>
            <p:cNvSpPr/>
            <p:nvPr/>
          </p:nvSpPr>
          <p:spPr>
            <a:xfrm>
              <a:off x="6986194" y="4381360"/>
              <a:ext cx="21199" cy="13255"/>
            </a:xfrm>
            <a:custGeom>
              <a:avLst/>
              <a:gdLst/>
              <a:ahLst/>
              <a:cxnLst/>
              <a:rect l="l" t="t" r="r" b="b"/>
              <a:pathLst>
                <a:path w="28266" h="17673" extrusionOk="0">
                  <a:moveTo>
                    <a:pt x="28267" y="8837"/>
                  </a:moveTo>
                  <a:cubicBezTo>
                    <a:pt x="28267" y="3955"/>
                    <a:pt x="24311" y="0"/>
                    <a:pt x="19430" y="0"/>
                  </a:cubicBezTo>
                  <a:lnTo>
                    <a:pt x="8837" y="0"/>
                  </a:lnTo>
                  <a:cubicBezTo>
                    <a:pt x="3955" y="0"/>
                    <a:pt x="0" y="3955"/>
                    <a:pt x="0" y="8837"/>
                  </a:cubicBezTo>
                  <a:cubicBezTo>
                    <a:pt x="0" y="13718"/>
                    <a:pt x="3955" y="17673"/>
                    <a:pt x="8837" y="17673"/>
                  </a:cubicBezTo>
                  <a:lnTo>
                    <a:pt x="19430" y="17673"/>
                  </a:lnTo>
                  <a:cubicBezTo>
                    <a:pt x="24310" y="17673"/>
                    <a:pt x="28267" y="13717"/>
                    <a:pt x="28267" y="883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8" name="Google Shape;1518;p34"/>
            <p:cNvSpPr/>
            <p:nvPr/>
          </p:nvSpPr>
          <p:spPr>
            <a:xfrm>
              <a:off x="7013190" y="4381360"/>
              <a:ext cx="37432"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5"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19" name="Google Shape;1519;p34"/>
            <p:cNvSpPr/>
            <p:nvPr/>
          </p:nvSpPr>
          <p:spPr>
            <a:xfrm>
              <a:off x="6986194" y="4359924"/>
              <a:ext cx="21199" cy="13255"/>
            </a:xfrm>
            <a:custGeom>
              <a:avLst/>
              <a:gdLst/>
              <a:ahLst/>
              <a:cxnLst/>
              <a:rect l="l" t="t" r="r" b="b"/>
              <a:pathLst>
                <a:path w="28266" h="17673" extrusionOk="0">
                  <a:moveTo>
                    <a:pt x="8837" y="0"/>
                  </a:move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1"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0" name="Google Shape;1520;p34"/>
            <p:cNvSpPr/>
            <p:nvPr/>
          </p:nvSpPr>
          <p:spPr>
            <a:xfrm>
              <a:off x="7013190" y="4359924"/>
              <a:ext cx="37432"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5"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1" name="Google Shape;1521;p34"/>
            <p:cNvSpPr/>
            <p:nvPr/>
          </p:nvSpPr>
          <p:spPr>
            <a:xfrm>
              <a:off x="7216720" y="4320481"/>
              <a:ext cx="91671" cy="29743"/>
            </a:xfrm>
            <a:custGeom>
              <a:avLst/>
              <a:gdLst/>
              <a:ahLst/>
              <a:cxnLst/>
              <a:rect l="l" t="t" r="r" b="b"/>
              <a:pathLst>
                <a:path w="122228" h="39658" extrusionOk="0">
                  <a:moveTo>
                    <a:pt x="113392" y="21987"/>
                  </a:moveTo>
                  <a:lnTo>
                    <a:pt x="34484" y="21987"/>
                  </a:lnTo>
                  <a:lnTo>
                    <a:pt x="15086" y="2587"/>
                  </a:lnTo>
                  <a:cubicBezTo>
                    <a:pt x="11633" y="-862"/>
                    <a:pt x="6039" y="-862"/>
                    <a:pt x="2588" y="2587"/>
                  </a:cubicBezTo>
                  <a:cubicBezTo>
                    <a:pt x="-863" y="6040"/>
                    <a:pt x="-863" y="11634"/>
                    <a:pt x="2588" y="15085"/>
                  </a:cubicBezTo>
                  <a:lnTo>
                    <a:pt x="24575" y="37072"/>
                  </a:lnTo>
                  <a:cubicBezTo>
                    <a:pt x="26233" y="38728"/>
                    <a:pt x="28480" y="39659"/>
                    <a:pt x="30824" y="39659"/>
                  </a:cubicBezTo>
                  <a:lnTo>
                    <a:pt x="113392" y="39659"/>
                  </a:lnTo>
                  <a:cubicBezTo>
                    <a:pt x="118273" y="39659"/>
                    <a:pt x="122229" y="35704"/>
                    <a:pt x="122229" y="30822"/>
                  </a:cubicBezTo>
                  <a:cubicBezTo>
                    <a:pt x="122229" y="25941"/>
                    <a:pt x="118272" y="21987"/>
                    <a:pt x="113392" y="219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2" name="Google Shape;1522;p34"/>
            <p:cNvSpPr/>
            <p:nvPr/>
          </p:nvSpPr>
          <p:spPr>
            <a:xfrm>
              <a:off x="7287191" y="4381360"/>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0"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3" name="Google Shape;1523;p34"/>
            <p:cNvSpPr/>
            <p:nvPr/>
          </p:nvSpPr>
          <p:spPr>
            <a:xfrm>
              <a:off x="7243963" y="4381360"/>
              <a:ext cx="37432"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4"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4" name="Google Shape;1524;p34"/>
            <p:cNvSpPr/>
            <p:nvPr/>
          </p:nvSpPr>
          <p:spPr>
            <a:xfrm>
              <a:off x="7287191" y="4359924"/>
              <a:ext cx="21199" cy="13255"/>
            </a:xfrm>
            <a:custGeom>
              <a:avLst/>
              <a:gdLst/>
              <a:ahLst/>
              <a:cxnLst/>
              <a:rect l="l" t="t" r="r" b="b"/>
              <a:pathLst>
                <a:path w="28266" h="17673" extrusionOk="0">
                  <a:moveTo>
                    <a:pt x="19430" y="0"/>
                  </a:moveTo>
                  <a:lnTo>
                    <a:pt x="8837" y="0"/>
                  </a:lnTo>
                  <a:cubicBezTo>
                    <a:pt x="3955" y="0"/>
                    <a:pt x="0" y="3955"/>
                    <a:pt x="0" y="8837"/>
                  </a:cubicBezTo>
                  <a:cubicBezTo>
                    <a:pt x="0" y="13718"/>
                    <a:pt x="3955" y="17673"/>
                    <a:pt x="8837" y="17673"/>
                  </a:cubicBezTo>
                  <a:lnTo>
                    <a:pt x="19430" y="17673"/>
                  </a:lnTo>
                  <a:cubicBezTo>
                    <a:pt x="24311" y="17673"/>
                    <a:pt x="28267" y="13718"/>
                    <a:pt x="28267" y="8837"/>
                  </a:cubicBezTo>
                  <a:cubicBezTo>
                    <a:pt x="28267" y="3955"/>
                    <a:pt x="24310" y="0"/>
                    <a:pt x="19430"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5" name="Google Shape;1525;p34"/>
            <p:cNvSpPr/>
            <p:nvPr/>
          </p:nvSpPr>
          <p:spPr>
            <a:xfrm>
              <a:off x="7243963" y="4359924"/>
              <a:ext cx="37432" cy="13255"/>
            </a:xfrm>
            <a:custGeom>
              <a:avLst/>
              <a:gdLst/>
              <a:ahLst/>
              <a:cxnLst/>
              <a:rect l="l" t="t" r="r" b="b"/>
              <a:pathLst>
                <a:path w="49910" h="17673" extrusionOk="0">
                  <a:moveTo>
                    <a:pt x="41074" y="0"/>
                  </a:moveTo>
                  <a:lnTo>
                    <a:pt x="8837" y="0"/>
                  </a:lnTo>
                  <a:cubicBezTo>
                    <a:pt x="3955" y="0"/>
                    <a:pt x="0" y="3955"/>
                    <a:pt x="0" y="8837"/>
                  </a:cubicBezTo>
                  <a:cubicBezTo>
                    <a:pt x="0" y="13718"/>
                    <a:pt x="3955" y="17673"/>
                    <a:pt x="8837" y="17673"/>
                  </a:cubicBezTo>
                  <a:lnTo>
                    <a:pt x="41074" y="17673"/>
                  </a:lnTo>
                  <a:cubicBezTo>
                    <a:pt x="45955" y="17673"/>
                    <a:pt x="49911" y="13718"/>
                    <a:pt x="49911" y="8837"/>
                  </a:cubicBezTo>
                  <a:cubicBezTo>
                    <a:pt x="49911" y="3955"/>
                    <a:pt x="45954" y="0"/>
                    <a:pt x="41074"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6" name="Google Shape;1526;p34"/>
            <p:cNvSpPr/>
            <p:nvPr/>
          </p:nvSpPr>
          <p:spPr>
            <a:xfrm>
              <a:off x="6983377" y="4158585"/>
              <a:ext cx="129053" cy="149089"/>
            </a:xfrm>
            <a:custGeom>
              <a:avLst/>
              <a:gdLst/>
              <a:ahLst/>
              <a:cxnLst/>
              <a:rect l="l" t="t" r="r" b="b"/>
              <a:pathLst>
                <a:path w="172071" h="198785" extrusionOk="0">
                  <a:moveTo>
                    <a:pt x="65777" y="0"/>
                  </a:moveTo>
                  <a:cubicBezTo>
                    <a:pt x="60895" y="0"/>
                    <a:pt x="56940" y="3955"/>
                    <a:pt x="56940" y="8837"/>
                  </a:cubicBezTo>
                  <a:lnTo>
                    <a:pt x="56940" y="41109"/>
                  </a:lnTo>
                  <a:cubicBezTo>
                    <a:pt x="24833" y="45439"/>
                    <a:pt x="0" y="73022"/>
                    <a:pt x="0" y="106293"/>
                  </a:cubicBezTo>
                  <a:cubicBezTo>
                    <a:pt x="0" y="142563"/>
                    <a:pt x="29507" y="172070"/>
                    <a:pt x="65777" y="172070"/>
                  </a:cubicBezTo>
                  <a:cubicBezTo>
                    <a:pt x="74702" y="172070"/>
                    <a:pt x="83497" y="170258"/>
                    <a:pt x="91632" y="166780"/>
                  </a:cubicBezTo>
                  <a:lnTo>
                    <a:pt x="108188" y="194482"/>
                  </a:lnTo>
                  <a:cubicBezTo>
                    <a:pt x="109390" y="196493"/>
                    <a:pt x="111342" y="197945"/>
                    <a:pt x="113614" y="198518"/>
                  </a:cubicBezTo>
                  <a:cubicBezTo>
                    <a:pt x="115857" y="199083"/>
                    <a:pt x="118266" y="198753"/>
                    <a:pt x="120306" y="197534"/>
                  </a:cubicBezTo>
                  <a:cubicBezTo>
                    <a:pt x="152236" y="178452"/>
                    <a:pt x="172071" y="143490"/>
                    <a:pt x="172071" y="106293"/>
                  </a:cubicBezTo>
                  <a:cubicBezTo>
                    <a:pt x="172071" y="78076"/>
                    <a:pt x="160966" y="51432"/>
                    <a:pt x="140804" y="31268"/>
                  </a:cubicBezTo>
                  <a:cubicBezTo>
                    <a:pt x="120641" y="11104"/>
                    <a:pt x="93994" y="0"/>
                    <a:pt x="65777" y="0"/>
                  </a:cubicBezTo>
                  <a:close/>
                  <a:moveTo>
                    <a:pt x="65777" y="154397"/>
                  </a:moveTo>
                  <a:cubicBezTo>
                    <a:pt x="39252" y="154397"/>
                    <a:pt x="17673" y="132818"/>
                    <a:pt x="17673" y="106293"/>
                  </a:cubicBezTo>
                  <a:cubicBezTo>
                    <a:pt x="17673" y="82788"/>
                    <a:pt x="34622" y="63166"/>
                    <a:pt x="56940" y="59004"/>
                  </a:cubicBezTo>
                  <a:lnTo>
                    <a:pt x="56940" y="106293"/>
                  </a:lnTo>
                  <a:cubicBezTo>
                    <a:pt x="56940" y="107889"/>
                    <a:pt x="57372" y="109457"/>
                    <a:pt x="58191" y="110827"/>
                  </a:cubicBezTo>
                  <a:lnTo>
                    <a:pt x="82451" y="151419"/>
                  </a:lnTo>
                  <a:cubicBezTo>
                    <a:pt x="77141" y="153380"/>
                    <a:pt x="71497" y="154397"/>
                    <a:pt x="65777" y="154397"/>
                  </a:cubicBezTo>
                  <a:close/>
                  <a:moveTo>
                    <a:pt x="118594" y="177446"/>
                  </a:moveTo>
                  <a:lnTo>
                    <a:pt x="74613" y="103854"/>
                  </a:lnTo>
                  <a:lnTo>
                    <a:pt x="74613" y="18114"/>
                  </a:lnTo>
                  <a:cubicBezTo>
                    <a:pt x="94800" y="20136"/>
                    <a:pt x="113605" y="29066"/>
                    <a:pt x="128305" y="43765"/>
                  </a:cubicBezTo>
                  <a:cubicBezTo>
                    <a:pt x="145130" y="60590"/>
                    <a:pt x="154397" y="82797"/>
                    <a:pt x="154397" y="106293"/>
                  </a:cubicBezTo>
                  <a:cubicBezTo>
                    <a:pt x="154397" y="134340"/>
                    <a:pt x="140871" y="160862"/>
                    <a:pt x="118594" y="17744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7" name="Google Shape;1527;p34"/>
            <p:cNvSpPr/>
            <p:nvPr/>
          </p:nvSpPr>
          <p:spPr>
            <a:xfrm>
              <a:off x="7118407" y="4148233"/>
              <a:ext cx="57770" cy="13255"/>
            </a:xfrm>
            <a:custGeom>
              <a:avLst/>
              <a:gdLst/>
              <a:ahLst/>
              <a:cxnLst/>
              <a:rect l="l" t="t" r="r" b="b"/>
              <a:pathLst>
                <a:path w="77027" h="17673" extrusionOk="0">
                  <a:moveTo>
                    <a:pt x="0" y="8837"/>
                  </a:moveTo>
                  <a:cubicBezTo>
                    <a:pt x="0" y="13718"/>
                    <a:pt x="3955" y="17673"/>
                    <a:pt x="8837" y="17673"/>
                  </a:cubicBezTo>
                  <a:lnTo>
                    <a:pt x="68191" y="17673"/>
                  </a:lnTo>
                  <a:cubicBezTo>
                    <a:pt x="73072" y="17673"/>
                    <a:pt x="77027" y="13718"/>
                    <a:pt x="77027" y="8837"/>
                  </a:cubicBezTo>
                  <a:cubicBezTo>
                    <a:pt x="77027" y="3955"/>
                    <a:pt x="73072" y="0"/>
                    <a:pt x="68191" y="0"/>
                  </a:cubicBezTo>
                  <a:lnTo>
                    <a:pt x="8837" y="0"/>
                  </a:lnTo>
                  <a:cubicBezTo>
                    <a:pt x="3956" y="0"/>
                    <a:pt x="0" y="3956"/>
                    <a:pt x="0" y="883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28" name="Google Shape;1528;p34"/>
            <p:cNvSpPr/>
            <p:nvPr/>
          </p:nvSpPr>
          <p:spPr>
            <a:xfrm>
              <a:off x="7172870" y="4148233"/>
              <a:ext cx="138338" cy="159439"/>
            </a:xfrm>
            <a:custGeom>
              <a:avLst/>
              <a:gdLst/>
              <a:ahLst/>
              <a:cxnLst/>
              <a:rect l="l" t="t" r="r" b="b"/>
              <a:pathLst>
                <a:path w="184451" h="212586" extrusionOk="0">
                  <a:moveTo>
                    <a:pt x="153184" y="31268"/>
                  </a:moveTo>
                  <a:cubicBezTo>
                    <a:pt x="133021" y="11105"/>
                    <a:pt x="106375" y="0"/>
                    <a:pt x="78158" y="0"/>
                  </a:cubicBezTo>
                  <a:cubicBezTo>
                    <a:pt x="73276" y="0"/>
                    <a:pt x="69321" y="3955"/>
                    <a:pt x="69321" y="8837"/>
                  </a:cubicBezTo>
                  <a:lnTo>
                    <a:pt x="69321" y="41109"/>
                  </a:lnTo>
                  <a:cubicBezTo>
                    <a:pt x="37216" y="45439"/>
                    <a:pt x="12382" y="73022"/>
                    <a:pt x="12382" y="106293"/>
                  </a:cubicBezTo>
                  <a:cubicBezTo>
                    <a:pt x="12382" y="120730"/>
                    <a:pt x="17018" y="134481"/>
                    <a:pt x="25581" y="145824"/>
                  </a:cubicBezTo>
                  <a:lnTo>
                    <a:pt x="2626" y="168508"/>
                  </a:lnTo>
                  <a:cubicBezTo>
                    <a:pt x="-846" y="171938"/>
                    <a:pt x="-880" y="177533"/>
                    <a:pt x="2551" y="181004"/>
                  </a:cubicBezTo>
                  <a:cubicBezTo>
                    <a:pt x="22384" y="201075"/>
                    <a:pt x="49942" y="212587"/>
                    <a:pt x="78159" y="212587"/>
                  </a:cubicBezTo>
                  <a:cubicBezTo>
                    <a:pt x="95243" y="212587"/>
                    <a:pt x="112296" y="208338"/>
                    <a:pt x="127472" y="200299"/>
                  </a:cubicBezTo>
                  <a:cubicBezTo>
                    <a:pt x="131786" y="198016"/>
                    <a:pt x="133431" y="192667"/>
                    <a:pt x="131146" y="188354"/>
                  </a:cubicBezTo>
                  <a:cubicBezTo>
                    <a:pt x="128863" y="184042"/>
                    <a:pt x="123512" y="182396"/>
                    <a:pt x="119201" y="184681"/>
                  </a:cubicBezTo>
                  <a:cubicBezTo>
                    <a:pt x="106561" y="191375"/>
                    <a:pt x="92370" y="194913"/>
                    <a:pt x="78158" y="194913"/>
                  </a:cubicBezTo>
                  <a:cubicBezTo>
                    <a:pt x="57591" y="194913"/>
                    <a:pt x="37443" y="187578"/>
                    <a:pt x="21653" y="174553"/>
                  </a:cubicBezTo>
                  <a:lnTo>
                    <a:pt x="43866" y="152602"/>
                  </a:lnTo>
                  <a:cubicBezTo>
                    <a:pt x="43868" y="152600"/>
                    <a:pt x="43870" y="152599"/>
                    <a:pt x="43872" y="152596"/>
                  </a:cubicBezTo>
                  <a:lnTo>
                    <a:pt x="84368" y="112579"/>
                  </a:lnTo>
                  <a:cubicBezTo>
                    <a:pt x="86048" y="110919"/>
                    <a:pt x="86995" y="108656"/>
                    <a:pt x="86995" y="106293"/>
                  </a:cubicBezTo>
                  <a:lnTo>
                    <a:pt x="86995" y="18114"/>
                  </a:lnTo>
                  <a:cubicBezTo>
                    <a:pt x="107181" y="20136"/>
                    <a:pt x="125987" y="29066"/>
                    <a:pt x="140686" y="43765"/>
                  </a:cubicBezTo>
                  <a:cubicBezTo>
                    <a:pt x="157511" y="60590"/>
                    <a:pt x="166778" y="82797"/>
                    <a:pt x="166778" y="106293"/>
                  </a:cubicBezTo>
                  <a:cubicBezTo>
                    <a:pt x="166778" y="127649"/>
                    <a:pt x="158906" y="148355"/>
                    <a:pt x="144614" y="164598"/>
                  </a:cubicBezTo>
                  <a:cubicBezTo>
                    <a:pt x="141391" y="168261"/>
                    <a:pt x="141747" y="173846"/>
                    <a:pt x="145412" y="177069"/>
                  </a:cubicBezTo>
                  <a:cubicBezTo>
                    <a:pt x="149073" y="180292"/>
                    <a:pt x="154659" y="179936"/>
                    <a:pt x="157884" y="176272"/>
                  </a:cubicBezTo>
                  <a:cubicBezTo>
                    <a:pt x="175016" y="156800"/>
                    <a:pt x="184451" y="131948"/>
                    <a:pt x="184451" y="106292"/>
                  </a:cubicBezTo>
                  <a:cubicBezTo>
                    <a:pt x="184451" y="78076"/>
                    <a:pt x="173346" y="51432"/>
                    <a:pt x="153184" y="31268"/>
                  </a:cubicBezTo>
                  <a:close/>
                  <a:moveTo>
                    <a:pt x="30056" y="106293"/>
                  </a:moveTo>
                  <a:cubicBezTo>
                    <a:pt x="30056" y="82788"/>
                    <a:pt x="47003" y="63166"/>
                    <a:pt x="69321" y="59004"/>
                  </a:cubicBezTo>
                  <a:lnTo>
                    <a:pt x="69321" y="102602"/>
                  </a:lnTo>
                  <a:lnTo>
                    <a:pt x="38308" y="133248"/>
                  </a:lnTo>
                  <a:cubicBezTo>
                    <a:pt x="32942" y="125349"/>
                    <a:pt x="30056" y="116035"/>
                    <a:pt x="30056" y="10629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1529" name="Google Shape;1529;p34"/>
          <p:cNvGrpSpPr/>
          <p:nvPr/>
        </p:nvGrpSpPr>
        <p:grpSpPr>
          <a:xfrm>
            <a:off x="1971140" y="5569253"/>
            <a:ext cx="368225" cy="368164"/>
            <a:chOff x="6187708" y="4024395"/>
            <a:chExt cx="452440" cy="452438"/>
          </a:xfrm>
        </p:grpSpPr>
        <p:sp>
          <p:nvSpPr>
            <p:cNvPr id="1530" name="Google Shape;1530;p34"/>
            <p:cNvSpPr/>
            <p:nvPr/>
          </p:nvSpPr>
          <p:spPr>
            <a:xfrm>
              <a:off x="6342603" y="4095032"/>
              <a:ext cx="140344" cy="140347"/>
            </a:xfrm>
            <a:custGeom>
              <a:avLst/>
              <a:gdLst/>
              <a:ahLst/>
              <a:cxnLst/>
              <a:rect l="l" t="t" r="r" b="b"/>
              <a:pathLst>
                <a:path w="187126" h="187129" extrusionOk="0">
                  <a:moveTo>
                    <a:pt x="87502" y="190"/>
                  </a:moveTo>
                  <a:cubicBezTo>
                    <a:pt x="40682" y="3150"/>
                    <a:pt x="3144" y="40686"/>
                    <a:pt x="187" y="87505"/>
                  </a:cubicBezTo>
                  <a:cubicBezTo>
                    <a:pt x="-1512" y="114410"/>
                    <a:pt x="8407" y="140733"/>
                    <a:pt x="27402" y="159728"/>
                  </a:cubicBezTo>
                  <a:cubicBezTo>
                    <a:pt x="46470" y="178796"/>
                    <a:pt x="72827" y="188636"/>
                    <a:pt x="99625" y="186942"/>
                  </a:cubicBezTo>
                  <a:cubicBezTo>
                    <a:pt x="146444" y="183982"/>
                    <a:pt x="183981" y="146447"/>
                    <a:pt x="186939" y="99628"/>
                  </a:cubicBezTo>
                  <a:cubicBezTo>
                    <a:pt x="188638" y="72724"/>
                    <a:pt x="178719" y="46399"/>
                    <a:pt x="159725" y="27405"/>
                  </a:cubicBezTo>
                  <a:cubicBezTo>
                    <a:pt x="140730" y="8411"/>
                    <a:pt x="114400" y="-1524"/>
                    <a:pt x="87502" y="190"/>
                  </a:cubicBezTo>
                  <a:close/>
                  <a:moveTo>
                    <a:pt x="169300" y="98513"/>
                  </a:moveTo>
                  <a:cubicBezTo>
                    <a:pt x="166902" y="136472"/>
                    <a:pt x="136469" y="166905"/>
                    <a:pt x="98510" y="169303"/>
                  </a:cubicBezTo>
                  <a:cubicBezTo>
                    <a:pt x="76679" y="170697"/>
                    <a:pt x="55306" y="162640"/>
                    <a:pt x="39898" y="147231"/>
                  </a:cubicBezTo>
                  <a:cubicBezTo>
                    <a:pt x="24491" y="131825"/>
                    <a:pt x="16446" y="110461"/>
                    <a:pt x="17827" y="88619"/>
                  </a:cubicBezTo>
                  <a:cubicBezTo>
                    <a:pt x="20224" y="50661"/>
                    <a:pt x="50657" y="20227"/>
                    <a:pt x="88617" y="17829"/>
                  </a:cubicBezTo>
                  <a:cubicBezTo>
                    <a:pt x="110147" y="16463"/>
                    <a:pt x="131613" y="24286"/>
                    <a:pt x="147228" y="39901"/>
                  </a:cubicBezTo>
                  <a:cubicBezTo>
                    <a:pt x="162636" y="55309"/>
                    <a:pt x="170681" y="76671"/>
                    <a:pt x="169300" y="9851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1" name="Google Shape;1531;p34"/>
            <p:cNvSpPr/>
            <p:nvPr/>
          </p:nvSpPr>
          <p:spPr>
            <a:xfrm>
              <a:off x="6373959" y="4127696"/>
              <a:ext cx="77630" cy="75020"/>
            </a:xfrm>
            <a:custGeom>
              <a:avLst/>
              <a:gdLst/>
              <a:ahLst/>
              <a:cxnLst/>
              <a:rect l="l" t="t" r="r" b="b"/>
              <a:pathLst>
                <a:path w="103507" h="100027" extrusionOk="0">
                  <a:moveTo>
                    <a:pt x="89570" y="25946"/>
                  </a:moveTo>
                  <a:lnTo>
                    <a:pt x="73518" y="23613"/>
                  </a:lnTo>
                  <a:lnTo>
                    <a:pt x="66339" y="9066"/>
                  </a:lnTo>
                  <a:cubicBezTo>
                    <a:pt x="63578" y="3473"/>
                    <a:pt x="57989" y="0"/>
                    <a:pt x="51753" y="0"/>
                  </a:cubicBezTo>
                  <a:cubicBezTo>
                    <a:pt x="45516" y="1"/>
                    <a:pt x="39928" y="3476"/>
                    <a:pt x="37170" y="9066"/>
                  </a:cubicBezTo>
                  <a:lnTo>
                    <a:pt x="29990" y="23613"/>
                  </a:lnTo>
                  <a:lnTo>
                    <a:pt x="13939" y="25946"/>
                  </a:lnTo>
                  <a:cubicBezTo>
                    <a:pt x="7767" y="26842"/>
                    <a:pt x="2736" y="31083"/>
                    <a:pt x="809" y="37015"/>
                  </a:cubicBezTo>
                  <a:cubicBezTo>
                    <a:pt x="-1119" y="42947"/>
                    <a:pt x="457" y="49335"/>
                    <a:pt x="4923" y="53686"/>
                  </a:cubicBezTo>
                  <a:lnTo>
                    <a:pt x="16539" y="65010"/>
                  </a:lnTo>
                  <a:lnTo>
                    <a:pt x="13797" y="80995"/>
                  </a:lnTo>
                  <a:cubicBezTo>
                    <a:pt x="12742" y="87141"/>
                    <a:pt x="15221" y="93237"/>
                    <a:pt x="20266" y="96903"/>
                  </a:cubicBezTo>
                  <a:cubicBezTo>
                    <a:pt x="25311" y="100568"/>
                    <a:pt x="31876" y="101044"/>
                    <a:pt x="37395" y="98141"/>
                  </a:cubicBezTo>
                  <a:lnTo>
                    <a:pt x="51753" y="90592"/>
                  </a:lnTo>
                  <a:lnTo>
                    <a:pt x="66110" y="98141"/>
                  </a:lnTo>
                  <a:cubicBezTo>
                    <a:pt x="68512" y="99403"/>
                    <a:pt x="71110" y="100028"/>
                    <a:pt x="73695" y="100028"/>
                  </a:cubicBezTo>
                  <a:cubicBezTo>
                    <a:pt x="77054" y="100028"/>
                    <a:pt x="80389" y="98974"/>
                    <a:pt x="83241" y="96904"/>
                  </a:cubicBezTo>
                  <a:cubicBezTo>
                    <a:pt x="88286" y="93239"/>
                    <a:pt x="90765" y="87143"/>
                    <a:pt x="89710" y="80997"/>
                  </a:cubicBezTo>
                  <a:lnTo>
                    <a:pt x="86968" y="65010"/>
                  </a:lnTo>
                  <a:lnTo>
                    <a:pt x="98582" y="53688"/>
                  </a:lnTo>
                  <a:cubicBezTo>
                    <a:pt x="103049" y="49337"/>
                    <a:pt x="104626" y="42949"/>
                    <a:pt x="102699" y="37017"/>
                  </a:cubicBezTo>
                  <a:cubicBezTo>
                    <a:pt x="100773" y="31084"/>
                    <a:pt x="95743" y="26842"/>
                    <a:pt x="89570" y="25946"/>
                  </a:cubicBezTo>
                  <a:close/>
                  <a:moveTo>
                    <a:pt x="74102" y="52872"/>
                  </a:moveTo>
                  <a:cubicBezTo>
                    <a:pt x="70267" y="56611"/>
                    <a:pt x="68520" y="61993"/>
                    <a:pt x="69425" y="67267"/>
                  </a:cubicBezTo>
                  <a:lnTo>
                    <a:pt x="71808" y="81170"/>
                  </a:lnTo>
                  <a:lnTo>
                    <a:pt x="59321" y="74606"/>
                  </a:lnTo>
                  <a:cubicBezTo>
                    <a:pt x="56952" y="73361"/>
                    <a:pt x="54354" y="72739"/>
                    <a:pt x="51755" y="72739"/>
                  </a:cubicBezTo>
                  <a:cubicBezTo>
                    <a:pt x="49156" y="72739"/>
                    <a:pt x="46557" y="73361"/>
                    <a:pt x="44185" y="74606"/>
                  </a:cubicBezTo>
                  <a:lnTo>
                    <a:pt x="31699" y="81170"/>
                  </a:lnTo>
                  <a:lnTo>
                    <a:pt x="34084" y="67267"/>
                  </a:lnTo>
                  <a:cubicBezTo>
                    <a:pt x="34989" y="61990"/>
                    <a:pt x="33239" y="56607"/>
                    <a:pt x="29405" y="52872"/>
                  </a:cubicBezTo>
                  <a:lnTo>
                    <a:pt x="19304" y="43025"/>
                  </a:lnTo>
                  <a:lnTo>
                    <a:pt x="33266" y="40996"/>
                  </a:lnTo>
                  <a:cubicBezTo>
                    <a:pt x="38565" y="40226"/>
                    <a:pt x="43142" y="36898"/>
                    <a:pt x="45510" y="32100"/>
                  </a:cubicBezTo>
                  <a:lnTo>
                    <a:pt x="51754" y="19450"/>
                  </a:lnTo>
                  <a:lnTo>
                    <a:pt x="57997" y="32098"/>
                  </a:lnTo>
                  <a:cubicBezTo>
                    <a:pt x="60365" y="36898"/>
                    <a:pt x="64943" y="40225"/>
                    <a:pt x="70244" y="40996"/>
                  </a:cubicBezTo>
                  <a:lnTo>
                    <a:pt x="84203" y="43025"/>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2" name="Google Shape;1532;p34"/>
            <p:cNvSpPr/>
            <p:nvPr/>
          </p:nvSpPr>
          <p:spPr>
            <a:xfrm>
              <a:off x="6187708" y="4024395"/>
              <a:ext cx="452440" cy="452438"/>
            </a:xfrm>
            <a:custGeom>
              <a:avLst/>
              <a:gdLst/>
              <a:ahLst/>
              <a:cxnLst/>
              <a:rect l="l" t="t" r="r" b="b"/>
              <a:pathLst>
                <a:path w="603253" h="603250" extrusionOk="0">
                  <a:moveTo>
                    <a:pt x="603247" y="346422"/>
                  </a:moveTo>
                  <a:cubicBezTo>
                    <a:pt x="603049" y="341546"/>
                    <a:pt x="598966" y="337749"/>
                    <a:pt x="594059" y="337951"/>
                  </a:cubicBezTo>
                  <a:cubicBezTo>
                    <a:pt x="593813" y="337961"/>
                    <a:pt x="593570" y="337966"/>
                    <a:pt x="593326" y="337966"/>
                  </a:cubicBezTo>
                  <a:cubicBezTo>
                    <a:pt x="582749" y="337966"/>
                    <a:pt x="575126" y="328542"/>
                    <a:pt x="563717" y="313346"/>
                  </a:cubicBezTo>
                  <a:cubicBezTo>
                    <a:pt x="551873" y="297571"/>
                    <a:pt x="538449" y="279690"/>
                    <a:pt x="515533" y="273757"/>
                  </a:cubicBezTo>
                  <a:cubicBezTo>
                    <a:pt x="495699" y="268622"/>
                    <a:pt x="479437" y="270110"/>
                    <a:pt x="466752" y="274579"/>
                  </a:cubicBezTo>
                  <a:lnTo>
                    <a:pt x="467779" y="272800"/>
                  </a:lnTo>
                  <a:cubicBezTo>
                    <a:pt x="473417" y="263035"/>
                    <a:pt x="473546" y="250831"/>
                    <a:pt x="468113" y="240952"/>
                  </a:cubicBezTo>
                  <a:lnTo>
                    <a:pt x="458051" y="222649"/>
                  </a:lnTo>
                  <a:cubicBezTo>
                    <a:pt x="456855" y="220475"/>
                    <a:pt x="456223" y="218015"/>
                    <a:pt x="456223" y="215536"/>
                  </a:cubicBezTo>
                  <a:lnTo>
                    <a:pt x="456223" y="159967"/>
                  </a:lnTo>
                  <a:cubicBezTo>
                    <a:pt x="456223" y="157488"/>
                    <a:pt x="456855" y="155028"/>
                    <a:pt x="458051" y="152854"/>
                  </a:cubicBezTo>
                  <a:lnTo>
                    <a:pt x="468113" y="134549"/>
                  </a:lnTo>
                  <a:cubicBezTo>
                    <a:pt x="473544" y="124670"/>
                    <a:pt x="473417" y="112467"/>
                    <a:pt x="467779" y="102703"/>
                  </a:cubicBezTo>
                  <a:lnTo>
                    <a:pt x="457589" y="85052"/>
                  </a:lnTo>
                  <a:cubicBezTo>
                    <a:pt x="451951" y="75288"/>
                    <a:pt x="441447" y="69076"/>
                    <a:pt x="430175" y="68840"/>
                  </a:cubicBezTo>
                  <a:lnTo>
                    <a:pt x="409291" y="68403"/>
                  </a:lnTo>
                  <a:cubicBezTo>
                    <a:pt x="407089" y="68356"/>
                    <a:pt x="404879" y="67798"/>
                    <a:pt x="402899" y="66790"/>
                  </a:cubicBezTo>
                  <a:cubicBezTo>
                    <a:pt x="398554" y="64578"/>
                    <a:pt x="393231" y="66303"/>
                    <a:pt x="391013" y="70651"/>
                  </a:cubicBezTo>
                  <a:cubicBezTo>
                    <a:pt x="388797" y="74999"/>
                    <a:pt x="390527" y="80321"/>
                    <a:pt x="394875" y="82537"/>
                  </a:cubicBezTo>
                  <a:cubicBezTo>
                    <a:pt x="399213" y="84747"/>
                    <a:pt x="404071" y="85970"/>
                    <a:pt x="408920" y="86072"/>
                  </a:cubicBezTo>
                  <a:lnTo>
                    <a:pt x="429804" y="86509"/>
                  </a:lnTo>
                  <a:cubicBezTo>
                    <a:pt x="434934" y="86617"/>
                    <a:pt x="439716" y="89444"/>
                    <a:pt x="442283" y="93889"/>
                  </a:cubicBezTo>
                  <a:lnTo>
                    <a:pt x="452473" y="111540"/>
                  </a:lnTo>
                  <a:cubicBezTo>
                    <a:pt x="455039" y="115984"/>
                    <a:pt x="455098" y="121538"/>
                    <a:pt x="452625" y="126036"/>
                  </a:cubicBezTo>
                  <a:lnTo>
                    <a:pt x="442563" y="144341"/>
                  </a:lnTo>
                  <a:cubicBezTo>
                    <a:pt x="439937" y="149116"/>
                    <a:pt x="438550" y="154519"/>
                    <a:pt x="438550" y="159968"/>
                  </a:cubicBezTo>
                  <a:lnTo>
                    <a:pt x="438550" y="215537"/>
                  </a:lnTo>
                  <a:cubicBezTo>
                    <a:pt x="438550" y="220986"/>
                    <a:pt x="439938" y="226390"/>
                    <a:pt x="442563" y="231165"/>
                  </a:cubicBezTo>
                  <a:lnTo>
                    <a:pt x="452625" y="249469"/>
                  </a:lnTo>
                  <a:cubicBezTo>
                    <a:pt x="455098" y="253965"/>
                    <a:pt x="455039" y="259520"/>
                    <a:pt x="452473" y="263965"/>
                  </a:cubicBezTo>
                  <a:lnTo>
                    <a:pt x="442283" y="281616"/>
                  </a:lnTo>
                  <a:cubicBezTo>
                    <a:pt x="439716" y="286060"/>
                    <a:pt x="434935" y="288887"/>
                    <a:pt x="429804" y="288996"/>
                  </a:cubicBezTo>
                  <a:lnTo>
                    <a:pt x="421955" y="289161"/>
                  </a:lnTo>
                  <a:cubicBezTo>
                    <a:pt x="421840" y="289161"/>
                    <a:pt x="421726" y="289163"/>
                    <a:pt x="421612" y="289168"/>
                  </a:cubicBezTo>
                  <a:lnTo>
                    <a:pt x="408921" y="289434"/>
                  </a:lnTo>
                  <a:cubicBezTo>
                    <a:pt x="403473" y="289547"/>
                    <a:pt x="398099" y="291048"/>
                    <a:pt x="393382" y="293773"/>
                  </a:cubicBezTo>
                  <a:lnTo>
                    <a:pt x="345256" y="321557"/>
                  </a:lnTo>
                  <a:cubicBezTo>
                    <a:pt x="340537" y="324282"/>
                    <a:pt x="336551" y="328186"/>
                    <a:pt x="333729" y="332846"/>
                  </a:cubicBezTo>
                  <a:lnTo>
                    <a:pt x="322909" y="350712"/>
                  </a:lnTo>
                  <a:cubicBezTo>
                    <a:pt x="320249" y="355102"/>
                    <a:pt x="315412" y="357829"/>
                    <a:pt x="310279" y="357829"/>
                  </a:cubicBezTo>
                  <a:lnTo>
                    <a:pt x="289896" y="357829"/>
                  </a:lnTo>
                  <a:cubicBezTo>
                    <a:pt x="284765" y="357829"/>
                    <a:pt x="279925" y="355102"/>
                    <a:pt x="277266" y="350713"/>
                  </a:cubicBezTo>
                  <a:lnTo>
                    <a:pt x="266445" y="332844"/>
                  </a:lnTo>
                  <a:cubicBezTo>
                    <a:pt x="263622" y="328186"/>
                    <a:pt x="259637" y="324281"/>
                    <a:pt x="254918" y="321557"/>
                  </a:cubicBezTo>
                  <a:lnTo>
                    <a:pt x="206795" y="293773"/>
                  </a:lnTo>
                  <a:cubicBezTo>
                    <a:pt x="202075" y="291049"/>
                    <a:pt x="196701" y="289547"/>
                    <a:pt x="191254" y="289434"/>
                  </a:cubicBezTo>
                  <a:lnTo>
                    <a:pt x="170370" y="288996"/>
                  </a:lnTo>
                  <a:cubicBezTo>
                    <a:pt x="165240" y="288887"/>
                    <a:pt x="160459" y="286061"/>
                    <a:pt x="157893" y="281616"/>
                  </a:cubicBezTo>
                  <a:lnTo>
                    <a:pt x="147701" y="263965"/>
                  </a:lnTo>
                  <a:cubicBezTo>
                    <a:pt x="145135" y="259522"/>
                    <a:pt x="145077" y="253967"/>
                    <a:pt x="147549" y="249469"/>
                  </a:cubicBezTo>
                  <a:lnTo>
                    <a:pt x="157613" y="231164"/>
                  </a:lnTo>
                  <a:cubicBezTo>
                    <a:pt x="160237" y="226387"/>
                    <a:pt x="161624" y="220984"/>
                    <a:pt x="161624" y="215537"/>
                  </a:cubicBezTo>
                  <a:lnTo>
                    <a:pt x="161624" y="159968"/>
                  </a:lnTo>
                  <a:cubicBezTo>
                    <a:pt x="161624" y="154522"/>
                    <a:pt x="160236" y="149118"/>
                    <a:pt x="157612" y="144341"/>
                  </a:cubicBezTo>
                  <a:lnTo>
                    <a:pt x="147549" y="126036"/>
                  </a:lnTo>
                  <a:cubicBezTo>
                    <a:pt x="145076" y="121540"/>
                    <a:pt x="145135" y="115984"/>
                    <a:pt x="147701" y="111540"/>
                  </a:cubicBezTo>
                  <a:lnTo>
                    <a:pt x="157893" y="93888"/>
                  </a:lnTo>
                  <a:cubicBezTo>
                    <a:pt x="160459" y="89445"/>
                    <a:pt x="165239" y="86617"/>
                    <a:pt x="170370" y="86509"/>
                  </a:cubicBezTo>
                  <a:lnTo>
                    <a:pt x="191255" y="86072"/>
                  </a:lnTo>
                  <a:cubicBezTo>
                    <a:pt x="196706" y="85956"/>
                    <a:pt x="202080" y="84456"/>
                    <a:pt x="206794" y="81732"/>
                  </a:cubicBezTo>
                  <a:lnTo>
                    <a:pt x="254919" y="53948"/>
                  </a:lnTo>
                  <a:cubicBezTo>
                    <a:pt x="259638" y="51223"/>
                    <a:pt x="263624" y="47319"/>
                    <a:pt x="266445" y="42659"/>
                  </a:cubicBezTo>
                  <a:lnTo>
                    <a:pt x="277266" y="24793"/>
                  </a:lnTo>
                  <a:cubicBezTo>
                    <a:pt x="279925" y="20403"/>
                    <a:pt x="284764" y="17677"/>
                    <a:pt x="289896" y="17677"/>
                  </a:cubicBezTo>
                  <a:lnTo>
                    <a:pt x="310279" y="17677"/>
                  </a:lnTo>
                  <a:cubicBezTo>
                    <a:pt x="315410" y="17677"/>
                    <a:pt x="320249" y="20403"/>
                    <a:pt x="322909" y="24792"/>
                  </a:cubicBezTo>
                  <a:lnTo>
                    <a:pt x="333729" y="42659"/>
                  </a:lnTo>
                  <a:cubicBezTo>
                    <a:pt x="336551" y="47319"/>
                    <a:pt x="340536" y="51223"/>
                    <a:pt x="345257" y="53948"/>
                  </a:cubicBezTo>
                  <a:lnTo>
                    <a:pt x="363947" y="64740"/>
                  </a:lnTo>
                  <a:cubicBezTo>
                    <a:pt x="368171" y="67175"/>
                    <a:pt x="373577" y="65733"/>
                    <a:pt x="376018" y="61506"/>
                  </a:cubicBezTo>
                  <a:cubicBezTo>
                    <a:pt x="378458" y="57279"/>
                    <a:pt x="377010" y="51875"/>
                    <a:pt x="372784" y="49435"/>
                  </a:cubicBezTo>
                  <a:lnTo>
                    <a:pt x="354095" y="38643"/>
                  </a:lnTo>
                  <a:cubicBezTo>
                    <a:pt x="351946" y="37403"/>
                    <a:pt x="350132" y="35625"/>
                    <a:pt x="348846" y="33505"/>
                  </a:cubicBezTo>
                  <a:lnTo>
                    <a:pt x="338025" y="15637"/>
                  </a:lnTo>
                  <a:cubicBezTo>
                    <a:pt x="332186" y="5990"/>
                    <a:pt x="321554" y="0"/>
                    <a:pt x="310280" y="0"/>
                  </a:cubicBezTo>
                  <a:lnTo>
                    <a:pt x="289897" y="0"/>
                  </a:lnTo>
                  <a:cubicBezTo>
                    <a:pt x="278623" y="0"/>
                    <a:pt x="267991" y="5990"/>
                    <a:pt x="262150" y="15635"/>
                  </a:cubicBezTo>
                  <a:lnTo>
                    <a:pt x="251329" y="33502"/>
                  </a:lnTo>
                  <a:cubicBezTo>
                    <a:pt x="250044" y="35624"/>
                    <a:pt x="248229" y="37400"/>
                    <a:pt x="246083" y="38640"/>
                  </a:cubicBezTo>
                  <a:lnTo>
                    <a:pt x="197957" y="66423"/>
                  </a:lnTo>
                  <a:cubicBezTo>
                    <a:pt x="195811" y="67664"/>
                    <a:pt x="193365" y="68346"/>
                    <a:pt x="190884" y="68399"/>
                  </a:cubicBezTo>
                  <a:lnTo>
                    <a:pt x="170000" y="68836"/>
                  </a:lnTo>
                  <a:cubicBezTo>
                    <a:pt x="158729" y="69072"/>
                    <a:pt x="148225" y="75285"/>
                    <a:pt x="142588" y="85049"/>
                  </a:cubicBezTo>
                  <a:lnTo>
                    <a:pt x="132396" y="102700"/>
                  </a:lnTo>
                  <a:cubicBezTo>
                    <a:pt x="126759" y="112463"/>
                    <a:pt x="126630" y="124667"/>
                    <a:pt x="132063" y="134546"/>
                  </a:cubicBezTo>
                  <a:lnTo>
                    <a:pt x="142125" y="152850"/>
                  </a:lnTo>
                  <a:cubicBezTo>
                    <a:pt x="143320" y="155025"/>
                    <a:pt x="143952" y="157485"/>
                    <a:pt x="143952" y="159964"/>
                  </a:cubicBezTo>
                  <a:lnTo>
                    <a:pt x="143952" y="215532"/>
                  </a:lnTo>
                  <a:cubicBezTo>
                    <a:pt x="143952" y="218011"/>
                    <a:pt x="143320" y="220471"/>
                    <a:pt x="142126" y="222645"/>
                  </a:cubicBezTo>
                  <a:lnTo>
                    <a:pt x="132063" y="240950"/>
                  </a:lnTo>
                  <a:cubicBezTo>
                    <a:pt x="126632" y="250831"/>
                    <a:pt x="126759" y="263034"/>
                    <a:pt x="132396" y="272796"/>
                  </a:cubicBezTo>
                  <a:lnTo>
                    <a:pt x="132663" y="273259"/>
                  </a:lnTo>
                  <a:cubicBezTo>
                    <a:pt x="121290" y="269985"/>
                    <a:pt x="106388" y="268919"/>
                    <a:pt x="87722" y="273753"/>
                  </a:cubicBezTo>
                  <a:cubicBezTo>
                    <a:pt x="64808" y="279685"/>
                    <a:pt x="51383" y="297566"/>
                    <a:pt x="39539" y="313342"/>
                  </a:cubicBezTo>
                  <a:cubicBezTo>
                    <a:pt x="28128" y="328539"/>
                    <a:pt x="20506" y="337963"/>
                    <a:pt x="9928" y="337963"/>
                  </a:cubicBezTo>
                  <a:cubicBezTo>
                    <a:pt x="9685" y="337963"/>
                    <a:pt x="9440" y="337958"/>
                    <a:pt x="9195" y="337947"/>
                  </a:cubicBezTo>
                  <a:cubicBezTo>
                    <a:pt x="4315" y="337734"/>
                    <a:pt x="206" y="341542"/>
                    <a:pt x="7" y="346419"/>
                  </a:cubicBezTo>
                  <a:cubicBezTo>
                    <a:pt x="-189" y="351295"/>
                    <a:pt x="3603" y="355409"/>
                    <a:pt x="8479" y="355606"/>
                  </a:cubicBezTo>
                  <a:cubicBezTo>
                    <a:pt x="8991" y="355628"/>
                    <a:pt x="9496" y="355637"/>
                    <a:pt x="9996" y="355637"/>
                  </a:cubicBezTo>
                  <a:cubicBezTo>
                    <a:pt x="29881" y="355636"/>
                    <a:pt x="41972" y="339536"/>
                    <a:pt x="53671" y="323951"/>
                  </a:cubicBezTo>
                  <a:cubicBezTo>
                    <a:pt x="64266" y="309837"/>
                    <a:pt x="75225" y="295243"/>
                    <a:pt x="92150" y="290861"/>
                  </a:cubicBezTo>
                  <a:cubicBezTo>
                    <a:pt x="120193" y="283598"/>
                    <a:pt x="136884" y="292306"/>
                    <a:pt x="145361" y="299683"/>
                  </a:cubicBezTo>
                  <a:cubicBezTo>
                    <a:pt x="131545" y="306225"/>
                    <a:pt x="116399" y="316459"/>
                    <a:pt x="107234" y="332007"/>
                  </a:cubicBezTo>
                  <a:cubicBezTo>
                    <a:pt x="97380" y="348723"/>
                    <a:pt x="96176" y="368285"/>
                    <a:pt x="103659" y="390152"/>
                  </a:cubicBezTo>
                  <a:lnTo>
                    <a:pt x="104644" y="393030"/>
                  </a:lnTo>
                  <a:cubicBezTo>
                    <a:pt x="130995" y="470021"/>
                    <a:pt x="143021" y="505161"/>
                    <a:pt x="107568" y="554595"/>
                  </a:cubicBezTo>
                  <a:cubicBezTo>
                    <a:pt x="104724" y="558561"/>
                    <a:pt x="105633" y="564082"/>
                    <a:pt x="109600" y="566927"/>
                  </a:cubicBezTo>
                  <a:cubicBezTo>
                    <a:pt x="111160" y="568045"/>
                    <a:pt x="112960" y="568583"/>
                    <a:pt x="114743" y="568583"/>
                  </a:cubicBezTo>
                  <a:cubicBezTo>
                    <a:pt x="117494" y="568582"/>
                    <a:pt x="120205" y="567301"/>
                    <a:pt x="121931" y="564895"/>
                  </a:cubicBezTo>
                  <a:cubicBezTo>
                    <a:pt x="162693" y="508058"/>
                    <a:pt x="148013" y="465167"/>
                    <a:pt x="121365" y="387307"/>
                  </a:cubicBezTo>
                  <a:lnTo>
                    <a:pt x="120380" y="384431"/>
                  </a:lnTo>
                  <a:cubicBezTo>
                    <a:pt x="114654" y="367693"/>
                    <a:pt x="115344" y="353092"/>
                    <a:pt x="122428" y="341035"/>
                  </a:cubicBezTo>
                  <a:cubicBezTo>
                    <a:pt x="131926" y="324874"/>
                    <a:pt x="151460" y="314836"/>
                    <a:pt x="169372" y="309359"/>
                  </a:cubicBezTo>
                  <a:lnTo>
                    <a:pt x="169372" y="594413"/>
                  </a:lnTo>
                  <a:cubicBezTo>
                    <a:pt x="169372" y="597625"/>
                    <a:pt x="171115" y="600583"/>
                    <a:pt x="173922" y="602141"/>
                  </a:cubicBezTo>
                  <a:cubicBezTo>
                    <a:pt x="176723" y="603697"/>
                    <a:pt x="180155" y="603613"/>
                    <a:pt x="182886" y="601912"/>
                  </a:cubicBezTo>
                  <a:lnTo>
                    <a:pt x="300085" y="528783"/>
                  </a:lnTo>
                  <a:lnTo>
                    <a:pt x="352461" y="561464"/>
                  </a:lnTo>
                  <a:cubicBezTo>
                    <a:pt x="356602" y="564046"/>
                    <a:pt x="362053" y="562785"/>
                    <a:pt x="364637" y="558645"/>
                  </a:cubicBezTo>
                  <a:cubicBezTo>
                    <a:pt x="367219" y="554503"/>
                    <a:pt x="365957" y="549053"/>
                    <a:pt x="361817" y="546469"/>
                  </a:cubicBezTo>
                  <a:lnTo>
                    <a:pt x="304763" y="510869"/>
                  </a:lnTo>
                  <a:cubicBezTo>
                    <a:pt x="301900" y="509083"/>
                    <a:pt x="298269" y="509083"/>
                    <a:pt x="295407" y="510869"/>
                  </a:cubicBezTo>
                  <a:lnTo>
                    <a:pt x="187044" y="578484"/>
                  </a:lnTo>
                  <a:lnTo>
                    <a:pt x="187044" y="307018"/>
                  </a:lnTo>
                  <a:lnTo>
                    <a:pt x="190883" y="307098"/>
                  </a:lnTo>
                  <a:cubicBezTo>
                    <a:pt x="193362" y="307150"/>
                    <a:pt x="195808" y="307833"/>
                    <a:pt x="197956" y="309074"/>
                  </a:cubicBezTo>
                  <a:lnTo>
                    <a:pt x="216500" y="319780"/>
                  </a:lnTo>
                  <a:lnTo>
                    <a:pt x="216500" y="379502"/>
                  </a:lnTo>
                  <a:cubicBezTo>
                    <a:pt x="216500" y="384383"/>
                    <a:pt x="220455" y="388339"/>
                    <a:pt x="225337" y="388339"/>
                  </a:cubicBezTo>
                  <a:cubicBezTo>
                    <a:pt x="230218" y="388339"/>
                    <a:pt x="234173" y="384383"/>
                    <a:pt x="234173" y="379502"/>
                  </a:cubicBezTo>
                  <a:lnTo>
                    <a:pt x="234173" y="329985"/>
                  </a:lnTo>
                  <a:lnTo>
                    <a:pt x="246078" y="336859"/>
                  </a:lnTo>
                  <a:cubicBezTo>
                    <a:pt x="248226" y="338099"/>
                    <a:pt x="250040" y="339876"/>
                    <a:pt x="251326" y="341996"/>
                  </a:cubicBezTo>
                  <a:lnTo>
                    <a:pt x="262147" y="359865"/>
                  </a:lnTo>
                  <a:cubicBezTo>
                    <a:pt x="267987" y="369508"/>
                    <a:pt x="278618" y="375498"/>
                    <a:pt x="289894" y="375498"/>
                  </a:cubicBezTo>
                  <a:lnTo>
                    <a:pt x="310277" y="375498"/>
                  </a:lnTo>
                  <a:cubicBezTo>
                    <a:pt x="321550" y="375498"/>
                    <a:pt x="332182" y="369508"/>
                    <a:pt x="338023" y="359863"/>
                  </a:cubicBezTo>
                  <a:lnTo>
                    <a:pt x="348844" y="341997"/>
                  </a:lnTo>
                  <a:cubicBezTo>
                    <a:pt x="350128" y="339876"/>
                    <a:pt x="351944" y="338098"/>
                    <a:pt x="354092" y="336859"/>
                  </a:cubicBezTo>
                  <a:lnTo>
                    <a:pt x="365997" y="329985"/>
                  </a:lnTo>
                  <a:lnTo>
                    <a:pt x="365997" y="493529"/>
                  </a:lnTo>
                  <a:lnTo>
                    <a:pt x="304762" y="455321"/>
                  </a:lnTo>
                  <a:cubicBezTo>
                    <a:pt x="301899" y="453534"/>
                    <a:pt x="298267" y="453534"/>
                    <a:pt x="295408" y="455321"/>
                  </a:cubicBezTo>
                  <a:lnTo>
                    <a:pt x="234173" y="493528"/>
                  </a:lnTo>
                  <a:lnTo>
                    <a:pt x="234173" y="414833"/>
                  </a:lnTo>
                  <a:cubicBezTo>
                    <a:pt x="234173" y="409952"/>
                    <a:pt x="230218" y="405997"/>
                    <a:pt x="225337" y="405997"/>
                  </a:cubicBezTo>
                  <a:cubicBezTo>
                    <a:pt x="220455" y="405997"/>
                    <a:pt x="216500" y="409952"/>
                    <a:pt x="216500" y="414833"/>
                  </a:cubicBezTo>
                  <a:lnTo>
                    <a:pt x="216500" y="509458"/>
                  </a:lnTo>
                  <a:cubicBezTo>
                    <a:pt x="216500" y="512669"/>
                    <a:pt x="218242" y="515627"/>
                    <a:pt x="221049" y="517186"/>
                  </a:cubicBezTo>
                  <a:cubicBezTo>
                    <a:pt x="223856" y="518744"/>
                    <a:pt x="227290" y="518654"/>
                    <a:pt x="230013" y="516956"/>
                  </a:cubicBezTo>
                  <a:lnTo>
                    <a:pt x="300084" y="473236"/>
                  </a:lnTo>
                  <a:lnTo>
                    <a:pt x="370157" y="516957"/>
                  </a:lnTo>
                  <a:cubicBezTo>
                    <a:pt x="371585" y="517849"/>
                    <a:pt x="373208" y="518297"/>
                    <a:pt x="374834" y="518297"/>
                  </a:cubicBezTo>
                  <a:cubicBezTo>
                    <a:pt x="376309" y="518297"/>
                    <a:pt x="377786" y="517929"/>
                    <a:pt x="379122" y="517188"/>
                  </a:cubicBezTo>
                  <a:cubicBezTo>
                    <a:pt x="381929" y="515630"/>
                    <a:pt x="383671" y="512672"/>
                    <a:pt x="383671" y="509460"/>
                  </a:cubicBezTo>
                  <a:lnTo>
                    <a:pt x="383671" y="319781"/>
                  </a:lnTo>
                  <a:lnTo>
                    <a:pt x="402216" y="309075"/>
                  </a:lnTo>
                  <a:cubicBezTo>
                    <a:pt x="404363" y="307834"/>
                    <a:pt x="406808" y="307151"/>
                    <a:pt x="409288" y="307099"/>
                  </a:cubicBezTo>
                  <a:lnTo>
                    <a:pt x="413126" y="307019"/>
                  </a:lnTo>
                  <a:lnTo>
                    <a:pt x="413126" y="578485"/>
                  </a:lnTo>
                  <a:lnTo>
                    <a:pt x="392363" y="565528"/>
                  </a:lnTo>
                  <a:cubicBezTo>
                    <a:pt x="388223" y="562947"/>
                    <a:pt x="382772" y="564208"/>
                    <a:pt x="380187" y="568348"/>
                  </a:cubicBezTo>
                  <a:cubicBezTo>
                    <a:pt x="377604" y="572489"/>
                    <a:pt x="378866" y="577939"/>
                    <a:pt x="383006" y="580523"/>
                  </a:cubicBezTo>
                  <a:lnTo>
                    <a:pt x="417285" y="601912"/>
                  </a:lnTo>
                  <a:cubicBezTo>
                    <a:pt x="420007" y="603609"/>
                    <a:pt x="423442" y="603700"/>
                    <a:pt x="426251" y="602141"/>
                  </a:cubicBezTo>
                  <a:cubicBezTo>
                    <a:pt x="429058" y="600584"/>
                    <a:pt x="430800" y="597625"/>
                    <a:pt x="430800" y="594413"/>
                  </a:cubicBezTo>
                  <a:lnTo>
                    <a:pt x="430800" y="309364"/>
                  </a:lnTo>
                  <a:cubicBezTo>
                    <a:pt x="444197" y="313463"/>
                    <a:pt x="467035" y="322818"/>
                    <a:pt x="477742" y="341039"/>
                  </a:cubicBezTo>
                  <a:cubicBezTo>
                    <a:pt x="484828" y="353096"/>
                    <a:pt x="485518" y="367696"/>
                    <a:pt x="479790" y="384434"/>
                  </a:cubicBezTo>
                  <a:lnTo>
                    <a:pt x="478805" y="387310"/>
                  </a:lnTo>
                  <a:cubicBezTo>
                    <a:pt x="452157" y="465171"/>
                    <a:pt x="437478" y="508060"/>
                    <a:pt x="478240" y="564899"/>
                  </a:cubicBezTo>
                  <a:cubicBezTo>
                    <a:pt x="479966" y="567305"/>
                    <a:pt x="482677" y="568587"/>
                    <a:pt x="485428" y="568587"/>
                  </a:cubicBezTo>
                  <a:cubicBezTo>
                    <a:pt x="487212" y="568587"/>
                    <a:pt x="489012" y="568048"/>
                    <a:pt x="490571" y="566930"/>
                  </a:cubicBezTo>
                  <a:cubicBezTo>
                    <a:pt x="494537" y="564086"/>
                    <a:pt x="495446" y="558565"/>
                    <a:pt x="492602" y="554599"/>
                  </a:cubicBezTo>
                  <a:cubicBezTo>
                    <a:pt x="457149" y="505164"/>
                    <a:pt x="469176" y="470025"/>
                    <a:pt x="495527" y="393034"/>
                  </a:cubicBezTo>
                  <a:lnTo>
                    <a:pt x="496512" y="390155"/>
                  </a:lnTo>
                  <a:cubicBezTo>
                    <a:pt x="503994" y="368289"/>
                    <a:pt x="502790" y="348727"/>
                    <a:pt x="492937" y="332010"/>
                  </a:cubicBezTo>
                  <a:cubicBezTo>
                    <a:pt x="484213" y="317213"/>
                    <a:pt x="470073" y="307229"/>
                    <a:pt x="456818" y="300660"/>
                  </a:cubicBezTo>
                  <a:cubicBezTo>
                    <a:pt x="464910" y="293145"/>
                    <a:pt x="481839" y="283288"/>
                    <a:pt x="511100" y="290864"/>
                  </a:cubicBezTo>
                  <a:cubicBezTo>
                    <a:pt x="528027" y="295246"/>
                    <a:pt x="538984" y="309841"/>
                    <a:pt x="549580" y="323955"/>
                  </a:cubicBezTo>
                  <a:cubicBezTo>
                    <a:pt x="561281" y="339540"/>
                    <a:pt x="573366" y="355642"/>
                    <a:pt x="593253" y="355641"/>
                  </a:cubicBezTo>
                  <a:cubicBezTo>
                    <a:pt x="593753" y="355641"/>
                    <a:pt x="594260" y="355630"/>
                    <a:pt x="594771" y="355610"/>
                  </a:cubicBezTo>
                  <a:cubicBezTo>
                    <a:pt x="599651" y="355412"/>
                    <a:pt x="603442" y="351299"/>
                    <a:pt x="603247" y="346422"/>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3" name="Google Shape;1533;p34"/>
            <p:cNvSpPr/>
            <p:nvPr/>
          </p:nvSpPr>
          <p:spPr>
            <a:xfrm>
              <a:off x="6398815" y="4339421"/>
              <a:ext cx="27918" cy="13255"/>
            </a:xfrm>
            <a:custGeom>
              <a:avLst/>
              <a:gdLst/>
              <a:ahLst/>
              <a:cxnLst/>
              <a:rect l="l" t="t" r="r" b="b"/>
              <a:pathLst>
                <a:path w="37224" h="17673" extrusionOk="0">
                  <a:moveTo>
                    <a:pt x="28388" y="17673"/>
                  </a:moveTo>
                  <a:cubicBezTo>
                    <a:pt x="33269" y="17673"/>
                    <a:pt x="37225" y="13718"/>
                    <a:pt x="37225" y="8837"/>
                  </a:cubicBezTo>
                  <a:cubicBezTo>
                    <a:pt x="37225" y="3955"/>
                    <a:pt x="33269" y="0"/>
                    <a:pt x="28388" y="0"/>
                  </a:cubicBezTo>
                  <a:lnTo>
                    <a:pt x="8837" y="0"/>
                  </a:lnTo>
                  <a:cubicBezTo>
                    <a:pt x="3955" y="0"/>
                    <a:pt x="0" y="3955"/>
                    <a:pt x="0" y="8837"/>
                  </a:cubicBezTo>
                  <a:cubicBezTo>
                    <a:pt x="0" y="13718"/>
                    <a:pt x="3955" y="17673"/>
                    <a:pt x="8837"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grpSp>
        <p:nvGrpSpPr>
          <p:cNvPr id="1534" name="Google Shape;1534;p34"/>
          <p:cNvGrpSpPr/>
          <p:nvPr/>
        </p:nvGrpSpPr>
        <p:grpSpPr>
          <a:xfrm>
            <a:off x="5752757" y="5598046"/>
            <a:ext cx="368224" cy="310599"/>
            <a:chOff x="4710114" y="4055499"/>
            <a:chExt cx="452438" cy="381696"/>
          </a:xfrm>
        </p:grpSpPr>
        <p:sp>
          <p:nvSpPr>
            <p:cNvPr id="1535" name="Google Shape;1535;p34"/>
            <p:cNvSpPr/>
            <p:nvPr/>
          </p:nvSpPr>
          <p:spPr>
            <a:xfrm>
              <a:off x="4710114" y="4055499"/>
              <a:ext cx="452438" cy="381696"/>
            </a:xfrm>
            <a:custGeom>
              <a:avLst/>
              <a:gdLst/>
              <a:ahLst/>
              <a:cxnLst/>
              <a:rect l="l" t="t" r="r" b="b"/>
              <a:pathLst>
                <a:path w="603250" h="508928" extrusionOk="0">
                  <a:moveTo>
                    <a:pt x="594413" y="33906"/>
                  </a:moveTo>
                  <a:lnTo>
                    <a:pt x="586450" y="33906"/>
                  </a:lnTo>
                  <a:lnTo>
                    <a:pt x="568648" y="8653"/>
                  </a:lnTo>
                  <a:cubicBezTo>
                    <a:pt x="564828" y="3234"/>
                    <a:pt x="558591" y="0"/>
                    <a:pt x="551961" y="0"/>
                  </a:cubicBezTo>
                  <a:lnTo>
                    <a:pt x="465685" y="0"/>
                  </a:lnTo>
                  <a:cubicBezTo>
                    <a:pt x="460804" y="0"/>
                    <a:pt x="456849" y="3956"/>
                    <a:pt x="456849" y="8837"/>
                  </a:cubicBezTo>
                  <a:cubicBezTo>
                    <a:pt x="456849" y="13717"/>
                    <a:pt x="460804" y="17673"/>
                    <a:pt x="465685" y="17673"/>
                  </a:cubicBezTo>
                  <a:lnTo>
                    <a:pt x="551961" y="17673"/>
                  </a:lnTo>
                  <a:cubicBezTo>
                    <a:pt x="552852" y="17673"/>
                    <a:pt x="553689" y="18108"/>
                    <a:pt x="554202" y="18835"/>
                  </a:cubicBezTo>
                  <a:lnTo>
                    <a:pt x="564826" y="33906"/>
                  </a:lnTo>
                  <a:lnTo>
                    <a:pt x="38424" y="33906"/>
                  </a:lnTo>
                  <a:lnTo>
                    <a:pt x="49047" y="18836"/>
                  </a:lnTo>
                  <a:cubicBezTo>
                    <a:pt x="49562" y="18108"/>
                    <a:pt x="50400" y="17673"/>
                    <a:pt x="51290" y="17673"/>
                  </a:cubicBezTo>
                  <a:lnTo>
                    <a:pt x="430354" y="17673"/>
                  </a:lnTo>
                  <a:cubicBezTo>
                    <a:pt x="435235" y="17673"/>
                    <a:pt x="439191" y="13717"/>
                    <a:pt x="439191" y="8837"/>
                  </a:cubicBezTo>
                  <a:cubicBezTo>
                    <a:pt x="439191" y="3956"/>
                    <a:pt x="435235" y="0"/>
                    <a:pt x="430354" y="0"/>
                  </a:cubicBezTo>
                  <a:lnTo>
                    <a:pt x="51290" y="0"/>
                  </a:lnTo>
                  <a:cubicBezTo>
                    <a:pt x="44662" y="0"/>
                    <a:pt x="38424" y="3234"/>
                    <a:pt x="34603" y="8653"/>
                  </a:cubicBezTo>
                  <a:lnTo>
                    <a:pt x="16801" y="33906"/>
                  </a:lnTo>
                  <a:lnTo>
                    <a:pt x="8837" y="33906"/>
                  </a:lnTo>
                  <a:cubicBezTo>
                    <a:pt x="3955" y="33906"/>
                    <a:pt x="0" y="37862"/>
                    <a:pt x="0" y="42742"/>
                  </a:cubicBezTo>
                  <a:lnTo>
                    <a:pt x="0" y="500092"/>
                  </a:lnTo>
                  <a:cubicBezTo>
                    <a:pt x="0" y="504973"/>
                    <a:pt x="3955" y="508929"/>
                    <a:pt x="8837" y="508929"/>
                  </a:cubicBezTo>
                  <a:lnTo>
                    <a:pt x="72099" y="508929"/>
                  </a:lnTo>
                  <a:cubicBezTo>
                    <a:pt x="76980" y="508929"/>
                    <a:pt x="80936" y="504973"/>
                    <a:pt x="80936" y="500092"/>
                  </a:cubicBezTo>
                  <a:cubicBezTo>
                    <a:pt x="80936" y="495211"/>
                    <a:pt x="76980" y="491255"/>
                    <a:pt x="72099" y="491255"/>
                  </a:cubicBezTo>
                  <a:lnTo>
                    <a:pt x="17673" y="491255"/>
                  </a:lnTo>
                  <a:lnTo>
                    <a:pt x="17673" y="51579"/>
                  </a:lnTo>
                  <a:lnTo>
                    <a:pt x="585577" y="51579"/>
                  </a:lnTo>
                  <a:lnTo>
                    <a:pt x="585577" y="491255"/>
                  </a:lnTo>
                  <a:lnTo>
                    <a:pt x="107432" y="491255"/>
                  </a:lnTo>
                  <a:cubicBezTo>
                    <a:pt x="102550" y="491255"/>
                    <a:pt x="98595" y="495211"/>
                    <a:pt x="98595" y="500092"/>
                  </a:cubicBezTo>
                  <a:cubicBezTo>
                    <a:pt x="98595" y="504973"/>
                    <a:pt x="102550" y="508929"/>
                    <a:pt x="107432" y="508929"/>
                  </a:cubicBezTo>
                  <a:lnTo>
                    <a:pt x="594413" y="508929"/>
                  </a:lnTo>
                  <a:cubicBezTo>
                    <a:pt x="599295" y="508929"/>
                    <a:pt x="603250" y="504973"/>
                    <a:pt x="603250" y="500092"/>
                  </a:cubicBezTo>
                  <a:lnTo>
                    <a:pt x="603250" y="42742"/>
                  </a:lnTo>
                  <a:cubicBezTo>
                    <a:pt x="603250" y="37862"/>
                    <a:pt x="599295" y="33906"/>
                    <a:pt x="594413" y="33906"/>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6" name="Google Shape;1536;p34"/>
            <p:cNvSpPr/>
            <p:nvPr/>
          </p:nvSpPr>
          <p:spPr>
            <a:xfrm>
              <a:off x="4888464" y="4107064"/>
              <a:ext cx="95735" cy="95735"/>
            </a:xfrm>
            <a:custGeom>
              <a:avLst/>
              <a:gdLst/>
              <a:ahLst/>
              <a:cxnLst/>
              <a:rect l="l" t="t" r="r" b="b"/>
              <a:pathLst>
                <a:path w="127647" h="127646" extrusionOk="0">
                  <a:moveTo>
                    <a:pt x="63823" y="0"/>
                  </a:moveTo>
                  <a:cubicBezTo>
                    <a:pt x="28631" y="0"/>
                    <a:pt x="0" y="28631"/>
                    <a:pt x="0" y="63823"/>
                  </a:cubicBezTo>
                  <a:cubicBezTo>
                    <a:pt x="0" y="99015"/>
                    <a:pt x="28631" y="127646"/>
                    <a:pt x="63823" y="127646"/>
                  </a:cubicBezTo>
                  <a:cubicBezTo>
                    <a:pt x="99015" y="127646"/>
                    <a:pt x="127647" y="99015"/>
                    <a:pt x="127647" y="63823"/>
                  </a:cubicBezTo>
                  <a:cubicBezTo>
                    <a:pt x="127647" y="28631"/>
                    <a:pt x="99015" y="0"/>
                    <a:pt x="63823" y="0"/>
                  </a:cubicBezTo>
                  <a:close/>
                  <a:moveTo>
                    <a:pt x="63823" y="109974"/>
                  </a:moveTo>
                  <a:cubicBezTo>
                    <a:pt x="38376" y="109974"/>
                    <a:pt x="17673" y="89272"/>
                    <a:pt x="17673" y="63824"/>
                  </a:cubicBezTo>
                  <a:cubicBezTo>
                    <a:pt x="17673" y="38377"/>
                    <a:pt x="38376" y="17675"/>
                    <a:pt x="63823" y="17675"/>
                  </a:cubicBezTo>
                  <a:cubicBezTo>
                    <a:pt x="89272" y="17675"/>
                    <a:pt x="109974" y="38377"/>
                    <a:pt x="109974" y="63824"/>
                  </a:cubicBezTo>
                  <a:cubicBezTo>
                    <a:pt x="109974" y="89272"/>
                    <a:pt x="89272" y="109974"/>
                    <a:pt x="63823" y="109974"/>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7" name="Google Shape;1537;p34"/>
            <p:cNvSpPr/>
            <p:nvPr/>
          </p:nvSpPr>
          <p:spPr>
            <a:xfrm>
              <a:off x="4992594" y="4211195"/>
              <a:ext cx="95735" cy="95735"/>
            </a:xfrm>
            <a:custGeom>
              <a:avLst/>
              <a:gdLst/>
              <a:ahLst/>
              <a:cxnLst/>
              <a:rect l="l" t="t" r="r" b="b"/>
              <a:pathLst>
                <a:path w="127647" h="127647" extrusionOk="0">
                  <a:moveTo>
                    <a:pt x="16447" y="21063"/>
                  </a:moveTo>
                  <a:cubicBezTo>
                    <a:pt x="13176" y="24685"/>
                    <a:pt x="13461" y="30273"/>
                    <a:pt x="17083" y="33544"/>
                  </a:cubicBezTo>
                  <a:cubicBezTo>
                    <a:pt x="20705" y="36815"/>
                    <a:pt x="26293" y="36530"/>
                    <a:pt x="29564" y="32908"/>
                  </a:cubicBezTo>
                  <a:cubicBezTo>
                    <a:pt x="38306" y="23225"/>
                    <a:pt x="50794" y="17672"/>
                    <a:pt x="63824" y="17672"/>
                  </a:cubicBezTo>
                  <a:cubicBezTo>
                    <a:pt x="89272" y="17672"/>
                    <a:pt x="109974" y="38376"/>
                    <a:pt x="109974" y="63823"/>
                  </a:cubicBezTo>
                  <a:cubicBezTo>
                    <a:pt x="109974" y="89270"/>
                    <a:pt x="89272" y="109973"/>
                    <a:pt x="63823" y="109973"/>
                  </a:cubicBezTo>
                  <a:cubicBezTo>
                    <a:pt x="38376" y="109973"/>
                    <a:pt x="17673" y="89270"/>
                    <a:pt x="17673" y="63823"/>
                  </a:cubicBezTo>
                  <a:cubicBezTo>
                    <a:pt x="17673" y="62726"/>
                    <a:pt x="17726" y="61526"/>
                    <a:pt x="17835" y="60151"/>
                  </a:cubicBezTo>
                  <a:cubicBezTo>
                    <a:pt x="18219" y="55286"/>
                    <a:pt x="14586" y="51031"/>
                    <a:pt x="9720" y="50647"/>
                  </a:cubicBezTo>
                  <a:cubicBezTo>
                    <a:pt x="4842" y="50259"/>
                    <a:pt x="600" y="53897"/>
                    <a:pt x="217" y="58761"/>
                  </a:cubicBezTo>
                  <a:cubicBezTo>
                    <a:pt x="71" y="60602"/>
                    <a:pt x="0" y="62260"/>
                    <a:pt x="0" y="63824"/>
                  </a:cubicBezTo>
                  <a:cubicBezTo>
                    <a:pt x="0" y="99017"/>
                    <a:pt x="28631" y="127647"/>
                    <a:pt x="63823" y="127647"/>
                  </a:cubicBezTo>
                  <a:cubicBezTo>
                    <a:pt x="99015" y="127647"/>
                    <a:pt x="127647" y="99017"/>
                    <a:pt x="127647" y="63824"/>
                  </a:cubicBezTo>
                  <a:cubicBezTo>
                    <a:pt x="127647" y="28632"/>
                    <a:pt x="99017" y="0"/>
                    <a:pt x="63824" y="0"/>
                  </a:cubicBezTo>
                  <a:cubicBezTo>
                    <a:pt x="45802" y="-1"/>
                    <a:pt x="28534" y="7676"/>
                    <a:pt x="16447" y="2106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8" name="Google Shape;1538;p34"/>
            <p:cNvSpPr/>
            <p:nvPr/>
          </p:nvSpPr>
          <p:spPr>
            <a:xfrm>
              <a:off x="4888464" y="4315323"/>
              <a:ext cx="95735" cy="95735"/>
            </a:xfrm>
            <a:custGeom>
              <a:avLst/>
              <a:gdLst/>
              <a:ahLst/>
              <a:cxnLst/>
              <a:rect l="l" t="t" r="r" b="b"/>
              <a:pathLst>
                <a:path w="127647" h="127647" extrusionOk="0">
                  <a:moveTo>
                    <a:pt x="63823" y="127647"/>
                  </a:moveTo>
                  <a:cubicBezTo>
                    <a:pt x="99015" y="127647"/>
                    <a:pt x="127647" y="99017"/>
                    <a:pt x="127647" y="63824"/>
                  </a:cubicBezTo>
                  <a:cubicBezTo>
                    <a:pt x="127647" y="28632"/>
                    <a:pt x="99015" y="0"/>
                    <a:pt x="63823" y="0"/>
                  </a:cubicBezTo>
                  <a:cubicBezTo>
                    <a:pt x="28631" y="0"/>
                    <a:pt x="0" y="28632"/>
                    <a:pt x="0" y="63824"/>
                  </a:cubicBezTo>
                  <a:cubicBezTo>
                    <a:pt x="0" y="99017"/>
                    <a:pt x="28631" y="127647"/>
                    <a:pt x="63823" y="127647"/>
                  </a:cubicBezTo>
                  <a:close/>
                  <a:moveTo>
                    <a:pt x="63823" y="17673"/>
                  </a:moveTo>
                  <a:cubicBezTo>
                    <a:pt x="89272" y="17673"/>
                    <a:pt x="109974" y="38376"/>
                    <a:pt x="109974" y="63824"/>
                  </a:cubicBezTo>
                  <a:cubicBezTo>
                    <a:pt x="109974" y="89272"/>
                    <a:pt x="89272" y="109974"/>
                    <a:pt x="63823" y="109974"/>
                  </a:cubicBezTo>
                  <a:cubicBezTo>
                    <a:pt x="38376" y="109974"/>
                    <a:pt x="17673" y="89272"/>
                    <a:pt x="17673" y="63824"/>
                  </a:cubicBezTo>
                  <a:cubicBezTo>
                    <a:pt x="17673" y="38376"/>
                    <a:pt x="38376" y="17673"/>
                    <a:pt x="63823" y="1767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39" name="Google Shape;1539;p34"/>
            <p:cNvSpPr/>
            <p:nvPr/>
          </p:nvSpPr>
          <p:spPr>
            <a:xfrm>
              <a:off x="4784335" y="4211194"/>
              <a:ext cx="95735" cy="95735"/>
            </a:xfrm>
            <a:custGeom>
              <a:avLst/>
              <a:gdLst/>
              <a:ahLst/>
              <a:cxnLst/>
              <a:rect l="l" t="t" r="r" b="b"/>
              <a:pathLst>
                <a:path w="127647" h="127647" extrusionOk="0">
                  <a:moveTo>
                    <a:pt x="0" y="63824"/>
                  </a:moveTo>
                  <a:cubicBezTo>
                    <a:pt x="0" y="99017"/>
                    <a:pt x="28631" y="127647"/>
                    <a:pt x="63823" y="127647"/>
                  </a:cubicBezTo>
                  <a:cubicBezTo>
                    <a:pt x="99015" y="127647"/>
                    <a:pt x="127647" y="99017"/>
                    <a:pt x="127647" y="63824"/>
                  </a:cubicBezTo>
                  <a:cubicBezTo>
                    <a:pt x="127647" y="28632"/>
                    <a:pt x="99015" y="0"/>
                    <a:pt x="63823" y="0"/>
                  </a:cubicBezTo>
                  <a:cubicBezTo>
                    <a:pt x="28631" y="0"/>
                    <a:pt x="0" y="28632"/>
                    <a:pt x="0" y="63824"/>
                  </a:cubicBezTo>
                  <a:close/>
                  <a:moveTo>
                    <a:pt x="109974" y="63824"/>
                  </a:moveTo>
                  <a:cubicBezTo>
                    <a:pt x="109974" y="89272"/>
                    <a:pt x="89272" y="109974"/>
                    <a:pt x="63823" y="109974"/>
                  </a:cubicBezTo>
                  <a:cubicBezTo>
                    <a:pt x="38376" y="109974"/>
                    <a:pt x="17673" y="89272"/>
                    <a:pt x="17673" y="63824"/>
                  </a:cubicBezTo>
                  <a:cubicBezTo>
                    <a:pt x="17673" y="38377"/>
                    <a:pt x="38376" y="17673"/>
                    <a:pt x="63823" y="17673"/>
                  </a:cubicBezTo>
                  <a:cubicBezTo>
                    <a:pt x="89272" y="17673"/>
                    <a:pt x="109974" y="38377"/>
                    <a:pt x="109974" y="63824"/>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0" name="Google Shape;1540;p34"/>
            <p:cNvSpPr/>
            <p:nvPr/>
          </p:nvSpPr>
          <p:spPr>
            <a:xfrm>
              <a:off x="4992268" y="4167737"/>
              <a:ext cx="32988" cy="32987"/>
            </a:xfrm>
            <a:custGeom>
              <a:avLst/>
              <a:gdLst/>
              <a:ahLst/>
              <a:cxnLst/>
              <a:rect l="l" t="t" r="r" b="b"/>
              <a:pathLst>
                <a:path w="43984" h="43983" extrusionOk="0">
                  <a:moveTo>
                    <a:pt x="35650" y="8431"/>
                  </a:moveTo>
                  <a:cubicBezTo>
                    <a:pt x="31651" y="8199"/>
                    <a:pt x="28093" y="10698"/>
                    <a:pt x="26814" y="14316"/>
                  </a:cubicBezTo>
                  <a:lnTo>
                    <a:pt x="15084" y="2588"/>
                  </a:lnTo>
                  <a:cubicBezTo>
                    <a:pt x="11635" y="-863"/>
                    <a:pt x="6039" y="-862"/>
                    <a:pt x="2588" y="2588"/>
                  </a:cubicBezTo>
                  <a:cubicBezTo>
                    <a:pt x="-863" y="6039"/>
                    <a:pt x="-863" y="11634"/>
                    <a:pt x="2589" y="15085"/>
                  </a:cubicBezTo>
                  <a:lnTo>
                    <a:pt x="14316" y="26811"/>
                  </a:lnTo>
                  <a:cubicBezTo>
                    <a:pt x="10699" y="28083"/>
                    <a:pt x="8202" y="31629"/>
                    <a:pt x="8431" y="35649"/>
                  </a:cubicBezTo>
                  <a:cubicBezTo>
                    <a:pt x="8700" y="40350"/>
                    <a:pt x="12595" y="43983"/>
                    <a:pt x="17245" y="43983"/>
                  </a:cubicBezTo>
                  <a:cubicBezTo>
                    <a:pt x="17647" y="43983"/>
                    <a:pt x="23064" y="43663"/>
                    <a:pt x="34686" y="43006"/>
                  </a:cubicBezTo>
                  <a:cubicBezTo>
                    <a:pt x="39173" y="42750"/>
                    <a:pt x="42753" y="39170"/>
                    <a:pt x="43007" y="34685"/>
                  </a:cubicBezTo>
                  <a:lnTo>
                    <a:pt x="43970" y="17754"/>
                  </a:lnTo>
                  <a:cubicBezTo>
                    <a:pt x="44248" y="12882"/>
                    <a:pt x="40522" y="8708"/>
                    <a:pt x="35650" y="8431"/>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1" name="Google Shape;1541;p34"/>
            <p:cNvSpPr/>
            <p:nvPr/>
          </p:nvSpPr>
          <p:spPr>
            <a:xfrm>
              <a:off x="4994670" y="4314998"/>
              <a:ext cx="32988" cy="32986"/>
            </a:xfrm>
            <a:custGeom>
              <a:avLst/>
              <a:gdLst/>
              <a:ahLst/>
              <a:cxnLst/>
              <a:rect l="l" t="t" r="r" b="b"/>
              <a:pathLst>
                <a:path w="43984" h="43981" extrusionOk="0">
                  <a:moveTo>
                    <a:pt x="41396" y="2587"/>
                  </a:moveTo>
                  <a:cubicBezTo>
                    <a:pt x="37944" y="-862"/>
                    <a:pt x="32350" y="-862"/>
                    <a:pt x="28899" y="2587"/>
                  </a:cubicBezTo>
                  <a:lnTo>
                    <a:pt x="17172" y="14314"/>
                  </a:lnTo>
                  <a:cubicBezTo>
                    <a:pt x="15896" y="10704"/>
                    <a:pt x="12345" y="8224"/>
                    <a:pt x="8335" y="8429"/>
                  </a:cubicBezTo>
                  <a:cubicBezTo>
                    <a:pt x="3462" y="8706"/>
                    <a:pt x="-262" y="12880"/>
                    <a:pt x="14" y="17753"/>
                  </a:cubicBezTo>
                  <a:lnTo>
                    <a:pt x="977" y="34685"/>
                  </a:lnTo>
                  <a:cubicBezTo>
                    <a:pt x="1233" y="39170"/>
                    <a:pt x="4813" y="42751"/>
                    <a:pt x="9298" y="43005"/>
                  </a:cubicBezTo>
                  <a:cubicBezTo>
                    <a:pt x="21371" y="43689"/>
                    <a:pt x="26319" y="43982"/>
                    <a:pt x="26738" y="43982"/>
                  </a:cubicBezTo>
                  <a:cubicBezTo>
                    <a:pt x="31388" y="43982"/>
                    <a:pt x="35285" y="40348"/>
                    <a:pt x="35552" y="35647"/>
                  </a:cubicBezTo>
                  <a:cubicBezTo>
                    <a:pt x="35781" y="31627"/>
                    <a:pt x="33285" y="28084"/>
                    <a:pt x="29669" y="26810"/>
                  </a:cubicBezTo>
                  <a:lnTo>
                    <a:pt x="41395" y="15085"/>
                  </a:lnTo>
                  <a:cubicBezTo>
                    <a:pt x="44847" y="11634"/>
                    <a:pt x="44847" y="6040"/>
                    <a:pt x="41396" y="2587"/>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2" name="Google Shape;1542;p34"/>
            <p:cNvSpPr/>
            <p:nvPr/>
          </p:nvSpPr>
          <p:spPr>
            <a:xfrm>
              <a:off x="4847410" y="4317402"/>
              <a:ext cx="32988" cy="32984"/>
            </a:xfrm>
            <a:custGeom>
              <a:avLst/>
              <a:gdLst/>
              <a:ahLst/>
              <a:cxnLst/>
              <a:rect l="l" t="t" r="r" b="b"/>
              <a:pathLst>
                <a:path w="43984" h="43979" extrusionOk="0">
                  <a:moveTo>
                    <a:pt x="35553" y="8333"/>
                  </a:moveTo>
                  <a:cubicBezTo>
                    <a:pt x="35275" y="3461"/>
                    <a:pt x="31076" y="-238"/>
                    <a:pt x="26229" y="12"/>
                  </a:cubicBezTo>
                  <a:lnTo>
                    <a:pt x="9298" y="975"/>
                  </a:lnTo>
                  <a:cubicBezTo>
                    <a:pt x="4812" y="1230"/>
                    <a:pt x="1231" y="4811"/>
                    <a:pt x="977" y="9295"/>
                  </a:cubicBezTo>
                  <a:lnTo>
                    <a:pt x="14" y="26226"/>
                  </a:lnTo>
                  <a:cubicBezTo>
                    <a:pt x="-261" y="31099"/>
                    <a:pt x="3463" y="35274"/>
                    <a:pt x="8335" y="35551"/>
                  </a:cubicBezTo>
                  <a:cubicBezTo>
                    <a:pt x="12418" y="35771"/>
                    <a:pt x="15914" y="33238"/>
                    <a:pt x="17172" y="29667"/>
                  </a:cubicBezTo>
                  <a:lnTo>
                    <a:pt x="28897" y="41392"/>
                  </a:lnTo>
                  <a:cubicBezTo>
                    <a:pt x="30623" y="43117"/>
                    <a:pt x="32886" y="43980"/>
                    <a:pt x="35147" y="43980"/>
                  </a:cubicBezTo>
                  <a:cubicBezTo>
                    <a:pt x="37408" y="43980"/>
                    <a:pt x="39670" y="43117"/>
                    <a:pt x="41396" y="41392"/>
                  </a:cubicBezTo>
                  <a:cubicBezTo>
                    <a:pt x="44847" y="37940"/>
                    <a:pt x="44847" y="32346"/>
                    <a:pt x="41396" y="28895"/>
                  </a:cubicBezTo>
                  <a:lnTo>
                    <a:pt x="29671" y="17170"/>
                  </a:lnTo>
                  <a:cubicBezTo>
                    <a:pt x="33286" y="15897"/>
                    <a:pt x="35781" y="12353"/>
                    <a:pt x="35553" y="8333"/>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3" name="Google Shape;1543;p34"/>
            <p:cNvSpPr/>
            <p:nvPr/>
          </p:nvSpPr>
          <p:spPr>
            <a:xfrm>
              <a:off x="4845007" y="4170136"/>
              <a:ext cx="32987" cy="32989"/>
            </a:xfrm>
            <a:custGeom>
              <a:avLst/>
              <a:gdLst/>
              <a:ahLst/>
              <a:cxnLst/>
              <a:rect l="l" t="t" r="r" b="b"/>
              <a:pathLst>
                <a:path w="43983" h="43986" extrusionOk="0">
                  <a:moveTo>
                    <a:pt x="2589" y="41398"/>
                  </a:moveTo>
                  <a:cubicBezTo>
                    <a:pt x="4314" y="43124"/>
                    <a:pt x="6576" y="43986"/>
                    <a:pt x="8837" y="43986"/>
                  </a:cubicBezTo>
                  <a:cubicBezTo>
                    <a:pt x="11098" y="43986"/>
                    <a:pt x="13360" y="43124"/>
                    <a:pt x="15087" y="41398"/>
                  </a:cubicBezTo>
                  <a:lnTo>
                    <a:pt x="26812" y="29672"/>
                  </a:lnTo>
                  <a:cubicBezTo>
                    <a:pt x="28092" y="33304"/>
                    <a:pt x="31650" y="35785"/>
                    <a:pt x="35649" y="35555"/>
                  </a:cubicBezTo>
                  <a:cubicBezTo>
                    <a:pt x="40522" y="35278"/>
                    <a:pt x="44246" y="31103"/>
                    <a:pt x="43969" y="26230"/>
                  </a:cubicBezTo>
                  <a:lnTo>
                    <a:pt x="43007" y="9299"/>
                  </a:lnTo>
                  <a:cubicBezTo>
                    <a:pt x="42751" y="4814"/>
                    <a:pt x="39172" y="1234"/>
                    <a:pt x="34686" y="979"/>
                  </a:cubicBezTo>
                  <a:lnTo>
                    <a:pt x="17755" y="15"/>
                  </a:lnTo>
                  <a:cubicBezTo>
                    <a:pt x="12913" y="-266"/>
                    <a:pt x="8709" y="3462"/>
                    <a:pt x="8431" y="8335"/>
                  </a:cubicBezTo>
                  <a:cubicBezTo>
                    <a:pt x="8202" y="12356"/>
                    <a:pt x="10698" y="15900"/>
                    <a:pt x="14315" y="17173"/>
                  </a:cubicBezTo>
                  <a:lnTo>
                    <a:pt x="2589" y="28900"/>
                  </a:lnTo>
                  <a:cubicBezTo>
                    <a:pt x="-863" y="32352"/>
                    <a:pt x="-863" y="37947"/>
                    <a:pt x="2589" y="41398"/>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4" name="Google Shape;1544;p34"/>
            <p:cNvSpPr/>
            <p:nvPr/>
          </p:nvSpPr>
          <p:spPr>
            <a:xfrm>
              <a:off x="4896995" y="4223915"/>
              <a:ext cx="78677" cy="39958"/>
            </a:xfrm>
            <a:custGeom>
              <a:avLst/>
              <a:gdLst/>
              <a:ahLst/>
              <a:cxnLst/>
              <a:rect l="l" t="t" r="r" b="b"/>
              <a:pathLst>
                <a:path w="104903" h="53278" extrusionOk="0">
                  <a:moveTo>
                    <a:pt x="104903" y="13137"/>
                  </a:moveTo>
                  <a:cubicBezTo>
                    <a:pt x="104903" y="5893"/>
                    <a:pt x="99010" y="0"/>
                    <a:pt x="91766" y="0"/>
                  </a:cubicBezTo>
                  <a:lnTo>
                    <a:pt x="13136" y="0"/>
                  </a:lnTo>
                  <a:cubicBezTo>
                    <a:pt x="5893" y="0"/>
                    <a:pt x="0" y="5893"/>
                    <a:pt x="0" y="13137"/>
                  </a:cubicBezTo>
                  <a:lnTo>
                    <a:pt x="0" y="40141"/>
                  </a:lnTo>
                  <a:cubicBezTo>
                    <a:pt x="0" y="47385"/>
                    <a:pt x="5893" y="53278"/>
                    <a:pt x="13136" y="53278"/>
                  </a:cubicBezTo>
                  <a:lnTo>
                    <a:pt x="91766" y="53278"/>
                  </a:lnTo>
                  <a:cubicBezTo>
                    <a:pt x="99010" y="53278"/>
                    <a:pt x="104903" y="47385"/>
                    <a:pt x="104903" y="40141"/>
                  </a:cubicBezTo>
                  <a:close/>
                  <a:moveTo>
                    <a:pt x="87230" y="35605"/>
                  </a:moveTo>
                  <a:lnTo>
                    <a:pt x="17672" y="35605"/>
                  </a:lnTo>
                  <a:lnTo>
                    <a:pt x="17672" y="17673"/>
                  </a:lnTo>
                  <a:lnTo>
                    <a:pt x="87230" y="17673"/>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5" name="Google Shape;1545;p34"/>
            <p:cNvSpPr/>
            <p:nvPr/>
          </p:nvSpPr>
          <p:spPr>
            <a:xfrm>
              <a:off x="4896993" y="4280952"/>
              <a:ext cx="24467" cy="13255"/>
            </a:xfrm>
            <a:custGeom>
              <a:avLst/>
              <a:gdLst/>
              <a:ahLst/>
              <a:cxnLst/>
              <a:rect l="l" t="t" r="r" b="b"/>
              <a:pathLst>
                <a:path w="32622" h="17673" extrusionOk="0">
                  <a:moveTo>
                    <a:pt x="8837" y="0"/>
                  </a:moveTo>
                  <a:cubicBezTo>
                    <a:pt x="3955" y="0"/>
                    <a:pt x="0" y="3955"/>
                    <a:pt x="0" y="8837"/>
                  </a:cubicBezTo>
                  <a:cubicBezTo>
                    <a:pt x="0" y="13718"/>
                    <a:pt x="3955" y="17673"/>
                    <a:pt x="8837" y="17673"/>
                  </a:cubicBezTo>
                  <a:lnTo>
                    <a:pt x="23786" y="17673"/>
                  </a:lnTo>
                  <a:cubicBezTo>
                    <a:pt x="28667" y="17673"/>
                    <a:pt x="32623" y="13718"/>
                    <a:pt x="32623" y="8837"/>
                  </a:cubicBezTo>
                  <a:cubicBezTo>
                    <a:pt x="32623" y="3955"/>
                    <a:pt x="28667" y="0"/>
                    <a:pt x="23786"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6" name="Google Shape;1546;p34"/>
            <p:cNvSpPr/>
            <p:nvPr/>
          </p:nvSpPr>
          <p:spPr>
            <a:xfrm>
              <a:off x="4926618" y="4280952"/>
              <a:ext cx="49054" cy="13255"/>
            </a:xfrm>
            <a:custGeom>
              <a:avLst/>
              <a:gdLst/>
              <a:ahLst/>
              <a:cxnLst/>
              <a:rect l="l" t="t" r="r" b="b"/>
              <a:pathLst>
                <a:path w="65405" h="17673" extrusionOk="0">
                  <a:moveTo>
                    <a:pt x="8837" y="0"/>
                  </a:moveTo>
                  <a:cubicBezTo>
                    <a:pt x="3955" y="0"/>
                    <a:pt x="0" y="3955"/>
                    <a:pt x="0" y="8837"/>
                  </a:cubicBezTo>
                  <a:cubicBezTo>
                    <a:pt x="0" y="13718"/>
                    <a:pt x="3955" y="17673"/>
                    <a:pt x="8837" y="17673"/>
                  </a:cubicBezTo>
                  <a:lnTo>
                    <a:pt x="56569" y="17673"/>
                  </a:lnTo>
                  <a:cubicBezTo>
                    <a:pt x="61450" y="17673"/>
                    <a:pt x="65406" y="13718"/>
                    <a:pt x="65406" y="8837"/>
                  </a:cubicBezTo>
                  <a:cubicBezTo>
                    <a:pt x="65406" y="3955"/>
                    <a:pt x="61450" y="0"/>
                    <a:pt x="56569" y="0"/>
                  </a:cubicBez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7" name="Google Shape;1547;p34"/>
            <p:cNvSpPr/>
            <p:nvPr/>
          </p:nvSpPr>
          <p:spPr>
            <a:xfrm>
              <a:off x="5052940" y="4121937"/>
              <a:ext cx="78677" cy="39958"/>
            </a:xfrm>
            <a:custGeom>
              <a:avLst/>
              <a:gdLst/>
              <a:ahLst/>
              <a:cxnLst/>
              <a:rect l="l" t="t" r="r" b="b"/>
              <a:pathLst>
                <a:path w="104903" h="53278" extrusionOk="0">
                  <a:moveTo>
                    <a:pt x="91767" y="53278"/>
                  </a:moveTo>
                  <a:cubicBezTo>
                    <a:pt x="99010" y="53278"/>
                    <a:pt x="104903" y="47385"/>
                    <a:pt x="104903" y="40141"/>
                  </a:cubicBezTo>
                  <a:lnTo>
                    <a:pt x="104903" y="13137"/>
                  </a:lnTo>
                  <a:cubicBezTo>
                    <a:pt x="104903" y="5893"/>
                    <a:pt x="99010" y="0"/>
                    <a:pt x="91767" y="0"/>
                  </a:cubicBezTo>
                  <a:lnTo>
                    <a:pt x="13137" y="0"/>
                  </a:lnTo>
                  <a:cubicBezTo>
                    <a:pt x="5893" y="0"/>
                    <a:pt x="0" y="5893"/>
                    <a:pt x="0" y="13137"/>
                  </a:cubicBezTo>
                  <a:lnTo>
                    <a:pt x="0" y="40141"/>
                  </a:lnTo>
                  <a:cubicBezTo>
                    <a:pt x="0" y="47385"/>
                    <a:pt x="5893" y="53278"/>
                    <a:pt x="13137" y="53278"/>
                  </a:cubicBezTo>
                  <a:close/>
                  <a:moveTo>
                    <a:pt x="17672" y="17675"/>
                  </a:moveTo>
                  <a:lnTo>
                    <a:pt x="87230" y="17675"/>
                  </a:lnTo>
                  <a:lnTo>
                    <a:pt x="87230" y="35606"/>
                  </a:lnTo>
                  <a:lnTo>
                    <a:pt x="17672" y="35606"/>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sp>
          <p:nvSpPr>
            <p:cNvPr id="1548" name="Google Shape;1548;p34"/>
            <p:cNvSpPr/>
            <p:nvPr/>
          </p:nvSpPr>
          <p:spPr>
            <a:xfrm>
              <a:off x="4741048" y="4121937"/>
              <a:ext cx="78676" cy="39958"/>
            </a:xfrm>
            <a:custGeom>
              <a:avLst/>
              <a:gdLst/>
              <a:ahLst/>
              <a:cxnLst/>
              <a:rect l="l" t="t" r="r" b="b"/>
              <a:pathLst>
                <a:path w="104901" h="53278" extrusionOk="0">
                  <a:moveTo>
                    <a:pt x="91767" y="0"/>
                  </a:moveTo>
                  <a:lnTo>
                    <a:pt x="13136" y="0"/>
                  </a:lnTo>
                  <a:cubicBezTo>
                    <a:pt x="5893" y="0"/>
                    <a:pt x="0" y="5893"/>
                    <a:pt x="0" y="13137"/>
                  </a:cubicBezTo>
                  <a:lnTo>
                    <a:pt x="0" y="40141"/>
                  </a:lnTo>
                  <a:cubicBezTo>
                    <a:pt x="0" y="47385"/>
                    <a:pt x="5893" y="53278"/>
                    <a:pt x="13136" y="53278"/>
                  </a:cubicBezTo>
                  <a:lnTo>
                    <a:pt x="91766" y="53278"/>
                  </a:lnTo>
                  <a:cubicBezTo>
                    <a:pt x="99008" y="53278"/>
                    <a:pt x="104902" y="47385"/>
                    <a:pt x="104902" y="40141"/>
                  </a:cubicBezTo>
                  <a:lnTo>
                    <a:pt x="104902" y="13137"/>
                  </a:lnTo>
                  <a:cubicBezTo>
                    <a:pt x="104903" y="5893"/>
                    <a:pt x="99010" y="0"/>
                    <a:pt x="91767" y="0"/>
                  </a:cubicBezTo>
                  <a:close/>
                  <a:moveTo>
                    <a:pt x="87230" y="35604"/>
                  </a:moveTo>
                  <a:lnTo>
                    <a:pt x="17673" y="35604"/>
                  </a:lnTo>
                  <a:lnTo>
                    <a:pt x="17673" y="17672"/>
                  </a:lnTo>
                  <a:lnTo>
                    <a:pt x="87230" y="17672"/>
                  </a:lnTo>
                  <a:close/>
                </a:path>
              </a:pathLst>
            </a:custGeom>
            <a:solidFill>
              <a:schemeClr val="dk1"/>
            </a:solidFill>
            <a:ln>
              <a:noFill/>
            </a:ln>
          </p:spPr>
          <p:txBody>
            <a:bodyPr spcFirstLastPara="1" wrap="square" lIns="91433" tIns="45700" rIns="91433" bIns="45700" anchor="ctr" anchorCtr="0">
              <a:noAutofit/>
            </a:bodyPr>
            <a:lstStyle/>
            <a:p>
              <a:pPr defTabSz="1219170">
                <a:buClr>
                  <a:srgbClr val="000000"/>
                </a:buClr>
              </a:pPr>
              <a:endParaRPr sz="1867" kern="0" dirty="0">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FB163095-D184-EDE3-FA62-B5AFFE98D345}"/>
              </a:ext>
            </a:extLst>
          </p:cNvPr>
          <p:cNvSpPr txBox="1"/>
          <p:nvPr/>
        </p:nvSpPr>
        <p:spPr>
          <a:xfrm>
            <a:off x="1508760" y="1216152"/>
            <a:ext cx="9345168" cy="2585323"/>
          </a:xfrm>
          <a:prstGeom prst="rect">
            <a:avLst/>
          </a:prstGeom>
          <a:noFill/>
        </p:spPr>
        <p:txBody>
          <a:bodyPr wrap="square" rtlCol="0">
            <a:spAutoFit/>
          </a:bodyPr>
          <a:lstStyle/>
          <a:p>
            <a:r>
              <a:rPr lang="en-US" b="1" dirty="0"/>
              <a:t> </a:t>
            </a:r>
            <a:r>
              <a:rPr lang="en-US" sz="1600" b="1" dirty="0">
                <a:solidFill>
                  <a:srgbClr val="92D050"/>
                </a:solidFill>
                <a:latin typeface="Arial Rounded MT Bold" panose="020F0704030504030204" pitchFamily="34" charset="0"/>
              </a:rPr>
              <a:t>The proposed AI-based health prediction system will use machine learning to analyze patient information  and predict potential health risks in real time. The system will allow users to input data manually via a web or mobile app or automatically sync data from wearables. Predictions will be displayed on a user-friendly dashboard, providing instant insights to both patients and healthcare providers. The model will continuously improve as more patient data is collected. Since this Medical Health Care Unit is located in Talawakelle most patients are being the tea-estate workers they visit this unit to get accurate medical services for their illnesses. Language barrier is present for most of the patients those who attend to this Health Care Unit So usage  of a machine learning model to submit their medical records in a desirable language.</a:t>
            </a:r>
            <a:endParaRPr lang="en-US" sz="1600" dirty="0">
              <a:solidFill>
                <a:srgbClr val="92D050"/>
              </a:solidFill>
              <a:latin typeface="Arial Rounded MT Bold" panose="020F07040305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rocess Diagram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imeline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Arrow Infographics by Slidesgo">
  <a:themeElements>
    <a:clrScheme name="Simple Light">
      <a:dk1>
        <a:srgbClr val="000000"/>
      </a:dk1>
      <a:lt1>
        <a:srgbClr val="FFFFFF"/>
      </a:lt1>
      <a:dk2>
        <a:srgbClr val="F0F1F1"/>
      </a:dk2>
      <a:lt2>
        <a:srgbClr val="DEDEDF"/>
      </a:lt2>
      <a:accent1>
        <a:srgbClr val="F47A68"/>
      </a:accent1>
      <a:accent2>
        <a:srgbClr val="FAC730"/>
      </a:accent2>
      <a:accent3>
        <a:srgbClr val="D6D839"/>
      </a:accent3>
      <a:accent4>
        <a:srgbClr val="AED6D6"/>
      </a:accent4>
      <a:accent5>
        <a:srgbClr val="4F75B0"/>
      </a:accent5>
      <a:accent6>
        <a:srgbClr val="77478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1368</Words>
  <Application>Microsoft Office PowerPoint</Application>
  <PresentationFormat>Widescreen</PresentationFormat>
  <Paragraphs>118</Paragraphs>
  <Slides>14</Slides>
  <Notes>12</Notes>
  <HiddenSlides>0</HiddenSlides>
  <MMClips>1</MMClips>
  <ScaleCrop>false</ScaleCrop>
  <HeadingPairs>
    <vt:vector size="6" baseType="variant">
      <vt:variant>
        <vt:lpstr>Fonts Used</vt:lpstr>
      </vt:variant>
      <vt:variant>
        <vt:i4>18</vt:i4>
      </vt:variant>
      <vt:variant>
        <vt:lpstr>Theme</vt:lpstr>
      </vt:variant>
      <vt:variant>
        <vt:i4>5</vt:i4>
      </vt:variant>
      <vt:variant>
        <vt:lpstr>Slide Titles</vt:lpstr>
      </vt:variant>
      <vt:variant>
        <vt:i4>14</vt:i4>
      </vt:variant>
    </vt:vector>
  </HeadingPairs>
  <TitlesOfParts>
    <vt:vector size="37" baseType="lpstr">
      <vt:lpstr>Arial</vt:lpstr>
      <vt:lpstr>Arial Rounded MT Bold</vt:lpstr>
      <vt:lpstr>Bahnschrift Light SemiCondensed</vt:lpstr>
      <vt:lpstr>Bahnschrift SemiBold Condensed</vt:lpstr>
      <vt:lpstr>Berlin Sans FB Demi</vt:lpstr>
      <vt:lpstr>Calibri</vt:lpstr>
      <vt:lpstr>Calibri Light</vt:lpstr>
      <vt:lpstr>Cooper Black</vt:lpstr>
      <vt:lpstr>Fira Sans Extra Condensed</vt:lpstr>
      <vt:lpstr>Fira Sans Extra Condensed Medium</vt:lpstr>
      <vt:lpstr>Fira Sans Extra Condensed SemiBold</vt:lpstr>
      <vt:lpstr>Montserrat</vt:lpstr>
      <vt:lpstr>Montserrat Medium</vt:lpstr>
      <vt:lpstr>Montserrat SemiBold</vt:lpstr>
      <vt:lpstr>Proxima Nova</vt:lpstr>
      <vt:lpstr>Proxima Nova Semibold</vt:lpstr>
      <vt:lpstr>Roboto</vt:lpstr>
      <vt:lpstr>Times New Roman</vt:lpstr>
      <vt:lpstr>Office Theme</vt:lpstr>
      <vt:lpstr>Slidesgo Final Pages</vt:lpstr>
      <vt:lpstr>Process Diagrams by Slidesgo</vt:lpstr>
      <vt:lpstr>Timeline Infographics by Slidesgo</vt:lpstr>
      <vt:lpstr>Arrow Infographics by Slidesgo</vt:lpstr>
      <vt:lpstr>National Institute of Buisness &amp; Management Kandy Diploma in Software Engineering 24.2f  Final Project Proposal Presentation  Health Guard AI-Detection System Presented By  D.G.C Minidu                                     KADSE24.2F-004  W.A.S Soysa                                      KADSE24.2F-002   K.M.H.K Bandara                             KADSE24.2F-049  Ravidu Wickramasinghe                KADSE24.2F-041</vt:lpstr>
      <vt:lpstr>PowerPoint Presentation</vt:lpstr>
      <vt:lpstr>Devolopment Format</vt:lpstr>
      <vt:lpstr>Expected Outcomes</vt:lpstr>
      <vt:lpstr>Introduction of the Organization</vt:lpstr>
      <vt:lpstr>Current Operations in Organization</vt:lpstr>
      <vt:lpstr>PowerPoint Presentation</vt:lpstr>
      <vt:lpstr>Project Objectives</vt:lpstr>
      <vt:lpstr>Proposed Solutions</vt:lpstr>
      <vt:lpstr>Methodology</vt:lpstr>
      <vt:lpstr>Software Process Model</vt:lpstr>
      <vt:lpstr>Software Development Tools</vt:lpstr>
      <vt:lpstr>PowerPoint Presentation</vt:lpstr>
      <vt:lpstr>Testing Strategies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Chamod Minidu</dc:creator>
  <cp:lastModifiedBy>Chamod Minidu</cp:lastModifiedBy>
  <cp:revision>77</cp:revision>
  <dcterms:created xsi:type="dcterms:W3CDTF">2025-06-02T11:56:11Z</dcterms:created>
  <dcterms:modified xsi:type="dcterms:W3CDTF">2025-06-03T18:09:13Z</dcterms:modified>
</cp:coreProperties>
</file>