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6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F35AE4-9EB7-4CAE-B94F-009B02E24FBE}" v="12" dt="2023-12-07T05:06:10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>
        <p:scale>
          <a:sx n="125" d="100"/>
          <a:sy n="125" d="100"/>
        </p:scale>
        <p:origin x="19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Favre" userId="748b27fbe7958d5e" providerId="LiveId" clId="{A0F35AE4-9EB7-4CAE-B94F-009B02E24FBE}"/>
    <pc:docChg chg="custSel addSld delSld modSld">
      <pc:chgData name="Alexandre Favre" userId="748b27fbe7958d5e" providerId="LiveId" clId="{A0F35AE4-9EB7-4CAE-B94F-009B02E24FBE}" dt="2024-01-02T17:03:15.656" v="42" actId="1076"/>
      <pc:docMkLst>
        <pc:docMk/>
      </pc:docMkLst>
      <pc:sldChg chg="addSp modSp mod setBg">
        <pc:chgData name="Alexandre Favre" userId="748b27fbe7958d5e" providerId="LiveId" clId="{A0F35AE4-9EB7-4CAE-B94F-009B02E24FBE}" dt="2023-12-07T05:06:12.663" v="24" actId="26606"/>
        <pc:sldMkLst>
          <pc:docMk/>
          <pc:sldMk cId="2214635501" sldId="257"/>
        </pc:sldMkLst>
        <pc:spChg chg="mod">
          <ac:chgData name="Alexandre Favre" userId="748b27fbe7958d5e" providerId="LiveId" clId="{A0F35AE4-9EB7-4CAE-B94F-009B02E24FBE}" dt="2023-12-07T05:06:12.663" v="24" actId="26606"/>
          <ac:spMkLst>
            <pc:docMk/>
            <pc:sldMk cId="2214635501" sldId="257"/>
            <ac:spMk id="2" creationId="{C5BC1212-AD05-C823-5A88-9AB5D650A4CC}"/>
          </ac:spMkLst>
        </pc:spChg>
        <pc:spChg chg="add">
          <ac:chgData name="Alexandre Favre" userId="748b27fbe7958d5e" providerId="LiveId" clId="{A0F35AE4-9EB7-4CAE-B94F-009B02E24FBE}" dt="2023-12-07T05:06:12.663" v="24" actId="26606"/>
          <ac:spMkLst>
            <pc:docMk/>
            <pc:sldMk cId="2214635501" sldId="257"/>
            <ac:spMk id="3079" creationId="{6753252F-4873-4F63-801D-CC719279A7D5}"/>
          </ac:spMkLst>
        </pc:spChg>
        <pc:spChg chg="add">
          <ac:chgData name="Alexandre Favre" userId="748b27fbe7958d5e" providerId="LiveId" clId="{A0F35AE4-9EB7-4CAE-B94F-009B02E24FBE}" dt="2023-12-07T05:06:12.663" v="24" actId="26606"/>
          <ac:spMkLst>
            <pc:docMk/>
            <pc:sldMk cId="2214635501" sldId="257"/>
            <ac:spMk id="3081" creationId="{047C8CCB-F95D-4249-92DD-651249D3535A}"/>
          </ac:spMkLst>
        </pc:spChg>
        <pc:picChg chg="add mod">
          <ac:chgData name="Alexandre Favre" userId="748b27fbe7958d5e" providerId="LiveId" clId="{A0F35AE4-9EB7-4CAE-B94F-009B02E24FBE}" dt="2023-12-07T05:06:12.663" v="24" actId="26606"/>
          <ac:picMkLst>
            <pc:docMk/>
            <pc:sldMk cId="2214635501" sldId="257"/>
            <ac:picMk id="3074" creationId="{6F26A9AD-5256-07ED-B2B7-2C6253BB94EE}"/>
          </ac:picMkLst>
        </pc:picChg>
      </pc:sldChg>
      <pc:sldChg chg="addSp delSp modSp mod setBg">
        <pc:chgData name="Alexandre Favre" userId="748b27fbe7958d5e" providerId="LiveId" clId="{A0F35AE4-9EB7-4CAE-B94F-009B02E24FBE}" dt="2023-12-07T05:08:32.411" v="40" actId="20577"/>
        <pc:sldMkLst>
          <pc:docMk/>
          <pc:sldMk cId="4165565341" sldId="258"/>
        </pc:sldMkLst>
        <pc:spChg chg="mod">
          <ac:chgData name="Alexandre Favre" userId="748b27fbe7958d5e" providerId="LiveId" clId="{A0F35AE4-9EB7-4CAE-B94F-009B02E24FBE}" dt="2023-12-07T05:08:32.411" v="40" actId="20577"/>
          <ac:spMkLst>
            <pc:docMk/>
            <pc:sldMk cId="4165565341" sldId="258"/>
            <ac:spMk id="2" creationId="{BAAF70E0-DEBB-365C-ABFD-CF5D651F880B}"/>
          </ac:spMkLst>
        </pc:spChg>
        <pc:spChg chg="add del">
          <ac:chgData name="Alexandre Favre" userId="748b27fbe7958d5e" providerId="LiveId" clId="{A0F35AE4-9EB7-4CAE-B94F-009B02E24FBE}" dt="2023-12-07T05:02:13.105" v="20" actId="26606"/>
          <ac:spMkLst>
            <pc:docMk/>
            <pc:sldMk cId="4165565341" sldId="258"/>
            <ac:spMk id="2055" creationId="{D12DDE76-C203-4047-9998-63900085B5E8}"/>
          </ac:spMkLst>
        </pc:spChg>
        <pc:spChg chg="add">
          <ac:chgData name="Alexandre Favre" userId="748b27fbe7958d5e" providerId="LiveId" clId="{A0F35AE4-9EB7-4CAE-B94F-009B02E24FBE}" dt="2023-12-07T05:02:13.105" v="20" actId="26606"/>
          <ac:spMkLst>
            <pc:docMk/>
            <pc:sldMk cId="4165565341" sldId="258"/>
            <ac:spMk id="2060" creationId="{6753252F-4873-4F63-801D-CC719279A7D5}"/>
          </ac:spMkLst>
        </pc:spChg>
        <pc:spChg chg="add">
          <ac:chgData name="Alexandre Favre" userId="748b27fbe7958d5e" providerId="LiveId" clId="{A0F35AE4-9EB7-4CAE-B94F-009B02E24FBE}" dt="2023-12-07T05:02:13.105" v="20" actId="26606"/>
          <ac:spMkLst>
            <pc:docMk/>
            <pc:sldMk cId="4165565341" sldId="258"/>
            <ac:spMk id="2062" creationId="{047C8CCB-F95D-4249-92DD-651249D3535A}"/>
          </ac:spMkLst>
        </pc:spChg>
        <pc:picChg chg="add mod">
          <ac:chgData name="Alexandre Favre" userId="748b27fbe7958d5e" providerId="LiveId" clId="{A0F35AE4-9EB7-4CAE-B94F-009B02E24FBE}" dt="2023-12-07T05:02:13.105" v="20" actId="26606"/>
          <ac:picMkLst>
            <pc:docMk/>
            <pc:sldMk cId="4165565341" sldId="258"/>
            <ac:picMk id="2050" creationId="{538A570E-6937-B96A-09A4-CDE72B9F572A}"/>
          </ac:picMkLst>
        </pc:picChg>
      </pc:sldChg>
      <pc:sldChg chg="addSp modSp mod setBg">
        <pc:chgData name="Alexandre Favre" userId="748b27fbe7958d5e" providerId="LiveId" clId="{A0F35AE4-9EB7-4CAE-B94F-009B02E24FBE}" dt="2023-12-07T05:02:21.733" v="21" actId="26606"/>
        <pc:sldMkLst>
          <pc:docMk/>
          <pc:sldMk cId="3991760464" sldId="259"/>
        </pc:sldMkLst>
        <pc:spChg chg="mod">
          <ac:chgData name="Alexandre Favre" userId="748b27fbe7958d5e" providerId="LiveId" clId="{A0F35AE4-9EB7-4CAE-B94F-009B02E24FBE}" dt="2023-12-07T05:02:21.733" v="21" actId="26606"/>
          <ac:spMkLst>
            <pc:docMk/>
            <pc:sldMk cId="3991760464" sldId="259"/>
            <ac:spMk id="2" creationId="{C5BC1212-AD05-C823-5A88-9AB5D650A4CC}"/>
          </ac:spMkLst>
        </pc:spChg>
        <pc:spChg chg="add">
          <ac:chgData name="Alexandre Favre" userId="748b27fbe7958d5e" providerId="LiveId" clId="{A0F35AE4-9EB7-4CAE-B94F-009B02E24FBE}" dt="2023-12-07T05:02:21.733" v="21" actId="26606"/>
          <ac:spMkLst>
            <pc:docMk/>
            <pc:sldMk cId="3991760464" sldId="259"/>
            <ac:spMk id="11" creationId="{6753252F-4873-4F63-801D-CC719279A7D5}"/>
          </ac:spMkLst>
        </pc:spChg>
        <pc:spChg chg="add">
          <ac:chgData name="Alexandre Favre" userId="748b27fbe7958d5e" providerId="LiveId" clId="{A0F35AE4-9EB7-4CAE-B94F-009B02E24FBE}" dt="2023-12-07T05:02:21.733" v="21" actId="26606"/>
          <ac:spMkLst>
            <pc:docMk/>
            <pc:sldMk cId="3991760464" sldId="259"/>
            <ac:spMk id="13" creationId="{047C8CCB-F95D-4249-92DD-651249D3535A}"/>
          </ac:spMkLst>
        </pc:spChg>
        <pc:picChg chg="mod">
          <ac:chgData name="Alexandre Favre" userId="748b27fbe7958d5e" providerId="LiveId" clId="{A0F35AE4-9EB7-4CAE-B94F-009B02E24FBE}" dt="2023-12-07T05:02:21.733" v="21" actId="26606"/>
          <ac:picMkLst>
            <pc:docMk/>
            <pc:sldMk cId="3991760464" sldId="259"/>
            <ac:picMk id="6" creationId="{74324E8E-81BC-4D03-8C2C-8423FB5DAFD9}"/>
          </ac:picMkLst>
        </pc:picChg>
      </pc:sldChg>
      <pc:sldChg chg="addSp modSp mod setBg">
        <pc:chgData name="Alexandre Favre" userId="748b27fbe7958d5e" providerId="LiveId" clId="{A0F35AE4-9EB7-4CAE-B94F-009B02E24FBE}" dt="2024-01-02T17:03:15.656" v="42" actId="1076"/>
        <pc:sldMkLst>
          <pc:docMk/>
          <pc:sldMk cId="2614836783" sldId="261"/>
        </pc:sldMkLst>
        <pc:spChg chg="mod">
          <ac:chgData name="Alexandre Favre" userId="748b27fbe7958d5e" providerId="LiveId" clId="{A0F35AE4-9EB7-4CAE-B94F-009B02E24FBE}" dt="2023-12-07T05:02:29.315" v="22" actId="26606"/>
          <ac:spMkLst>
            <pc:docMk/>
            <pc:sldMk cId="2614836783" sldId="261"/>
            <ac:spMk id="2" creationId="{C5BC1212-AD05-C823-5A88-9AB5D650A4CC}"/>
          </ac:spMkLst>
        </pc:spChg>
        <pc:spChg chg="add">
          <ac:chgData name="Alexandre Favre" userId="748b27fbe7958d5e" providerId="LiveId" clId="{A0F35AE4-9EB7-4CAE-B94F-009B02E24FBE}" dt="2023-12-07T05:02:29.315" v="22" actId="26606"/>
          <ac:spMkLst>
            <pc:docMk/>
            <pc:sldMk cId="2614836783" sldId="261"/>
            <ac:spMk id="8" creationId="{6753252F-4873-4F63-801D-CC719279A7D5}"/>
          </ac:spMkLst>
        </pc:spChg>
        <pc:spChg chg="add">
          <ac:chgData name="Alexandre Favre" userId="748b27fbe7958d5e" providerId="LiveId" clId="{A0F35AE4-9EB7-4CAE-B94F-009B02E24FBE}" dt="2023-12-07T05:02:29.315" v="22" actId="26606"/>
          <ac:spMkLst>
            <pc:docMk/>
            <pc:sldMk cId="2614836783" sldId="261"/>
            <ac:spMk id="10" creationId="{047C8CCB-F95D-4249-92DD-651249D3535A}"/>
          </ac:spMkLst>
        </pc:spChg>
        <pc:picChg chg="mod">
          <ac:chgData name="Alexandre Favre" userId="748b27fbe7958d5e" providerId="LiveId" clId="{A0F35AE4-9EB7-4CAE-B94F-009B02E24FBE}" dt="2024-01-02T17:03:15.656" v="42" actId="1076"/>
          <ac:picMkLst>
            <pc:docMk/>
            <pc:sldMk cId="2614836783" sldId="261"/>
            <ac:picMk id="3" creationId="{931125F6-C366-8FFC-C391-A46E56A1063E}"/>
          </ac:picMkLst>
        </pc:picChg>
      </pc:sldChg>
      <pc:sldChg chg="addSp delSp add del mod">
        <pc:chgData name="Alexandre Favre" userId="748b27fbe7958d5e" providerId="LiveId" clId="{A0F35AE4-9EB7-4CAE-B94F-009B02E24FBE}" dt="2023-12-07T04:52:55.236" v="6" actId="2696"/>
        <pc:sldMkLst>
          <pc:docMk/>
          <pc:sldMk cId="3822869079" sldId="262"/>
        </pc:sldMkLst>
        <pc:picChg chg="del">
          <ac:chgData name="Alexandre Favre" userId="748b27fbe7958d5e" providerId="LiveId" clId="{A0F35AE4-9EB7-4CAE-B94F-009B02E24FBE}" dt="2023-12-07T04:51:57.084" v="1" actId="478"/>
          <ac:picMkLst>
            <pc:docMk/>
            <pc:sldMk cId="3822869079" sldId="262"/>
            <ac:picMk id="3" creationId="{931125F6-C366-8FFC-C391-A46E56A1063E}"/>
          </ac:picMkLst>
        </pc:picChg>
        <pc:picChg chg="add del">
          <ac:chgData name="Alexandre Favre" userId="748b27fbe7958d5e" providerId="LiveId" clId="{A0F35AE4-9EB7-4CAE-B94F-009B02E24FBE}" dt="2023-12-07T04:52:02.213" v="3"/>
          <ac:picMkLst>
            <pc:docMk/>
            <pc:sldMk cId="3822869079" sldId="262"/>
            <ac:picMk id="1026" creationId="{C0487871-C968-66BA-300B-597E52894F7E}"/>
          </ac:picMkLst>
        </pc:picChg>
        <pc:picChg chg="add del">
          <ac:chgData name="Alexandre Favre" userId="748b27fbe7958d5e" providerId="LiveId" clId="{A0F35AE4-9EB7-4CAE-B94F-009B02E24FBE}" dt="2023-12-07T04:52:02.213" v="3"/>
          <ac:picMkLst>
            <pc:docMk/>
            <pc:sldMk cId="3822869079" sldId="262"/>
            <ac:picMk id="1027" creationId="{4B003FEF-509B-BFC2-F336-9FAE9DAC061F}"/>
          </ac:picMkLst>
        </pc:picChg>
      </pc:sldChg>
      <pc:sldChg chg="addSp delSp modSp mod">
        <pc:chgData name="Alexandre Favre" userId="748b27fbe7958d5e" providerId="LiveId" clId="{A0F35AE4-9EB7-4CAE-B94F-009B02E24FBE}" dt="2023-12-07T04:52:44.919" v="5" actId="478"/>
        <pc:sldMkLst>
          <pc:docMk/>
          <pc:sldMk cId="0" sldId="266"/>
        </pc:sldMkLst>
        <pc:spChg chg="add del mod">
          <ac:chgData name="Alexandre Favre" userId="748b27fbe7958d5e" providerId="LiveId" clId="{A0F35AE4-9EB7-4CAE-B94F-009B02E24FBE}" dt="2023-12-07T04:52:44.919" v="5" actId="478"/>
          <ac:spMkLst>
            <pc:docMk/>
            <pc:sldMk cId="0" sldId="266"/>
            <ac:spMk id="3" creationId="{6639E16C-1181-69A9-0863-D297F1C69B66}"/>
          </ac:spMkLst>
        </pc:spChg>
        <pc:spChg chg="del">
          <ac:chgData name="Alexandre Favre" userId="748b27fbe7958d5e" providerId="LiveId" clId="{A0F35AE4-9EB7-4CAE-B94F-009B02E24FBE}" dt="2023-12-07T04:52:41.396" v="4" actId="478"/>
          <ac:spMkLst>
            <pc:docMk/>
            <pc:sldMk cId="0" sldId="266"/>
            <ac:spMk id="10244" creationId="{8711464B-749E-8F2D-6AAE-E2273E0DA528}"/>
          </ac:spMkLst>
        </pc:spChg>
      </pc:sldChg>
    </pc:docChg>
  </pc:docChgLst>
  <pc:docChgLst>
    <pc:chgData name="Alexandre Favre" userId="748b27fbe7958d5e" providerId="LiveId" clId="{66265997-0F64-42EE-8033-ED23F159D3F2}"/>
    <pc:docChg chg="custSel addSld delSld modSld sldOrd">
      <pc:chgData name="Alexandre Favre" userId="748b27fbe7958d5e" providerId="LiveId" clId="{66265997-0F64-42EE-8033-ED23F159D3F2}" dt="2023-12-07T04:27:20.021" v="147" actId="14100"/>
      <pc:docMkLst>
        <pc:docMk/>
      </pc:docMkLst>
      <pc:sldChg chg="delSp modSp mod">
        <pc:chgData name="Alexandre Favre" userId="748b27fbe7958d5e" providerId="LiveId" clId="{66265997-0F64-42EE-8033-ED23F159D3F2}" dt="2023-12-07T04:25:28.262" v="102" actId="20577"/>
        <pc:sldMkLst>
          <pc:docMk/>
          <pc:sldMk cId="2214635501" sldId="257"/>
        </pc:sldMkLst>
        <pc:spChg chg="mod">
          <ac:chgData name="Alexandre Favre" userId="748b27fbe7958d5e" providerId="LiveId" clId="{66265997-0F64-42EE-8033-ED23F159D3F2}" dt="2023-12-07T04:25:28.262" v="102" actId="20577"/>
          <ac:spMkLst>
            <pc:docMk/>
            <pc:sldMk cId="2214635501" sldId="257"/>
            <ac:spMk id="2" creationId="{C5BC1212-AD05-C823-5A88-9AB5D650A4CC}"/>
          </ac:spMkLst>
        </pc:spChg>
        <pc:picChg chg="del">
          <ac:chgData name="Alexandre Favre" userId="748b27fbe7958d5e" providerId="LiveId" clId="{66265997-0F64-42EE-8033-ED23F159D3F2}" dt="2023-12-07T04:22:31.818" v="47" actId="478"/>
          <ac:picMkLst>
            <pc:docMk/>
            <pc:sldMk cId="2214635501" sldId="257"/>
            <ac:picMk id="4" creationId="{79923F6A-FD3C-C10E-2820-A575A03FF2CB}"/>
          </ac:picMkLst>
        </pc:picChg>
      </pc:sldChg>
      <pc:sldChg chg="delSp modSp mod">
        <pc:chgData name="Alexandre Favre" userId="748b27fbe7958d5e" providerId="LiveId" clId="{66265997-0F64-42EE-8033-ED23F159D3F2}" dt="2023-12-07T04:25:52.110" v="137" actId="20577"/>
        <pc:sldMkLst>
          <pc:docMk/>
          <pc:sldMk cId="4165565341" sldId="258"/>
        </pc:sldMkLst>
        <pc:spChg chg="mod">
          <ac:chgData name="Alexandre Favre" userId="748b27fbe7958d5e" providerId="LiveId" clId="{66265997-0F64-42EE-8033-ED23F159D3F2}" dt="2023-12-07T04:25:52.110" v="137" actId="20577"/>
          <ac:spMkLst>
            <pc:docMk/>
            <pc:sldMk cId="4165565341" sldId="258"/>
            <ac:spMk id="2" creationId="{BAAF70E0-DEBB-365C-ABFD-CF5D651F880B}"/>
          </ac:spMkLst>
        </pc:spChg>
        <pc:picChg chg="del">
          <ac:chgData name="Alexandre Favre" userId="748b27fbe7958d5e" providerId="LiveId" clId="{66265997-0F64-42EE-8033-ED23F159D3F2}" dt="2023-12-07T04:25:32.462" v="103" actId="478"/>
          <ac:picMkLst>
            <pc:docMk/>
            <pc:sldMk cId="4165565341" sldId="258"/>
            <ac:picMk id="1026" creationId="{FC496D98-8D87-DC9D-B5CC-231976BA9617}"/>
          </ac:picMkLst>
        </pc:picChg>
      </pc:sldChg>
      <pc:sldChg chg="addSp delSp modSp mod">
        <pc:chgData name="Alexandre Favre" userId="748b27fbe7958d5e" providerId="LiveId" clId="{66265997-0F64-42EE-8033-ED23F159D3F2}" dt="2023-12-07T04:25:15.920" v="98" actId="20577"/>
        <pc:sldMkLst>
          <pc:docMk/>
          <pc:sldMk cId="3991760464" sldId="259"/>
        </pc:sldMkLst>
        <pc:spChg chg="mod">
          <ac:chgData name="Alexandre Favre" userId="748b27fbe7958d5e" providerId="LiveId" clId="{66265997-0F64-42EE-8033-ED23F159D3F2}" dt="2023-12-07T04:25:15.920" v="98" actId="20577"/>
          <ac:spMkLst>
            <pc:docMk/>
            <pc:sldMk cId="3991760464" sldId="259"/>
            <ac:spMk id="2" creationId="{C5BC1212-AD05-C823-5A88-9AB5D650A4CC}"/>
          </ac:spMkLst>
        </pc:spChg>
        <pc:spChg chg="add del mod">
          <ac:chgData name="Alexandre Favre" userId="748b27fbe7958d5e" providerId="LiveId" clId="{66265997-0F64-42EE-8033-ED23F159D3F2}" dt="2023-12-07T04:24:58.643" v="50" actId="478"/>
          <ac:spMkLst>
            <pc:docMk/>
            <pc:sldMk cId="3991760464" sldId="259"/>
            <ac:spMk id="5" creationId="{F0BF7BD1-A77D-3B47-1317-F23584020B16}"/>
          </ac:spMkLst>
        </pc:spChg>
        <pc:picChg chg="del">
          <ac:chgData name="Alexandre Favre" userId="748b27fbe7958d5e" providerId="LiveId" clId="{66265997-0F64-42EE-8033-ED23F159D3F2}" dt="2023-12-07T04:24:54.363" v="48" actId="478"/>
          <ac:picMkLst>
            <pc:docMk/>
            <pc:sldMk cId="3991760464" sldId="259"/>
            <ac:picMk id="4" creationId="{9742E90E-548F-E2E6-677A-47E7453ED0EE}"/>
          </ac:picMkLst>
        </pc:picChg>
        <pc:picChg chg="add mod">
          <ac:chgData name="Alexandre Favre" userId="748b27fbe7958d5e" providerId="LiveId" clId="{66265997-0F64-42EE-8033-ED23F159D3F2}" dt="2023-12-07T04:25:02.649" v="52" actId="1076"/>
          <ac:picMkLst>
            <pc:docMk/>
            <pc:sldMk cId="3991760464" sldId="259"/>
            <ac:picMk id="6" creationId="{74324E8E-81BC-4D03-8C2C-8423FB5DAFD9}"/>
          </ac:picMkLst>
        </pc:picChg>
      </pc:sldChg>
      <pc:sldChg chg="del">
        <pc:chgData name="Alexandre Favre" userId="748b27fbe7958d5e" providerId="LiveId" clId="{66265997-0F64-42EE-8033-ED23F159D3F2}" dt="2023-12-07T04:26:17.996" v="142" actId="47"/>
        <pc:sldMkLst>
          <pc:docMk/>
          <pc:sldMk cId="3308683099" sldId="260"/>
        </pc:sldMkLst>
      </pc:sldChg>
      <pc:sldChg chg="addSp delSp modSp add mod ord">
        <pc:chgData name="Alexandre Favre" userId="748b27fbe7958d5e" providerId="LiveId" clId="{66265997-0F64-42EE-8033-ED23F159D3F2}" dt="2023-12-07T04:27:20.021" v="147" actId="14100"/>
        <pc:sldMkLst>
          <pc:docMk/>
          <pc:sldMk cId="2614836783" sldId="261"/>
        </pc:sldMkLst>
        <pc:spChg chg="mod">
          <ac:chgData name="Alexandre Favre" userId="748b27fbe7958d5e" providerId="LiveId" clId="{66265997-0F64-42EE-8033-ED23F159D3F2}" dt="2023-12-07T04:26:13.690" v="141"/>
          <ac:spMkLst>
            <pc:docMk/>
            <pc:sldMk cId="2614836783" sldId="261"/>
            <ac:spMk id="2" creationId="{C5BC1212-AD05-C823-5A88-9AB5D650A4CC}"/>
          </ac:spMkLst>
        </pc:spChg>
        <pc:picChg chg="add mod">
          <ac:chgData name="Alexandre Favre" userId="748b27fbe7958d5e" providerId="LiveId" clId="{66265997-0F64-42EE-8033-ED23F159D3F2}" dt="2023-12-07T04:27:20.021" v="147" actId="14100"/>
          <ac:picMkLst>
            <pc:docMk/>
            <pc:sldMk cId="2614836783" sldId="261"/>
            <ac:picMk id="3" creationId="{931125F6-C366-8FFC-C391-A46E56A1063E}"/>
          </ac:picMkLst>
        </pc:picChg>
        <pc:picChg chg="del">
          <ac:chgData name="Alexandre Favre" userId="748b27fbe7958d5e" providerId="LiveId" clId="{66265997-0F64-42EE-8033-ED23F159D3F2}" dt="2023-12-07T04:26:21.081" v="143" actId="478"/>
          <ac:picMkLst>
            <pc:docMk/>
            <pc:sldMk cId="2614836783" sldId="261"/>
            <ac:picMk id="6" creationId="{74324E8E-81BC-4D03-8C2C-8423FB5DAF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999B5-DAF3-FFC0-9628-0606D6322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8B2742-1292-FD03-2725-BE34B45C8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AAFE45-9C2C-8CB8-024A-982BD1A4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6BBC04-3F61-277D-DE18-E04832A3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561DE8-69C9-1C9A-9445-88A666B6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33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8E920-2C99-EA9C-FC5C-6C5FD4B6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D28FF5-0473-7D2A-6A13-5F6BA3203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D6C477-70A9-3473-6A30-A55D77D0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67F9BE-6106-6113-988E-BE839FAE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872C6A-90FB-3718-A815-CB2918AE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85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61684C-378B-8AF2-8224-CFE10F4A9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2049F0-315D-1CEC-F3A3-FEFB638F9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921517-C7F8-2A55-5437-34CFCE26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FE1EB7-D706-984B-0B69-54B557E1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E34FD6-AE23-5280-3DDE-C1D39BEA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69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B65959-C4E7-F40A-CBC4-8596B3FF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E7B6A7-F702-BFC8-9D3F-3A86CDC12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80D231-A8D7-F954-563E-95C13531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8BB833-25D1-54D1-EA52-2824DE21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C13D8-2730-0E73-DB0B-5AB037D3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2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2D81F-A9AE-AFF4-2225-627B7431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1CC348-AC8F-FCC7-31D9-ADE7FD5DA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5CC902-72A3-F9A4-0D6C-5931D233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F5B1FD-41F6-AE89-B13D-0E9DD330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B5459B-7456-A616-586F-57843098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02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D209D0-4AA1-F848-46BE-4778EA3F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D4C8C-6390-CEE9-3AE0-E8394ED20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44B4F2-C453-2A60-B183-ACEF344D8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3A834D-A5D7-35F2-B80B-2BAF01FA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6176C2-D77D-A92A-1482-04EE43E7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6CA3D3-6C47-05B5-2A2B-95BD7DFC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8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F258C-479F-0AA9-05EA-E825E625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D80695-7E90-849D-37B2-BAB75162E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CACEF8-0EFC-D4F0-8EE1-5406CB01E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921D92-5881-D883-9D97-B17D772F9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7A5A8E-C4E8-AF4A-A920-411198AE5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C97D0A4-D958-13D8-3088-7BCF0120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4F386DD-03B6-EE38-9554-6B03341D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A84F4F-2315-F257-024B-1329590A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00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DC80B-D37A-BAB1-43A9-5BC1F6E6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B7C32B-5D88-91A5-2BCC-A5B75F13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DE36B5-78E3-DA62-0C32-C3965006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7EAF13-D214-0DBB-A445-63B3C91F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38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84CBEB-A71E-2B36-AAEF-CBB8CAA9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C03E12-4EAC-13A3-3610-F0AF8B15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895E55-7C0C-677F-6653-975000E8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47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8EFC26-1F6E-4797-9FE9-47836EF4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0B47B8-9CA7-0D18-4EA4-A0A9F6639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D84792-50ED-DA63-14A3-0FD0C0B09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C86170-E775-BAA0-F129-0404EB8A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426CD0-C454-C1B0-67BC-D7A673A6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F5212C-BB47-2E78-2541-B0045132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36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C1D7C-990B-DF88-DA9F-0D3782FA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9EC85E9-5492-DB3C-AA48-40C05E222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9A6941-DDD5-2562-CCFE-BEF7AF58D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8A539F-3320-7820-AA31-03C9AEC5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43B3ED-496F-BD7C-E3FC-3403F042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C10C45-0234-7B07-7F5A-08B8A4C2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45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41DFFE7-A099-8D46-F223-7181F7A1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C09D33-7356-BB70-B142-682A61C15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90133E-5226-0341-C683-AC0FEE378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E0C61-E401-453E-9617-3765F0839FAB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29F6E5-B9AD-A702-51B1-8C4F7D28D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9794E1-7A08-0381-3E88-1003746AA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3098F6-C5FD-A33E-F354-89161CE574D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363337" y="63500"/>
            <a:ext cx="150018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ROQUETTE RESTRICTED</a:t>
            </a:r>
          </a:p>
        </p:txBody>
      </p:sp>
    </p:spTree>
    <p:extLst>
      <p:ext uri="{BB962C8B-B14F-4D97-AF65-F5344CB8AC3E}">
        <p14:creationId xmlns:p14="http://schemas.microsoft.com/office/powerpoint/2010/main" val="130385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369420-6FCA-44DA-CC1F-BAD9D3D00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Cartographie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CB8D06-7007-BBCA-DCD1-F48F90D28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Alexandre Favre </a:t>
            </a:r>
          </a:p>
        </p:txBody>
      </p:sp>
    </p:spTree>
    <p:extLst>
      <p:ext uri="{BB962C8B-B14F-4D97-AF65-F5344CB8AC3E}">
        <p14:creationId xmlns:p14="http://schemas.microsoft.com/office/powerpoint/2010/main" val="133722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5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BC1212-AD05-C823-5A88-9AB5D650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Cartographie Fonctionnelle:  Domaine Gestion des Ressources Humaine</a:t>
            </a:r>
          </a:p>
        </p:txBody>
      </p:sp>
      <p:pic>
        <p:nvPicPr>
          <p:cNvPr id="3074" name="Picture 2" descr="Cartographie fonctionnelle RESSOURCES HUMAINES Domaine Ressources ...">
            <a:extLst>
              <a:ext uri="{FF2B5EF4-FFF2-40B4-BE49-F238E27FC236}">
                <a16:creationId xmlns:a16="http://schemas.microsoft.com/office/drawing/2014/main" id="{6F26A9AD-5256-07ED-B2B7-2C6253BB9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405625"/>
            <a:ext cx="7188199" cy="404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63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84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BC1212-AD05-C823-5A88-9AB5D650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Cartographie Applicative:  Domaine Gestion des Ressources Humaines</a:t>
            </a:r>
          </a:p>
        </p:txBody>
      </p:sp>
      <p:pic>
        <p:nvPicPr>
          <p:cNvPr id="6" name="Picture 27">
            <a:extLst>
              <a:ext uri="{FF2B5EF4-FFF2-40B4-BE49-F238E27FC236}">
                <a16:creationId xmlns:a16="http://schemas.microsoft.com/office/drawing/2014/main" id="{74324E8E-81BC-4D03-8C2C-8423FB5DA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86492"/>
            <a:ext cx="7188199" cy="38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6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205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AF70E0-DEBB-365C-ABFD-CF5D651F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BPMN Gestion des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Compteurs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8A570E-6937-B96A-09A4-CDE72B9F5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2358" y="961812"/>
            <a:ext cx="6920683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56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BC1212-AD05-C823-5A88-9AB5D650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Cartographie Technique :  Domaine Gestion des Ressources Humaines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31125F6-C366-8FFC-C391-A46E56A10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5229" y="670560"/>
            <a:ext cx="7986691" cy="51564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483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e la date 3">
            <a:extLst>
              <a:ext uri="{FF2B5EF4-FFF2-40B4-BE49-F238E27FC236}">
                <a16:creationId xmlns:a16="http://schemas.microsoft.com/office/drawing/2014/main" id="{88A533C6-6949-3A26-B625-BCC2EA31E3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194536-9CA5-4F54-B7E6-AF204D9E435F}" type="datetime2">
              <a:rPr lang="fr-FR" altLang="en-US" sz="800" b="0"/>
              <a:pPr>
                <a:spcBef>
                  <a:spcPct val="0"/>
                </a:spcBef>
                <a:buFontTx/>
                <a:buNone/>
              </a:pPr>
              <a:t>mardi 2 janvier 2024</a:t>
            </a:fld>
            <a:endParaRPr lang="fr-FR" altLang="en-US" sz="800" b="0"/>
          </a:p>
        </p:txBody>
      </p:sp>
      <p:sp>
        <p:nvSpPr>
          <p:cNvPr id="10243" name="Espace réservé du numéro de diapositive 4">
            <a:extLst>
              <a:ext uri="{FF2B5EF4-FFF2-40B4-BE49-F238E27FC236}">
                <a16:creationId xmlns:a16="http://schemas.microsoft.com/office/drawing/2014/main" id="{66B51F23-D7C8-B655-DECF-126D4DD263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72600" y="1619250"/>
            <a:ext cx="12954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5EE878-769F-49DB-922B-4DFCC7FD92C4}" type="slidenum">
              <a:rPr lang="fr-FR" altLang="en-US" sz="1400" b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fr-FR" altLang="en-US" sz="1400" b="0"/>
          </a:p>
        </p:txBody>
      </p:sp>
      <p:sp>
        <p:nvSpPr>
          <p:cNvPr id="10245" name="Rounded Rectangle 1">
            <a:extLst>
              <a:ext uri="{FF2B5EF4-FFF2-40B4-BE49-F238E27FC236}">
                <a16:creationId xmlns:a16="http://schemas.microsoft.com/office/drawing/2014/main" id="{02F4CD19-C0F7-3E53-AC91-84AD82001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2195514"/>
            <a:ext cx="2305050" cy="38893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0246" name="Rounded Rectangle 8">
            <a:extLst>
              <a:ext uri="{FF2B5EF4-FFF2-40B4-BE49-F238E27FC236}">
                <a16:creationId xmlns:a16="http://schemas.microsoft.com/office/drawing/2014/main" id="{CEEACED0-5A7B-F509-39F0-FC51D7F17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2182814"/>
            <a:ext cx="2447925" cy="39020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0247" name="Rounded Rectangle 9">
            <a:extLst>
              <a:ext uri="{FF2B5EF4-FFF2-40B4-BE49-F238E27FC236}">
                <a16:creationId xmlns:a16="http://schemas.microsoft.com/office/drawing/2014/main" id="{587A5A40-E314-C378-1096-74B30E867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739" y="2195514"/>
            <a:ext cx="2357437" cy="38893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0248" name="TextBox 2">
            <a:extLst>
              <a:ext uri="{FF2B5EF4-FFF2-40B4-BE49-F238E27FC236}">
                <a16:creationId xmlns:a16="http://schemas.microsoft.com/office/drawing/2014/main" id="{2FE39B93-A4F9-10A8-DBCC-D6971A310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2636838"/>
            <a:ext cx="2008187" cy="337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800" b="0">
                <a:solidFill>
                  <a:schemeClr val="tx1"/>
                </a:solidFill>
              </a:rPr>
              <a:t>HRP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100" b="0">
                <a:solidFill>
                  <a:schemeClr val="tx1"/>
                </a:solidFill>
              </a:rPr>
              <a:t>D:\interface\SAP_ZADIG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800" b="0">
                <a:solidFill>
                  <a:schemeClr val="tx1"/>
                </a:solidFill>
              </a:rPr>
              <a:t>HRQ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100" b="0">
                <a:solidFill>
                  <a:schemeClr val="tx1"/>
                </a:solidFill>
              </a:rPr>
              <a:t>D:\interface\SAP_ZADIG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800" b="0">
                <a:solidFill>
                  <a:schemeClr val="tx1"/>
                </a:solidFill>
              </a:rPr>
              <a:t>HRD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100" b="0">
                <a:solidFill>
                  <a:schemeClr val="tx1"/>
                </a:solidFill>
              </a:rPr>
              <a:t>D:\interface\SAP_ZADIG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730C41-94CF-000A-EDBB-02338EEA9774}"/>
              </a:ext>
            </a:extLst>
          </p:cNvPr>
          <p:cNvCxnSpPr/>
          <p:nvPr/>
        </p:nvCxnSpPr>
        <p:spPr bwMode="auto">
          <a:xfrm>
            <a:off x="1774825" y="3563938"/>
            <a:ext cx="23050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ACAC89-8CD5-6D84-2821-DCFD5224C369}"/>
              </a:ext>
            </a:extLst>
          </p:cNvPr>
          <p:cNvCxnSpPr/>
          <p:nvPr/>
        </p:nvCxnSpPr>
        <p:spPr bwMode="auto">
          <a:xfrm>
            <a:off x="1774825" y="4787900"/>
            <a:ext cx="23050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51" name="TextBox 5">
            <a:extLst>
              <a:ext uri="{FF2B5EF4-FFF2-40B4-BE49-F238E27FC236}">
                <a16:creationId xmlns:a16="http://schemas.microsoft.com/office/drawing/2014/main" id="{814D247B-AB0D-D42C-9737-F3927325D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9" y="3563938"/>
            <a:ext cx="194468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800" b="0">
                <a:solidFill>
                  <a:schemeClr val="tx1"/>
                </a:solidFill>
              </a:rPr>
              <a:t>VM – S101A721 (ServCom)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(Win2012 R2)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D:\ADP\ZPRINT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D:\ADPNTBox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          \HRP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          \HRQ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          \HRD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D:\ADP-ZPRT</a:t>
            </a:r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0252" name="TextBox 7">
            <a:extLst>
              <a:ext uri="{FF2B5EF4-FFF2-40B4-BE49-F238E27FC236}">
                <a16:creationId xmlns:a16="http://schemas.microsoft.com/office/drawing/2014/main" id="{1F67C166-7828-79A8-8DBD-F17B1ECF8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9464" y="2852739"/>
            <a:ext cx="18002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800">
                <a:solidFill>
                  <a:schemeClr val="tx1"/>
                </a:solidFill>
              </a:rPr>
              <a:t>ADP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800" b="0">
                <a:solidFill>
                  <a:schemeClr val="tx1"/>
                </a:solidFill>
              </a:rPr>
              <a:t>ZADIG ENGINE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C905D0C1-7C09-1F3E-283B-9FE578188FA5}"/>
              </a:ext>
            </a:extLst>
          </p:cNvPr>
          <p:cNvSpPr/>
          <p:nvPr/>
        </p:nvSpPr>
        <p:spPr bwMode="auto">
          <a:xfrm>
            <a:off x="7319963" y="4005264"/>
            <a:ext cx="792162" cy="287337"/>
          </a:xfrm>
          <a:prstGeom prst="left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C95FB034-397C-EF88-8E91-A008FA4833DB}"/>
              </a:ext>
            </a:extLst>
          </p:cNvPr>
          <p:cNvSpPr/>
          <p:nvPr/>
        </p:nvSpPr>
        <p:spPr bwMode="auto">
          <a:xfrm>
            <a:off x="4095751" y="2852739"/>
            <a:ext cx="792163" cy="287337"/>
          </a:xfrm>
          <a:prstGeom prst="left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D03541B3-C606-3130-78C7-33051C01A41D}"/>
              </a:ext>
            </a:extLst>
          </p:cNvPr>
          <p:cNvSpPr/>
          <p:nvPr/>
        </p:nvSpPr>
        <p:spPr bwMode="auto">
          <a:xfrm>
            <a:off x="4081463" y="3995739"/>
            <a:ext cx="792162" cy="288925"/>
          </a:xfrm>
          <a:prstGeom prst="left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7CEB6610-B738-8D14-F1F4-35D70C315563}"/>
              </a:ext>
            </a:extLst>
          </p:cNvPr>
          <p:cNvSpPr/>
          <p:nvPr/>
        </p:nvSpPr>
        <p:spPr bwMode="auto">
          <a:xfrm>
            <a:off x="4079876" y="5229225"/>
            <a:ext cx="792163" cy="287338"/>
          </a:xfrm>
          <a:prstGeom prst="left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257" name="TextBox 12">
            <a:extLst>
              <a:ext uri="{FF2B5EF4-FFF2-40B4-BE49-F238E27FC236}">
                <a16:creationId xmlns:a16="http://schemas.microsoft.com/office/drawing/2014/main" id="{25630E13-BBEC-8514-21CB-4DFC8AD2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75" y="6216651"/>
            <a:ext cx="1873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CLUGEO-101-DMZ</a:t>
            </a:r>
          </a:p>
        </p:txBody>
      </p:sp>
      <p:sp>
        <p:nvSpPr>
          <p:cNvPr id="10258" name="Rounded Rectangle 23">
            <a:extLst>
              <a:ext uri="{FF2B5EF4-FFF2-40B4-BE49-F238E27FC236}">
                <a16:creationId xmlns:a16="http://schemas.microsoft.com/office/drawing/2014/main" id="{92D2C59E-4A96-6622-A2AA-6880F830E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717550"/>
            <a:ext cx="2525712" cy="5519738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0259" name="Rounded Rectangle 24">
            <a:extLst>
              <a:ext uri="{FF2B5EF4-FFF2-40B4-BE49-F238E27FC236}">
                <a16:creationId xmlns:a16="http://schemas.microsoft.com/office/drawing/2014/main" id="{7B1E497D-C2C3-9AC3-D935-E3D2E8B2C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5" y="1654176"/>
            <a:ext cx="2736850" cy="458311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0260" name="TextBox 26">
            <a:extLst>
              <a:ext uri="{FF2B5EF4-FFF2-40B4-BE49-F238E27FC236}">
                <a16:creationId xmlns:a16="http://schemas.microsoft.com/office/drawing/2014/main" id="{1F3AD239-838A-E4DC-DFEC-E8B0716B1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901" y="1751014"/>
            <a:ext cx="1871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DMZ</a:t>
            </a:r>
          </a:p>
        </p:txBody>
      </p:sp>
      <p:sp>
        <p:nvSpPr>
          <p:cNvPr id="10261" name="TextBox 27">
            <a:extLst>
              <a:ext uri="{FF2B5EF4-FFF2-40B4-BE49-F238E27FC236}">
                <a16:creationId xmlns:a16="http://schemas.microsoft.com/office/drawing/2014/main" id="{14CCCFA5-A021-A767-D513-C0A4CAC07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833439"/>
            <a:ext cx="2305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400">
                <a:solidFill>
                  <a:schemeClr val="tx1"/>
                </a:solidFill>
              </a:rPr>
              <a:t>ROQUETTE NETWORK</a:t>
            </a:r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0262" name="TextBox 28">
            <a:extLst>
              <a:ext uri="{FF2B5EF4-FFF2-40B4-BE49-F238E27FC236}">
                <a16:creationId xmlns:a16="http://schemas.microsoft.com/office/drawing/2014/main" id="{40E16DC9-C5A3-10A1-787F-3E530F5A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026" y="1760539"/>
            <a:ext cx="18716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OUTSIDE PARTNER</a:t>
            </a:r>
          </a:p>
        </p:txBody>
      </p:sp>
      <p:sp>
        <p:nvSpPr>
          <p:cNvPr id="10263" name="Rounded Rectangle 29">
            <a:extLst>
              <a:ext uri="{FF2B5EF4-FFF2-40B4-BE49-F238E27FC236}">
                <a16:creationId xmlns:a16="http://schemas.microsoft.com/office/drawing/2014/main" id="{0A09B6F1-BDEC-79A5-2744-89CE2D004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351" y="1654176"/>
            <a:ext cx="2735263" cy="458311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0264" name="TextBox 1">
            <a:extLst>
              <a:ext uri="{FF2B5EF4-FFF2-40B4-BE49-F238E27FC236}">
                <a16:creationId xmlns:a16="http://schemas.microsoft.com/office/drawing/2014/main" id="{44F19260-A7DA-EE36-0BE7-E5B711A4A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4474" y="3284538"/>
            <a:ext cx="46166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0">
                <a:solidFill>
                  <a:schemeClr val="tx1"/>
                </a:solidFill>
              </a:rPr>
              <a:t>RFC +      FTP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0265" name="TextBox 1">
            <a:extLst>
              <a:ext uri="{FF2B5EF4-FFF2-40B4-BE49-F238E27FC236}">
                <a16:creationId xmlns:a16="http://schemas.microsoft.com/office/drawing/2014/main" id="{CA6EEA81-A3CC-2B42-516C-2793646276D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513787" y="3454400"/>
            <a:ext cx="46166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0">
                <a:solidFill>
                  <a:schemeClr val="tx1"/>
                </a:solidFill>
              </a:rPr>
              <a:t>VPN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pic>
        <p:nvPicPr>
          <p:cNvPr id="10266" name="Picture 28" descr="Afficher l'image d'origine">
            <a:extLst>
              <a:ext uri="{FF2B5EF4-FFF2-40B4-BE49-F238E27FC236}">
                <a16:creationId xmlns:a16="http://schemas.microsoft.com/office/drawing/2014/main" id="{353D40BD-9F9F-0A5A-27B2-8AE2CDDE9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14" y="2268538"/>
            <a:ext cx="1857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7" name="Picture 3">
            <a:extLst>
              <a:ext uri="{FF2B5EF4-FFF2-40B4-BE49-F238E27FC236}">
                <a16:creationId xmlns:a16="http://schemas.microsoft.com/office/drawing/2014/main" id="{E6A9046B-BCB6-DD62-F1D8-9D04C4A06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8" y="1285875"/>
            <a:ext cx="85725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8" name="TextBox 27">
            <a:extLst>
              <a:ext uri="{FF2B5EF4-FFF2-40B4-BE49-F238E27FC236}">
                <a16:creationId xmlns:a16="http://schemas.microsoft.com/office/drawing/2014/main" id="{162BD8AD-13F6-FF49-8144-6492D7B3C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1363663"/>
            <a:ext cx="820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PC client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MOA</a:t>
            </a:r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F667AAAB-607F-3490-8CA8-8EA19BBD249F}"/>
              </a:ext>
            </a:extLst>
          </p:cNvPr>
          <p:cNvSpPr/>
          <p:nvPr/>
        </p:nvSpPr>
        <p:spPr bwMode="auto">
          <a:xfrm rot="1391218">
            <a:off x="3554414" y="2093913"/>
            <a:ext cx="2395537" cy="133350"/>
          </a:xfrm>
          <a:prstGeom prst="left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270" name="TextBox 1">
            <a:extLst>
              <a:ext uri="{FF2B5EF4-FFF2-40B4-BE49-F238E27FC236}">
                <a16:creationId xmlns:a16="http://schemas.microsoft.com/office/drawing/2014/main" id="{6A7BD34C-2C8E-F5BE-CF88-36F54FA5DECE}"/>
              </a:ext>
            </a:extLst>
          </p:cNvPr>
          <p:cNvSpPr txBox="1">
            <a:spLocks noChangeArrowheads="1"/>
          </p:cNvSpPr>
          <p:nvPr/>
        </p:nvSpPr>
        <p:spPr bwMode="auto">
          <a:xfrm rot="-4033671">
            <a:off x="4489420" y="1052513"/>
            <a:ext cx="40011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b="0">
                <a:solidFill>
                  <a:schemeClr val="tx1"/>
                </a:solidFill>
              </a:rPr>
              <a:t>Printing with ZPRINT</a:t>
            </a:r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Grand écran</PresentationFormat>
  <Paragraphs>43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Cartographie</vt:lpstr>
      <vt:lpstr>Cartographie Fonctionnelle:  Domaine Gestion des Ressources Humaine</vt:lpstr>
      <vt:lpstr>Cartographie Applicative:  Domaine Gestion des Ressources Humaines</vt:lpstr>
      <vt:lpstr>BPMN Gestion des Compteurs</vt:lpstr>
      <vt:lpstr>Cartographie Technique :  Domaine Gestion des Ressources Humaines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Cartographie</dc:title>
  <dc:creator>Alexandre Favre</dc:creator>
  <cp:lastModifiedBy>Alexandre Favre</cp:lastModifiedBy>
  <cp:revision>1</cp:revision>
  <dcterms:created xsi:type="dcterms:W3CDTF">2023-12-06T15:15:46Z</dcterms:created>
  <dcterms:modified xsi:type="dcterms:W3CDTF">2024-01-02T17:03:20Z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32c02-70ad-444c-8f5d-8579a670db95_Enabled">
    <vt:lpwstr>true</vt:lpwstr>
  </property>
  <property fmtid="{D5CDD505-2E9C-101B-9397-08002B2CF9AE}" pid="3" name="MSIP_Label_7fd32c02-70ad-444c-8f5d-8579a670db95_SetDate">
    <vt:lpwstr>2023-12-06T15:59:04Z</vt:lpwstr>
  </property>
  <property fmtid="{D5CDD505-2E9C-101B-9397-08002B2CF9AE}" pid="4" name="MSIP_Label_7fd32c02-70ad-444c-8f5d-8579a670db95_Method">
    <vt:lpwstr>Standard</vt:lpwstr>
  </property>
  <property fmtid="{D5CDD505-2E9C-101B-9397-08002B2CF9AE}" pid="5" name="MSIP_Label_7fd32c02-70ad-444c-8f5d-8579a670db95_Name">
    <vt:lpwstr>7fd32c02-70ad-444c-8f5d-8579a670db95</vt:lpwstr>
  </property>
  <property fmtid="{D5CDD505-2E9C-101B-9397-08002B2CF9AE}" pid="6" name="MSIP_Label_7fd32c02-70ad-444c-8f5d-8579a670db95_SiteId">
    <vt:lpwstr>1c81ebf9-6e52-4cf8-b2c4-a3b65e90edf9</vt:lpwstr>
  </property>
  <property fmtid="{D5CDD505-2E9C-101B-9397-08002B2CF9AE}" pid="7" name="MSIP_Label_7fd32c02-70ad-444c-8f5d-8579a670db95_ActionId">
    <vt:lpwstr>e2acda13-a070-4905-bf93-257cc7feb41b</vt:lpwstr>
  </property>
  <property fmtid="{D5CDD505-2E9C-101B-9397-08002B2CF9AE}" pid="8" name="MSIP_Label_7fd32c02-70ad-444c-8f5d-8579a670db95_ContentBits">
    <vt:lpwstr>1</vt:lpwstr>
  </property>
  <property fmtid="{D5CDD505-2E9C-101B-9397-08002B2CF9AE}" pid="9" name="ClassificationContentMarkingHeaderLocations">
    <vt:lpwstr>Thème Office:8</vt:lpwstr>
  </property>
  <property fmtid="{D5CDD505-2E9C-101B-9397-08002B2CF9AE}" pid="10" name="ClassificationContentMarkingHeaderText">
    <vt:lpwstr>ROQUETTE RESTRICTED</vt:lpwstr>
  </property>
</Properties>
</file>