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969FF-0F98-49B1-8126-01F38F8F31DC}" v="30" dt="2024-01-24T14:56:0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avre" userId="748b27fbe7958d5e" providerId="LiveId" clId="{A0F35AE4-9EB7-4CAE-B94F-009B02E24FBE}"/>
    <pc:docChg chg="custSel addSld delSld modSld">
      <pc:chgData name="Alexandre Favre" userId="748b27fbe7958d5e" providerId="LiveId" clId="{A0F35AE4-9EB7-4CAE-B94F-009B02E24FBE}" dt="2024-01-02T17:03:15.656" v="42" actId="1076"/>
      <pc:docMkLst>
        <pc:docMk/>
      </pc:docMkLst>
      <pc:sldChg chg="addSp modSp mod setBg">
        <pc:chgData name="Alexandre Favre" userId="748b27fbe7958d5e" providerId="LiveId" clId="{A0F35AE4-9EB7-4CAE-B94F-009B02E24FBE}" dt="2023-12-07T05:06:12.663" v="24" actId="26606"/>
        <pc:sldMkLst>
          <pc:docMk/>
          <pc:sldMk cId="2214635501" sldId="257"/>
        </pc:sldMkLst>
        <pc:spChg chg="mo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79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81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6:12.663" v="24" actId="26606"/>
          <ac:picMkLst>
            <pc:docMk/>
            <pc:sldMk cId="2214635501" sldId="257"/>
            <ac:picMk id="3074" creationId="{6F26A9AD-5256-07ED-B2B7-2C6253BB94EE}"/>
          </ac:picMkLst>
        </pc:picChg>
      </pc:sldChg>
      <pc:sldChg chg="addSp delSp modSp mod setBg">
        <pc:chgData name="Alexandre Favre" userId="748b27fbe7958d5e" providerId="LiveId" clId="{A0F35AE4-9EB7-4CAE-B94F-009B02E24FBE}" dt="2023-12-07T05:08:32.411" v="40" actId="20577"/>
        <pc:sldMkLst>
          <pc:docMk/>
          <pc:sldMk cId="4165565341" sldId="258"/>
        </pc:sldMkLst>
        <pc:spChg chg="mod">
          <ac:chgData name="Alexandre Favre" userId="748b27fbe7958d5e" providerId="LiveId" clId="{A0F35AE4-9EB7-4CAE-B94F-009B02E24FBE}" dt="2023-12-07T05:08:32.411" v="40" actId="20577"/>
          <ac:spMkLst>
            <pc:docMk/>
            <pc:sldMk cId="4165565341" sldId="258"/>
            <ac:spMk id="2" creationId="{BAAF70E0-DEBB-365C-ABFD-CF5D651F880B}"/>
          </ac:spMkLst>
        </pc:spChg>
        <pc:spChg chg="add del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55" creationId="{D12DDE76-C203-4047-9998-63900085B5E8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0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2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2:13.105" v="20" actId="26606"/>
          <ac:picMkLst>
            <pc:docMk/>
            <pc:sldMk cId="4165565341" sldId="258"/>
            <ac:picMk id="2050" creationId="{538A570E-6937-B96A-09A4-CDE72B9F572A}"/>
          </ac:picMkLst>
        </pc:picChg>
      </pc:sldChg>
      <pc:sldChg chg="addSp modSp mod setBg">
        <pc:chgData name="Alexandre Favre" userId="748b27fbe7958d5e" providerId="LiveId" clId="{A0F35AE4-9EB7-4CAE-B94F-009B02E24FBE}" dt="2023-12-07T05:02:21.733" v="21" actId="26606"/>
        <pc:sldMkLst>
          <pc:docMk/>
          <pc:sldMk cId="3991760464" sldId="259"/>
        </pc:sldMkLst>
        <pc:spChg chg="mo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1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3" creationId="{047C8CCB-F95D-4249-92DD-651249D3535A}"/>
          </ac:spMkLst>
        </pc:spChg>
        <pc:picChg chg="mod">
          <ac:chgData name="Alexandre Favre" userId="748b27fbe7958d5e" providerId="LiveId" clId="{A0F35AE4-9EB7-4CAE-B94F-009B02E24FBE}" dt="2023-12-07T05:02:21.733" v="21" actId="26606"/>
          <ac:picMkLst>
            <pc:docMk/>
            <pc:sldMk cId="3991760464" sldId="259"/>
            <ac:picMk id="6" creationId="{74324E8E-81BC-4D03-8C2C-8423FB5DAFD9}"/>
          </ac:picMkLst>
        </pc:picChg>
      </pc:sldChg>
      <pc:sldChg chg="addSp modSp mod setBg">
        <pc:chgData name="Alexandre Favre" userId="748b27fbe7958d5e" providerId="LiveId" clId="{A0F35AE4-9EB7-4CAE-B94F-009B02E24FBE}" dt="2024-01-02T17:03:15.656" v="42" actId="1076"/>
        <pc:sldMkLst>
          <pc:docMk/>
          <pc:sldMk cId="2614836783" sldId="261"/>
        </pc:sldMkLst>
        <pc:spChg chg="mo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8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10" creationId="{047C8CCB-F95D-4249-92DD-651249D3535A}"/>
          </ac:spMkLst>
        </pc:spChg>
        <pc:picChg chg="mod">
          <ac:chgData name="Alexandre Favre" userId="748b27fbe7958d5e" providerId="LiveId" clId="{A0F35AE4-9EB7-4CAE-B94F-009B02E24FBE}" dt="2024-01-02T17:03:15.656" v="42" actId="1076"/>
          <ac:picMkLst>
            <pc:docMk/>
            <pc:sldMk cId="2614836783" sldId="261"/>
            <ac:picMk id="3" creationId="{931125F6-C366-8FFC-C391-A46E56A1063E}"/>
          </ac:picMkLst>
        </pc:picChg>
      </pc:sldChg>
      <pc:sldChg chg="addSp delSp add del mod">
        <pc:chgData name="Alexandre Favre" userId="748b27fbe7958d5e" providerId="LiveId" clId="{A0F35AE4-9EB7-4CAE-B94F-009B02E24FBE}" dt="2023-12-07T04:52:55.236" v="6" actId="2696"/>
        <pc:sldMkLst>
          <pc:docMk/>
          <pc:sldMk cId="3822869079" sldId="262"/>
        </pc:sldMkLst>
        <pc:picChg chg="del">
          <ac:chgData name="Alexandre Favre" userId="748b27fbe7958d5e" providerId="LiveId" clId="{A0F35AE4-9EB7-4CAE-B94F-009B02E24FBE}" dt="2023-12-07T04:51:57.084" v="1" actId="478"/>
          <ac:picMkLst>
            <pc:docMk/>
            <pc:sldMk cId="3822869079" sldId="262"/>
            <ac:picMk id="3" creationId="{931125F6-C366-8FFC-C391-A46E56A1063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6" creationId="{C0487871-C968-66BA-300B-597E52894F7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7" creationId="{4B003FEF-509B-BFC2-F336-9FAE9DAC061F}"/>
          </ac:picMkLst>
        </pc:picChg>
      </pc:sldChg>
      <pc:sldChg chg="addSp delSp modSp mod">
        <pc:chgData name="Alexandre Favre" userId="748b27fbe7958d5e" providerId="LiveId" clId="{A0F35AE4-9EB7-4CAE-B94F-009B02E24FBE}" dt="2023-12-07T04:52:44.919" v="5" actId="478"/>
        <pc:sldMkLst>
          <pc:docMk/>
          <pc:sldMk cId="0" sldId="266"/>
        </pc:sldMkLst>
        <pc:spChg chg="add del mod">
          <ac:chgData name="Alexandre Favre" userId="748b27fbe7958d5e" providerId="LiveId" clId="{A0F35AE4-9EB7-4CAE-B94F-009B02E24FBE}" dt="2023-12-07T04:52:44.919" v="5" actId="478"/>
          <ac:spMkLst>
            <pc:docMk/>
            <pc:sldMk cId="0" sldId="266"/>
            <ac:spMk id="3" creationId="{6639E16C-1181-69A9-0863-D297F1C69B66}"/>
          </ac:spMkLst>
        </pc:spChg>
        <pc:spChg chg="del">
          <ac:chgData name="Alexandre Favre" userId="748b27fbe7958d5e" providerId="LiveId" clId="{A0F35AE4-9EB7-4CAE-B94F-009B02E24FBE}" dt="2023-12-07T04:52:41.396" v="4" actId="478"/>
          <ac:spMkLst>
            <pc:docMk/>
            <pc:sldMk cId="0" sldId="266"/>
            <ac:spMk id="10244" creationId="{8711464B-749E-8F2D-6AAE-E2273E0DA528}"/>
          </ac:spMkLst>
        </pc:spChg>
      </pc:sldChg>
    </pc:docChg>
  </pc:docChgLst>
  <pc:docChgLst>
    <pc:chgData name="Alexandre Favre" userId="748b27fbe7958d5e" providerId="LiveId" clId="{66265997-0F64-42EE-8033-ED23F159D3F2}"/>
    <pc:docChg chg="custSel addSld delSld modSld sldOrd">
      <pc:chgData name="Alexandre Favre" userId="748b27fbe7958d5e" providerId="LiveId" clId="{66265997-0F64-42EE-8033-ED23F159D3F2}" dt="2023-12-07T04:27:20.021" v="147" actId="14100"/>
      <pc:docMkLst>
        <pc:docMk/>
      </pc:docMkLst>
      <pc:sldChg chg="delSp modSp mod">
        <pc:chgData name="Alexandre Favre" userId="748b27fbe7958d5e" providerId="LiveId" clId="{66265997-0F64-42EE-8033-ED23F159D3F2}" dt="2023-12-07T04:25:28.262" v="102" actId="20577"/>
        <pc:sldMkLst>
          <pc:docMk/>
          <pc:sldMk cId="2214635501" sldId="257"/>
        </pc:sldMkLst>
        <pc:spChg chg="mod">
          <ac:chgData name="Alexandre Favre" userId="748b27fbe7958d5e" providerId="LiveId" clId="{66265997-0F64-42EE-8033-ED23F159D3F2}" dt="2023-12-07T04:25:28.262" v="102" actId="20577"/>
          <ac:spMkLst>
            <pc:docMk/>
            <pc:sldMk cId="2214635501" sldId="257"/>
            <ac:spMk id="2" creationId="{C5BC1212-AD05-C823-5A88-9AB5D650A4CC}"/>
          </ac:spMkLst>
        </pc:spChg>
        <pc:picChg chg="del">
          <ac:chgData name="Alexandre Favre" userId="748b27fbe7958d5e" providerId="LiveId" clId="{66265997-0F64-42EE-8033-ED23F159D3F2}" dt="2023-12-07T04:22:31.818" v="47" actId="478"/>
          <ac:picMkLst>
            <pc:docMk/>
            <pc:sldMk cId="2214635501" sldId="257"/>
            <ac:picMk id="4" creationId="{79923F6A-FD3C-C10E-2820-A575A03FF2CB}"/>
          </ac:picMkLst>
        </pc:picChg>
      </pc:sldChg>
      <pc:sldChg chg="delSp modSp mod">
        <pc:chgData name="Alexandre Favre" userId="748b27fbe7958d5e" providerId="LiveId" clId="{66265997-0F64-42EE-8033-ED23F159D3F2}" dt="2023-12-07T04:25:52.110" v="137" actId="20577"/>
        <pc:sldMkLst>
          <pc:docMk/>
          <pc:sldMk cId="4165565341" sldId="258"/>
        </pc:sldMkLst>
        <pc:spChg chg="mod">
          <ac:chgData name="Alexandre Favre" userId="748b27fbe7958d5e" providerId="LiveId" clId="{66265997-0F64-42EE-8033-ED23F159D3F2}" dt="2023-12-07T04:25:52.110" v="137" actId="20577"/>
          <ac:spMkLst>
            <pc:docMk/>
            <pc:sldMk cId="4165565341" sldId="258"/>
            <ac:spMk id="2" creationId="{BAAF70E0-DEBB-365C-ABFD-CF5D651F880B}"/>
          </ac:spMkLst>
        </pc:spChg>
        <pc:picChg chg="del">
          <ac:chgData name="Alexandre Favre" userId="748b27fbe7958d5e" providerId="LiveId" clId="{66265997-0F64-42EE-8033-ED23F159D3F2}" dt="2023-12-07T04:25:32.462" v="103" actId="478"/>
          <ac:picMkLst>
            <pc:docMk/>
            <pc:sldMk cId="4165565341" sldId="258"/>
            <ac:picMk id="1026" creationId="{FC496D98-8D87-DC9D-B5CC-231976BA9617}"/>
          </ac:picMkLst>
        </pc:picChg>
      </pc:sldChg>
      <pc:sldChg chg="addSp delSp modSp mod">
        <pc:chgData name="Alexandre Favre" userId="748b27fbe7958d5e" providerId="LiveId" clId="{66265997-0F64-42EE-8033-ED23F159D3F2}" dt="2023-12-07T04:25:15.920" v="98" actId="20577"/>
        <pc:sldMkLst>
          <pc:docMk/>
          <pc:sldMk cId="3991760464" sldId="259"/>
        </pc:sldMkLst>
        <pc:spChg chg="mod">
          <ac:chgData name="Alexandre Favre" userId="748b27fbe7958d5e" providerId="LiveId" clId="{66265997-0F64-42EE-8033-ED23F159D3F2}" dt="2023-12-07T04:25:15.920" v="98" actId="20577"/>
          <ac:spMkLst>
            <pc:docMk/>
            <pc:sldMk cId="3991760464" sldId="259"/>
            <ac:spMk id="2" creationId="{C5BC1212-AD05-C823-5A88-9AB5D650A4CC}"/>
          </ac:spMkLst>
        </pc:spChg>
        <pc:spChg chg="add del mod">
          <ac:chgData name="Alexandre Favre" userId="748b27fbe7958d5e" providerId="LiveId" clId="{66265997-0F64-42EE-8033-ED23F159D3F2}" dt="2023-12-07T04:24:58.643" v="50" actId="478"/>
          <ac:spMkLst>
            <pc:docMk/>
            <pc:sldMk cId="3991760464" sldId="259"/>
            <ac:spMk id="5" creationId="{F0BF7BD1-A77D-3B47-1317-F23584020B16}"/>
          </ac:spMkLst>
        </pc:spChg>
        <pc:picChg chg="del">
          <ac:chgData name="Alexandre Favre" userId="748b27fbe7958d5e" providerId="LiveId" clId="{66265997-0F64-42EE-8033-ED23F159D3F2}" dt="2023-12-07T04:24:54.363" v="48" actId="478"/>
          <ac:picMkLst>
            <pc:docMk/>
            <pc:sldMk cId="3991760464" sldId="259"/>
            <ac:picMk id="4" creationId="{9742E90E-548F-E2E6-677A-47E7453ED0EE}"/>
          </ac:picMkLst>
        </pc:picChg>
        <pc:picChg chg="add mod">
          <ac:chgData name="Alexandre Favre" userId="748b27fbe7958d5e" providerId="LiveId" clId="{66265997-0F64-42EE-8033-ED23F159D3F2}" dt="2023-12-07T04:25:02.649" v="52" actId="1076"/>
          <ac:picMkLst>
            <pc:docMk/>
            <pc:sldMk cId="3991760464" sldId="259"/>
            <ac:picMk id="6" creationId="{74324E8E-81BC-4D03-8C2C-8423FB5DAFD9}"/>
          </ac:picMkLst>
        </pc:picChg>
      </pc:sldChg>
      <pc:sldChg chg="del">
        <pc:chgData name="Alexandre Favre" userId="748b27fbe7958d5e" providerId="LiveId" clId="{66265997-0F64-42EE-8033-ED23F159D3F2}" dt="2023-12-07T04:26:17.996" v="142" actId="47"/>
        <pc:sldMkLst>
          <pc:docMk/>
          <pc:sldMk cId="3308683099" sldId="260"/>
        </pc:sldMkLst>
      </pc:sldChg>
      <pc:sldChg chg="addSp delSp modSp add mod ord">
        <pc:chgData name="Alexandre Favre" userId="748b27fbe7958d5e" providerId="LiveId" clId="{66265997-0F64-42EE-8033-ED23F159D3F2}" dt="2023-12-07T04:27:20.021" v="147" actId="14100"/>
        <pc:sldMkLst>
          <pc:docMk/>
          <pc:sldMk cId="2614836783" sldId="261"/>
        </pc:sldMkLst>
        <pc:spChg chg="mod">
          <ac:chgData name="Alexandre Favre" userId="748b27fbe7958d5e" providerId="LiveId" clId="{66265997-0F64-42EE-8033-ED23F159D3F2}" dt="2023-12-07T04:26:13.690" v="141"/>
          <ac:spMkLst>
            <pc:docMk/>
            <pc:sldMk cId="2614836783" sldId="261"/>
            <ac:spMk id="2" creationId="{C5BC1212-AD05-C823-5A88-9AB5D650A4CC}"/>
          </ac:spMkLst>
        </pc:spChg>
        <pc:picChg chg="add mod">
          <ac:chgData name="Alexandre Favre" userId="748b27fbe7958d5e" providerId="LiveId" clId="{66265997-0F64-42EE-8033-ED23F159D3F2}" dt="2023-12-07T04:27:20.021" v="147" actId="14100"/>
          <ac:picMkLst>
            <pc:docMk/>
            <pc:sldMk cId="2614836783" sldId="261"/>
            <ac:picMk id="3" creationId="{931125F6-C366-8FFC-C391-A46E56A1063E}"/>
          </ac:picMkLst>
        </pc:picChg>
        <pc:picChg chg="del">
          <ac:chgData name="Alexandre Favre" userId="748b27fbe7958d5e" providerId="LiveId" clId="{66265997-0F64-42EE-8033-ED23F159D3F2}" dt="2023-12-07T04:26:21.081" v="143" actId="478"/>
          <ac:picMkLst>
            <pc:docMk/>
            <pc:sldMk cId="2614836783" sldId="261"/>
            <ac:picMk id="6" creationId="{74324E8E-81BC-4D03-8C2C-8423FB5DAFD9}"/>
          </ac:picMkLst>
        </pc:picChg>
      </pc:sldChg>
    </pc:docChg>
  </pc:docChgLst>
  <pc:docChgLst>
    <pc:chgData name="Alexandre Favre" userId="748b27fbe7958d5e" providerId="LiveId" clId="{834969FF-0F98-49B1-8126-01F38F8F31DC}"/>
    <pc:docChg chg="undo custSel addSld delSld modSld sldOrd">
      <pc:chgData name="Alexandre Favre" userId="748b27fbe7958d5e" providerId="LiveId" clId="{834969FF-0F98-49B1-8126-01F38F8F31DC}" dt="2024-01-24T14:56:28.258" v="1010" actId="14100"/>
      <pc:docMkLst>
        <pc:docMk/>
      </pc:docMkLst>
      <pc:sldChg chg="del mod modShow">
        <pc:chgData name="Alexandre Favre" userId="748b27fbe7958d5e" providerId="LiveId" clId="{834969FF-0F98-49B1-8126-01F38F8F31DC}" dt="2024-01-24T14:42:05.582" v="938" actId="2696"/>
        <pc:sldMkLst>
          <pc:docMk/>
          <pc:sldMk cId="4165565341" sldId="258"/>
        </pc:sldMkLst>
      </pc:sldChg>
      <pc:sldChg chg="modSp mod">
        <pc:chgData name="Alexandre Favre" userId="748b27fbe7958d5e" providerId="LiveId" clId="{834969FF-0F98-49B1-8126-01F38F8F31DC}" dt="2024-01-24T12:52:11.402" v="15" actId="170"/>
        <pc:sldMkLst>
          <pc:docMk/>
          <pc:sldMk cId="3991760464" sldId="259"/>
        </pc:sldMkLst>
        <pc:picChg chg="mod ord">
          <ac:chgData name="Alexandre Favre" userId="748b27fbe7958d5e" providerId="LiveId" clId="{834969FF-0F98-49B1-8126-01F38F8F31DC}" dt="2024-01-24T12:52:11.402" v="15" actId="170"/>
          <ac:picMkLst>
            <pc:docMk/>
            <pc:sldMk cId="3991760464" sldId="259"/>
            <ac:picMk id="6" creationId="{74324E8E-81BC-4D03-8C2C-8423FB5DAFD9}"/>
          </ac:picMkLst>
        </pc:picChg>
      </pc:sldChg>
      <pc:sldChg chg="addSp modSp mod">
        <pc:chgData name="Alexandre Favre" userId="748b27fbe7958d5e" providerId="LiveId" clId="{834969FF-0F98-49B1-8126-01F38F8F31DC}" dt="2024-01-24T14:56:28.258" v="1010" actId="14100"/>
        <pc:sldMkLst>
          <pc:docMk/>
          <pc:sldMk cId="2614836783" sldId="261"/>
        </pc:sldMkLst>
        <pc:spChg chg="add mod">
          <ac:chgData name="Alexandre Favre" userId="748b27fbe7958d5e" providerId="LiveId" clId="{834969FF-0F98-49B1-8126-01F38F8F31DC}" dt="2024-01-24T14:54:16.355" v="949" actId="1076"/>
          <ac:spMkLst>
            <pc:docMk/>
            <pc:sldMk cId="2614836783" sldId="261"/>
            <ac:spMk id="4" creationId="{D6BD8EF8-D232-B1DE-B8F4-B4D0EDCB10F2}"/>
          </ac:spMkLst>
        </pc:spChg>
        <pc:spChg chg="add mod">
          <ac:chgData name="Alexandre Favre" userId="748b27fbe7958d5e" providerId="LiveId" clId="{834969FF-0F98-49B1-8126-01F38F8F31DC}" dt="2024-01-24T14:55:40.626" v="983" actId="1076"/>
          <ac:spMkLst>
            <pc:docMk/>
            <pc:sldMk cId="2614836783" sldId="261"/>
            <ac:spMk id="5" creationId="{6690BD28-B0A0-F1D9-E83E-B7032C06BB52}"/>
          </ac:spMkLst>
        </pc:spChg>
        <pc:spChg chg="add mod">
          <ac:chgData name="Alexandre Favre" userId="748b27fbe7958d5e" providerId="LiveId" clId="{834969FF-0F98-49B1-8126-01F38F8F31DC}" dt="2024-01-24T14:56:01.904" v="993" actId="1076"/>
          <ac:spMkLst>
            <pc:docMk/>
            <pc:sldMk cId="2614836783" sldId="261"/>
            <ac:spMk id="6" creationId="{C668E0B8-F063-DC28-91FD-86E196421290}"/>
          </ac:spMkLst>
        </pc:spChg>
        <pc:spChg chg="add mod">
          <ac:chgData name="Alexandre Favre" userId="748b27fbe7958d5e" providerId="LiveId" clId="{834969FF-0F98-49B1-8126-01F38F8F31DC}" dt="2024-01-24T14:56:28.258" v="1010" actId="14100"/>
          <ac:spMkLst>
            <pc:docMk/>
            <pc:sldMk cId="2614836783" sldId="261"/>
            <ac:spMk id="7" creationId="{49E62EC1-5F95-9F11-C2B2-7B9924A04D23}"/>
          </ac:spMkLst>
        </pc:spChg>
        <pc:picChg chg="mod">
          <ac:chgData name="Alexandre Favre" userId="748b27fbe7958d5e" providerId="LiveId" clId="{834969FF-0F98-49B1-8126-01F38F8F31DC}" dt="2024-01-24T14:48:37.410" v="939" actId="14100"/>
          <ac:picMkLst>
            <pc:docMk/>
            <pc:sldMk cId="2614836783" sldId="261"/>
            <ac:picMk id="3" creationId="{931125F6-C366-8FFC-C391-A46E56A1063E}"/>
          </ac:picMkLst>
        </pc:picChg>
      </pc:sldChg>
      <pc:sldChg chg="delSp modSp mod">
        <pc:chgData name="Alexandre Favre" userId="748b27fbe7958d5e" providerId="LiveId" clId="{834969FF-0F98-49B1-8126-01F38F8F31DC}" dt="2024-01-24T14:07:28.604" v="522" actId="20577"/>
        <pc:sldMkLst>
          <pc:docMk/>
          <pc:sldMk cId="0" sldId="266"/>
        </pc:sldMkLst>
        <pc:spChg chg="mod">
          <ac:chgData name="Alexandre Favre" userId="748b27fbe7958d5e" providerId="LiveId" clId="{834969FF-0F98-49B1-8126-01F38F8F31DC}" dt="2024-01-24T14:07:28.604" v="522" actId="20577"/>
          <ac:spMkLst>
            <pc:docMk/>
            <pc:sldMk cId="0" sldId="266"/>
            <ac:spMk id="10248" creationId="{2FE39B93-A4F9-10A8-DBCC-D6971A31046A}"/>
          </ac:spMkLst>
        </pc:spChg>
        <pc:spChg chg="del">
          <ac:chgData name="Alexandre Favre" userId="748b27fbe7958d5e" providerId="LiveId" clId="{834969FF-0F98-49B1-8126-01F38F8F31DC}" dt="2024-01-24T14:06:30.050" v="503" actId="478"/>
          <ac:spMkLst>
            <pc:docMk/>
            <pc:sldMk cId="0" sldId="266"/>
            <ac:spMk id="10257" creationId="{25630E13-BBEC-8514-21CB-4DFC8AD22091}"/>
          </ac:spMkLst>
        </pc:spChg>
      </pc:sldChg>
      <pc:sldChg chg="addSp delSp modSp add del mod ord">
        <pc:chgData name="Alexandre Favre" userId="748b27fbe7958d5e" providerId="LiveId" clId="{834969FF-0F98-49B1-8126-01F38F8F31DC}" dt="2024-01-24T14:41:54.722" v="937" actId="2696"/>
        <pc:sldMkLst>
          <pc:docMk/>
          <pc:sldMk cId="127614911" sldId="267"/>
        </pc:sldMkLst>
        <pc:spChg chg="mod">
          <ac:chgData name="Alexandre Favre" userId="748b27fbe7958d5e" providerId="LiveId" clId="{834969FF-0F98-49B1-8126-01F38F8F31DC}" dt="2024-01-24T12:50:27.064" v="9" actId="6549"/>
          <ac:spMkLst>
            <pc:docMk/>
            <pc:sldMk cId="127614911" sldId="267"/>
            <ac:spMk id="2" creationId="{C5BC1212-AD05-C823-5A88-9AB5D650A4CC}"/>
          </ac:spMkLst>
        </pc:spChg>
        <pc:spChg chg="add del">
          <ac:chgData name="Alexandre Favre" userId="748b27fbe7958d5e" providerId="LiveId" clId="{834969FF-0F98-49B1-8126-01F38F8F31DC}" dt="2024-01-24T12:51:49.043" v="12" actId="478"/>
          <ac:spMkLst>
            <pc:docMk/>
            <pc:sldMk cId="127614911" sldId="267"/>
            <ac:spMk id="3" creationId="{53305196-CB10-F34F-2E14-99AEE19EEF76}"/>
          </ac:spMkLst>
        </pc:spChg>
        <pc:spChg chg="add mod">
          <ac:chgData name="Alexandre Favre" userId="748b27fbe7958d5e" providerId="LiveId" clId="{834969FF-0F98-49B1-8126-01F38F8F31DC}" dt="2024-01-24T13:06:32.988" v="91" actId="20577"/>
          <ac:spMkLst>
            <pc:docMk/>
            <pc:sldMk cId="127614911" sldId="267"/>
            <ac:spMk id="4" creationId="{ED14C158-5699-146E-1CA4-AFBE80B612FA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5" creationId="{FAE62757-6776-8398-7287-8120C0CE4171}"/>
          </ac:spMkLst>
        </pc:spChg>
        <pc:spChg chg="add mod">
          <ac:chgData name="Alexandre Favre" userId="748b27fbe7958d5e" providerId="LiveId" clId="{834969FF-0F98-49B1-8126-01F38F8F31DC}" dt="2024-01-24T14:00:10.515" v="498" actId="1076"/>
          <ac:spMkLst>
            <pc:docMk/>
            <pc:sldMk cId="127614911" sldId="267"/>
            <ac:spMk id="6" creationId="{8ADF5165-984B-6F23-D00D-784BCC2ED7E6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7" creationId="{2C16A7EA-DF1F-0A30-7965-6CA9B7EF0185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8" creationId="{34BA2B13-9462-B14E-A08C-9193517D8EDB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9" creationId="{B466E6EB-225E-3A7C-DFDE-AC52D2191A5F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10" creationId="{A2A74D4D-0B19-F166-C236-1997D6687B24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11" creationId="{4BB35163-1F47-D186-44BC-92BDC4230B41}"/>
          </ac:spMkLst>
        </pc:spChg>
        <pc:spChg chg="add del mod">
          <ac:chgData name="Alexandre Favre" userId="748b27fbe7958d5e" providerId="LiveId" clId="{834969FF-0F98-49B1-8126-01F38F8F31DC}" dt="2024-01-24T13:43:48.913" v="306" actId="478"/>
          <ac:spMkLst>
            <pc:docMk/>
            <pc:sldMk cId="127614911" sldId="267"/>
            <ac:spMk id="12" creationId="{C420F55B-FFF1-842A-B0F9-5C4C8EDCAC83}"/>
          </ac:spMkLst>
        </pc:spChg>
        <pc:spChg chg="add mod">
          <ac:chgData name="Alexandre Favre" userId="748b27fbe7958d5e" providerId="LiveId" clId="{834969FF-0F98-49B1-8126-01F38F8F31DC}" dt="2024-01-24T13:43:10.676" v="285" actId="20577"/>
          <ac:spMkLst>
            <pc:docMk/>
            <pc:sldMk cId="127614911" sldId="267"/>
            <ac:spMk id="13" creationId="{3A136D39-4AA0-5DEF-77AA-94E111158124}"/>
          </ac:spMkLst>
        </pc:spChg>
        <pc:spChg chg="add del mod">
          <ac:chgData name="Alexandre Favre" userId="748b27fbe7958d5e" providerId="LiveId" clId="{834969FF-0F98-49B1-8126-01F38F8F31DC}" dt="2024-01-24T13:27:47.904" v="104" actId="478"/>
          <ac:spMkLst>
            <pc:docMk/>
            <pc:sldMk cId="127614911" sldId="267"/>
            <ac:spMk id="14" creationId="{6EAF37B8-F1C8-98FD-3EDA-6A4E29F698EA}"/>
          </ac:spMkLst>
        </pc:spChg>
        <pc:spChg chg="add del mod">
          <ac:chgData name="Alexandre Favre" userId="748b27fbe7958d5e" providerId="LiveId" clId="{834969FF-0F98-49B1-8126-01F38F8F31DC}" dt="2024-01-24T13:34:40.941" v="131" actId="478"/>
          <ac:spMkLst>
            <pc:docMk/>
            <pc:sldMk cId="127614911" sldId="267"/>
            <ac:spMk id="15" creationId="{F1DB38E6-1EC7-40ED-9B7B-155637586293}"/>
          </ac:spMkLst>
        </pc:spChg>
        <pc:spChg chg="add mod">
          <ac:chgData name="Alexandre Favre" userId="748b27fbe7958d5e" providerId="LiveId" clId="{834969FF-0F98-49B1-8126-01F38F8F31DC}" dt="2024-01-24T13:43:38.162" v="303" actId="20577"/>
          <ac:spMkLst>
            <pc:docMk/>
            <pc:sldMk cId="127614911" sldId="267"/>
            <ac:spMk id="16" creationId="{15F5BBAA-C4A0-25CF-D57F-D2C05F8AAACD}"/>
          </ac:spMkLst>
        </pc:spChg>
        <pc:spChg chg="add del mod">
          <ac:chgData name="Alexandre Favre" userId="748b27fbe7958d5e" providerId="LiveId" clId="{834969FF-0F98-49B1-8126-01F38F8F31DC}" dt="2024-01-24T13:43:57.119" v="309" actId="478"/>
          <ac:spMkLst>
            <pc:docMk/>
            <pc:sldMk cId="127614911" sldId="267"/>
            <ac:spMk id="17" creationId="{00E97C93-A4C7-2398-7575-63DE3F012CD1}"/>
          </ac:spMkLst>
        </pc:spChg>
        <pc:spChg chg="add del mod">
          <ac:chgData name="Alexandre Favre" userId="748b27fbe7958d5e" providerId="LiveId" clId="{834969FF-0F98-49B1-8126-01F38F8F31DC}" dt="2024-01-24T13:44:05.154" v="312" actId="478"/>
          <ac:spMkLst>
            <pc:docMk/>
            <pc:sldMk cId="127614911" sldId="267"/>
            <ac:spMk id="18" creationId="{70F729A3-3248-891D-F834-9353BFA83593}"/>
          </ac:spMkLst>
        </pc:spChg>
        <pc:spChg chg="add mod">
          <ac:chgData name="Alexandre Favre" userId="748b27fbe7958d5e" providerId="LiveId" clId="{834969FF-0F98-49B1-8126-01F38F8F31DC}" dt="2024-01-24T13:43:00.709" v="271" actId="20577"/>
          <ac:spMkLst>
            <pc:docMk/>
            <pc:sldMk cId="127614911" sldId="267"/>
            <ac:spMk id="19" creationId="{E7CA81A4-C0C8-2D06-6000-6730ECDEACA1}"/>
          </ac:spMkLst>
        </pc:spChg>
        <pc:spChg chg="add del mod">
          <ac:chgData name="Alexandre Favre" userId="748b27fbe7958d5e" providerId="LiveId" clId="{834969FF-0F98-49B1-8126-01F38F8F31DC}" dt="2024-01-24T13:42:39.357" v="244" actId="478"/>
          <ac:spMkLst>
            <pc:docMk/>
            <pc:sldMk cId="127614911" sldId="267"/>
            <ac:spMk id="20" creationId="{12E15823-8906-A17B-ED7E-DA6895DD6E05}"/>
          </ac:spMkLst>
        </pc:spChg>
        <pc:spChg chg="add mod">
          <ac:chgData name="Alexandre Favre" userId="748b27fbe7958d5e" providerId="LiveId" clId="{834969FF-0F98-49B1-8126-01F38F8F31DC}" dt="2024-01-24T13:43:52.381" v="307" actId="1076"/>
          <ac:spMkLst>
            <pc:docMk/>
            <pc:sldMk cId="127614911" sldId="267"/>
            <ac:spMk id="21" creationId="{CA685A92-CBEF-E814-2CD3-C157C406FBE8}"/>
          </ac:spMkLst>
        </pc:spChg>
        <pc:spChg chg="add mod">
          <ac:chgData name="Alexandre Favre" userId="748b27fbe7958d5e" providerId="LiveId" clId="{834969FF-0F98-49B1-8126-01F38F8F31DC}" dt="2024-01-24T13:43:59.936" v="310" actId="1076"/>
          <ac:spMkLst>
            <pc:docMk/>
            <pc:sldMk cId="127614911" sldId="267"/>
            <ac:spMk id="22" creationId="{28F9D97D-A9CA-E25F-63DA-E2DE5D5A8A52}"/>
          </ac:spMkLst>
        </pc:spChg>
        <pc:spChg chg="add mod">
          <ac:chgData name="Alexandre Favre" userId="748b27fbe7958d5e" providerId="LiveId" clId="{834969FF-0F98-49B1-8126-01F38F8F31DC}" dt="2024-01-24T13:44:09.339" v="313" actId="1076"/>
          <ac:spMkLst>
            <pc:docMk/>
            <pc:sldMk cId="127614911" sldId="267"/>
            <ac:spMk id="23" creationId="{CB8A9012-36A8-B946-3472-DB1729666877}"/>
          </ac:spMkLst>
        </pc:spChg>
        <pc:spChg chg="add mod">
          <ac:chgData name="Alexandre Favre" userId="748b27fbe7958d5e" providerId="LiveId" clId="{834969FF-0F98-49B1-8126-01F38F8F31DC}" dt="2024-01-24T13:52:06.311" v="435" actId="14100"/>
          <ac:spMkLst>
            <pc:docMk/>
            <pc:sldMk cId="127614911" sldId="267"/>
            <ac:spMk id="24" creationId="{EC05EB04-468B-6310-EF04-2B6E20C4DE58}"/>
          </ac:spMkLst>
        </pc:spChg>
        <pc:spChg chg="add mod">
          <ac:chgData name="Alexandre Favre" userId="748b27fbe7958d5e" providerId="LiveId" clId="{834969FF-0F98-49B1-8126-01F38F8F31DC}" dt="2024-01-24T13:58:51.442" v="496" actId="1076"/>
          <ac:spMkLst>
            <pc:docMk/>
            <pc:sldMk cId="127614911" sldId="267"/>
            <ac:spMk id="25" creationId="{325C480D-C4CF-9808-B3FA-5F62128449AD}"/>
          </ac:spMkLst>
        </pc:spChg>
        <pc:spChg chg="add mod">
          <ac:chgData name="Alexandre Favre" userId="748b27fbe7958d5e" providerId="LiveId" clId="{834969FF-0F98-49B1-8126-01F38F8F31DC}" dt="2024-01-24T13:59:03.665" v="497" actId="33524"/>
          <ac:spMkLst>
            <pc:docMk/>
            <pc:sldMk cId="127614911" sldId="267"/>
            <ac:spMk id="26" creationId="{20993DAA-664D-A04F-37D2-750ED76D1E67}"/>
          </ac:spMkLst>
        </pc:spChg>
        <pc:spChg chg="add mod">
          <ac:chgData name="Alexandre Favre" userId="748b27fbe7958d5e" providerId="LiveId" clId="{834969FF-0F98-49B1-8126-01F38F8F31DC}" dt="2024-01-24T13:56:59.901" v="448" actId="20577"/>
          <ac:spMkLst>
            <pc:docMk/>
            <pc:sldMk cId="127614911" sldId="267"/>
            <ac:spMk id="27" creationId="{AC201704-EA7F-8ED8-A543-5559A26B90BA}"/>
          </ac:spMkLst>
        </pc:spChg>
        <pc:spChg chg="add mod">
          <ac:chgData name="Alexandre Favre" userId="748b27fbe7958d5e" providerId="LiveId" clId="{834969FF-0F98-49B1-8126-01F38F8F31DC}" dt="2024-01-24T13:57:33.312" v="459" actId="20577"/>
          <ac:spMkLst>
            <pc:docMk/>
            <pc:sldMk cId="127614911" sldId="267"/>
            <ac:spMk id="28" creationId="{546118E7-F276-458C-ADD0-AAA3D8854C5D}"/>
          </ac:spMkLst>
        </pc:spChg>
        <pc:spChg chg="add del mod">
          <ac:chgData name="Alexandre Favre" userId="748b27fbe7958d5e" providerId="LiveId" clId="{834969FF-0F98-49B1-8126-01F38F8F31DC}" dt="2024-01-24T13:58:32.508" v="493" actId="21"/>
          <ac:spMkLst>
            <pc:docMk/>
            <pc:sldMk cId="127614911" sldId="267"/>
            <ac:spMk id="29" creationId="{400C8AB2-37D5-BEA1-CA3C-3733504EAFE7}"/>
          </ac:spMkLst>
        </pc:spChg>
        <pc:spChg chg="add mod">
          <ac:chgData name="Alexandre Favre" userId="748b27fbe7958d5e" providerId="LiveId" clId="{834969FF-0F98-49B1-8126-01F38F8F31DC}" dt="2024-01-24T14:04:33.936" v="502" actId="20577"/>
          <ac:spMkLst>
            <pc:docMk/>
            <pc:sldMk cId="127614911" sldId="267"/>
            <ac:spMk id="30" creationId="{400C8AB2-37D5-BEA1-CA3C-3733504EAFE7}"/>
          </ac:spMkLst>
        </pc:spChg>
        <pc:picChg chg="del">
          <ac:chgData name="Alexandre Favre" userId="748b27fbe7958d5e" providerId="LiveId" clId="{834969FF-0F98-49B1-8126-01F38F8F31DC}" dt="2024-01-24T12:50:37.346" v="10" actId="478"/>
          <ac:picMkLst>
            <pc:docMk/>
            <pc:sldMk cId="127614911" sldId="267"/>
            <ac:picMk id="3074" creationId="{6F26A9AD-5256-07ED-B2B7-2C6253BB94EE}"/>
          </ac:picMkLst>
        </pc:picChg>
      </pc:sldChg>
      <pc:sldChg chg="new del">
        <pc:chgData name="Alexandre Favre" userId="748b27fbe7958d5e" providerId="LiveId" clId="{834969FF-0F98-49B1-8126-01F38F8F31DC}" dt="2024-01-24T14:11:49.638" v="525" actId="47"/>
        <pc:sldMkLst>
          <pc:docMk/>
          <pc:sldMk cId="1577477818" sldId="268"/>
        </pc:sldMkLst>
      </pc:sldChg>
      <pc:sldChg chg="addSp delSp modSp add mod">
        <pc:chgData name="Alexandre Favre" userId="748b27fbe7958d5e" providerId="LiveId" clId="{834969FF-0F98-49B1-8126-01F38F8F31DC}" dt="2024-01-24T14:41:39.917" v="936" actId="1076"/>
        <pc:sldMkLst>
          <pc:docMk/>
          <pc:sldMk cId="3318499003" sldId="269"/>
        </pc:sldMkLst>
        <pc:spChg chg="add 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3" creationId="{5C8A8D05-2D64-D03F-CBAD-D255EC35A9F9}"/>
          </ac:spMkLst>
        </pc:spChg>
        <pc:spChg chg="mod">
          <ac:chgData name="Alexandre Favre" userId="748b27fbe7958d5e" providerId="LiveId" clId="{834969FF-0F98-49B1-8126-01F38F8F31DC}" dt="2024-01-24T14:30:18.132" v="657" actId="14100"/>
          <ac:spMkLst>
            <pc:docMk/>
            <pc:sldMk cId="3318499003" sldId="269"/>
            <ac:spMk id="4" creationId="{ED14C158-5699-146E-1CA4-AFBE80B612FA}"/>
          </ac:spMkLst>
        </pc:spChg>
        <pc:spChg chg="del">
          <ac:chgData name="Alexandre Favre" userId="748b27fbe7958d5e" providerId="LiveId" clId="{834969FF-0F98-49B1-8126-01F38F8F31DC}" dt="2024-01-24T14:28:22.695" v="573" actId="478"/>
          <ac:spMkLst>
            <pc:docMk/>
            <pc:sldMk cId="3318499003" sldId="269"/>
            <ac:spMk id="5" creationId="{FAE62757-6776-8398-7287-8120C0CE4171}"/>
          </ac:spMkLst>
        </pc:spChg>
        <pc:spChg chg="del">
          <ac:chgData name="Alexandre Favre" userId="748b27fbe7958d5e" providerId="LiveId" clId="{834969FF-0F98-49B1-8126-01F38F8F31DC}" dt="2024-01-24T14:28:19.270" v="570" actId="478"/>
          <ac:spMkLst>
            <pc:docMk/>
            <pc:sldMk cId="3318499003" sldId="269"/>
            <ac:spMk id="6" creationId="{8ADF5165-984B-6F23-D00D-784BCC2ED7E6}"/>
          </ac:spMkLst>
        </pc:spChg>
        <pc:spChg chg="del">
          <ac:chgData name="Alexandre Favre" userId="748b27fbe7958d5e" providerId="LiveId" clId="{834969FF-0F98-49B1-8126-01F38F8F31DC}" dt="2024-01-24T14:28:19.792" v="571" actId="478"/>
          <ac:spMkLst>
            <pc:docMk/>
            <pc:sldMk cId="3318499003" sldId="269"/>
            <ac:spMk id="7" creationId="{2C16A7EA-DF1F-0A30-7965-6CA9B7EF0185}"/>
          </ac:spMkLst>
        </pc:spChg>
        <pc:spChg chg="del">
          <ac:chgData name="Alexandre Favre" userId="748b27fbe7958d5e" providerId="LiveId" clId="{834969FF-0F98-49B1-8126-01F38F8F31DC}" dt="2024-01-24T14:28:20.422" v="572" actId="478"/>
          <ac:spMkLst>
            <pc:docMk/>
            <pc:sldMk cId="3318499003" sldId="269"/>
            <ac:spMk id="8" creationId="{34BA2B13-9462-B14E-A08C-9193517D8EDB}"/>
          </ac:spMkLst>
        </pc:spChg>
        <pc:spChg chg="mod">
          <ac:chgData name="Alexandre Favre" userId="748b27fbe7958d5e" providerId="LiveId" clId="{834969FF-0F98-49B1-8126-01F38F8F31DC}" dt="2024-01-24T14:29:09.358" v="615" actId="14100"/>
          <ac:spMkLst>
            <pc:docMk/>
            <pc:sldMk cId="3318499003" sldId="269"/>
            <ac:spMk id="9" creationId="{B466E6EB-225E-3A7C-DFDE-AC52D2191A5F}"/>
          </ac:spMkLst>
        </pc:spChg>
        <pc:spChg chg="mod">
          <ac:chgData name="Alexandre Favre" userId="748b27fbe7958d5e" providerId="LiveId" clId="{834969FF-0F98-49B1-8126-01F38F8F31DC}" dt="2024-01-24T14:41:01.439" v="930" actId="1076"/>
          <ac:spMkLst>
            <pc:docMk/>
            <pc:sldMk cId="3318499003" sldId="269"/>
            <ac:spMk id="10" creationId="{A2A74D4D-0B19-F166-C236-1997D6687B24}"/>
          </ac:spMkLst>
        </pc:spChg>
        <pc:spChg chg="mod">
          <ac:chgData name="Alexandre Favre" userId="748b27fbe7958d5e" providerId="LiveId" clId="{834969FF-0F98-49B1-8126-01F38F8F31DC}" dt="2024-01-24T14:35:48.187" v="870" actId="1076"/>
          <ac:spMkLst>
            <pc:docMk/>
            <pc:sldMk cId="3318499003" sldId="269"/>
            <ac:spMk id="11" creationId="{4BB35163-1F47-D186-44BC-92BDC4230B41}"/>
          </ac:spMkLst>
        </pc:spChg>
        <pc:spChg chg="add 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12" creationId="{53589F18-C1BE-A2B3-432D-98EEFF9B601A}"/>
          </ac:spMkLst>
        </pc:spChg>
        <pc:spChg chg="del">
          <ac:chgData name="Alexandre Favre" userId="748b27fbe7958d5e" providerId="LiveId" clId="{834969FF-0F98-49B1-8126-01F38F8F31DC}" dt="2024-01-24T14:12:06.281" v="534" actId="478"/>
          <ac:spMkLst>
            <pc:docMk/>
            <pc:sldMk cId="3318499003" sldId="269"/>
            <ac:spMk id="13" creationId="{3A136D39-4AA0-5DEF-77AA-94E111158124}"/>
          </ac:spMkLst>
        </pc:spChg>
        <pc:spChg chg="add mod">
          <ac:chgData name="Alexandre Favre" userId="748b27fbe7958d5e" providerId="LiveId" clId="{834969FF-0F98-49B1-8126-01F38F8F31DC}" dt="2024-01-24T14:34:18.949" v="813" actId="1076"/>
          <ac:spMkLst>
            <pc:docMk/>
            <pc:sldMk cId="3318499003" sldId="269"/>
            <ac:spMk id="14" creationId="{BDEED63A-1403-3BE0-A2F2-959A39785817}"/>
          </ac:spMkLst>
        </pc:spChg>
        <pc:spChg chg="add mod">
          <ac:chgData name="Alexandre Favre" userId="748b27fbe7958d5e" providerId="LiveId" clId="{834969FF-0F98-49B1-8126-01F38F8F31DC}" dt="2024-01-24T14:41:36.845" v="935" actId="1076"/>
          <ac:spMkLst>
            <pc:docMk/>
            <pc:sldMk cId="3318499003" sldId="269"/>
            <ac:spMk id="15" creationId="{73995D9C-1B84-4554-B972-4A3EE13CB032}"/>
          </ac:spMkLst>
        </pc:spChg>
        <pc:spChg chg="del">
          <ac:chgData name="Alexandre Favre" userId="748b27fbe7958d5e" providerId="LiveId" clId="{834969FF-0F98-49B1-8126-01F38F8F31DC}" dt="2024-01-24T14:11:55.165" v="526" actId="478"/>
          <ac:spMkLst>
            <pc:docMk/>
            <pc:sldMk cId="3318499003" sldId="269"/>
            <ac:spMk id="16" creationId="{15F5BBAA-C4A0-25CF-D57F-D2C05F8AAACD}"/>
          </ac:spMkLst>
        </pc:spChg>
        <pc:spChg chg="add mod">
          <ac:chgData name="Alexandre Favre" userId="748b27fbe7958d5e" providerId="LiveId" clId="{834969FF-0F98-49B1-8126-01F38F8F31DC}" dt="2024-01-24T14:41:39.917" v="936" actId="1076"/>
          <ac:spMkLst>
            <pc:docMk/>
            <pc:sldMk cId="3318499003" sldId="269"/>
            <ac:spMk id="17" creationId="{C34AC1F2-3A89-2B3E-C8B6-6AFFE60B1431}"/>
          </ac:spMkLst>
        </pc:spChg>
        <pc:spChg chg="add mod">
          <ac:chgData name="Alexandre Favre" userId="748b27fbe7958d5e" providerId="LiveId" clId="{834969FF-0F98-49B1-8126-01F38F8F31DC}" dt="2024-01-24T14:41:21.212" v="932" actId="1076"/>
          <ac:spMkLst>
            <pc:docMk/>
            <pc:sldMk cId="3318499003" sldId="269"/>
            <ac:spMk id="18" creationId="{F202DA15-B7D9-516D-522C-4B0E90DB775A}"/>
          </ac:spMkLst>
        </pc:spChg>
        <pc:spChg chg="del">
          <ac:chgData name="Alexandre Favre" userId="748b27fbe7958d5e" providerId="LiveId" clId="{834969FF-0F98-49B1-8126-01F38F8F31DC}" dt="2024-01-24T14:12:05.437" v="533" actId="478"/>
          <ac:spMkLst>
            <pc:docMk/>
            <pc:sldMk cId="3318499003" sldId="269"/>
            <ac:spMk id="19" creationId="{E7CA81A4-C0C8-2D06-6000-6730ECDEACA1}"/>
          </ac:spMkLst>
        </pc:spChg>
        <pc:spChg chg="add mod">
          <ac:chgData name="Alexandre Favre" userId="748b27fbe7958d5e" providerId="LiveId" clId="{834969FF-0F98-49B1-8126-01F38F8F31DC}" dt="2024-01-24T14:41:10.475" v="931" actId="113"/>
          <ac:spMkLst>
            <pc:docMk/>
            <pc:sldMk cId="3318499003" sldId="269"/>
            <ac:spMk id="20" creationId="{6462A5A5-A7B9-42EA-4F66-BDC95F2113CC}"/>
          </ac:spMkLst>
        </pc:spChg>
        <pc:spChg chg="del mod">
          <ac:chgData name="Alexandre Favre" userId="748b27fbe7958d5e" providerId="LiveId" clId="{834969FF-0F98-49B1-8126-01F38F8F31DC}" dt="2024-01-24T14:11:55.945" v="528" actId="478"/>
          <ac:spMkLst>
            <pc:docMk/>
            <pc:sldMk cId="3318499003" sldId="269"/>
            <ac:spMk id="21" creationId="{CA685A92-CBEF-E814-2CD3-C157C406FBE8}"/>
          </ac:spMkLst>
        </pc:spChg>
        <pc:spChg chg="del">
          <ac:chgData name="Alexandre Favre" userId="748b27fbe7958d5e" providerId="LiveId" clId="{834969FF-0F98-49B1-8126-01F38F8F31DC}" dt="2024-01-24T14:11:56.513" v="529" actId="478"/>
          <ac:spMkLst>
            <pc:docMk/>
            <pc:sldMk cId="3318499003" sldId="269"/>
            <ac:spMk id="22" creationId="{28F9D97D-A9CA-E25F-63DA-E2DE5D5A8A52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3" creationId="{CB8A9012-36A8-B946-3472-DB1729666877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4" creationId="{EC05EB04-468B-6310-EF04-2B6E20C4DE58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5" creationId="{325C480D-C4CF-9808-B3FA-5F62128449AD}"/>
          </ac:spMkLst>
        </pc:spChg>
        <pc:spChg chg="del mod">
          <ac:chgData name="Alexandre Favre" userId="748b27fbe7958d5e" providerId="LiveId" clId="{834969FF-0F98-49B1-8126-01F38F8F31DC}" dt="2024-01-24T14:12:04.604" v="532" actId="478"/>
          <ac:spMkLst>
            <pc:docMk/>
            <pc:sldMk cId="3318499003" sldId="269"/>
            <ac:spMk id="26" creationId="{20993DAA-664D-A04F-37D2-750ED76D1E67}"/>
          </ac:spMkLst>
        </pc:spChg>
        <pc:spChg chg="del">
          <ac:chgData name="Alexandre Favre" userId="748b27fbe7958d5e" providerId="LiveId" clId="{834969FF-0F98-49B1-8126-01F38F8F31DC}" dt="2024-01-24T14:12:13.035" v="537" actId="478"/>
          <ac:spMkLst>
            <pc:docMk/>
            <pc:sldMk cId="3318499003" sldId="269"/>
            <ac:spMk id="27" creationId="{AC201704-EA7F-8ED8-A543-5559A26B90BA}"/>
          </ac:spMkLst>
        </pc:spChg>
        <pc:spChg chg="del">
          <ac:chgData name="Alexandre Favre" userId="748b27fbe7958d5e" providerId="LiveId" clId="{834969FF-0F98-49B1-8126-01F38F8F31DC}" dt="2024-01-24T14:12:13.695" v="538" actId="478"/>
          <ac:spMkLst>
            <pc:docMk/>
            <pc:sldMk cId="3318499003" sldId="269"/>
            <ac:spMk id="28" creationId="{546118E7-F276-458C-ADD0-AAA3D8854C5D}"/>
          </ac:spMkLst>
        </pc:spChg>
        <pc:spChg chg="add mod">
          <ac:chgData name="Alexandre Favre" userId="748b27fbe7958d5e" providerId="LiveId" clId="{834969FF-0F98-49B1-8126-01F38F8F31DC}" dt="2024-01-24T14:40:48.182" v="928" actId="1076"/>
          <ac:spMkLst>
            <pc:docMk/>
            <pc:sldMk cId="3318499003" sldId="269"/>
            <ac:spMk id="29" creationId="{537FE47B-A023-A754-96CA-0009DA5C245A}"/>
          </ac:spMkLst>
        </pc:spChg>
        <pc:spChg chg="del">
          <ac:chgData name="Alexandre Favre" userId="748b27fbe7958d5e" providerId="LiveId" clId="{834969FF-0F98-49B1-8126-01F38F8F31DC}" dt="2024-01-24T14:12:11.698" v="536" actId="478"/>
          <ac:spMkLst>
            <pc:docMk/>
            <pc:sldMk cId="3318499003" sldId="269"/>
            <ac:spMk id="30" creationId="{400C8AB2-37D5-BEA1-CA3C-3733504EA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999B5-DAF3-FFC0-9628-0606D632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B2742-1292-FD03-2725-BE34B45C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AFE45-9C2C-8CB8-024A-982BD1A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BC04-3F61-277D-DE18-E04832A3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61DE8-69C9-1C9A-9445-88A666B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3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E920-2C99-EA9C-FC5C-6C5FD4B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28FF5-0473-7D2A-6A13-5F6BA320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6C477-70A9-3473-6A30-A55D77D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7F9BE-6106-6113-988E-BE839FAE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2C6A-90FB-3718-A815-CB2918AE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1684C-378B-8AF2-8224-CFE10F4A9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2049F0-315D-1CEC-F3A3-FEFB638F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21517-C7F8-2A55-5437-34CFCE26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E1EB7-D706-984B-0B69-54B557E1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34FD6-AE23-5280-3DDE-C1D39BE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5959-C4E7-F40A-CBC4-8596B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7B6A7-F702-BFC8-9D3F-3A86CDC1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0D231-A8D7-F954-563E-95C1353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B833-25D1-54D1-EA52-2824DE21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C13D8-2730-0E73-DB0B-5AB037D3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D81F-A9AE-AFF4-2225-627B743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1CC348-AC8F-FCC7-31D9-ADE7FD5D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CC902-72A3-F9A4-0D6C-5931D233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5B1FD-41F6-AE89-B13D-0E9DD33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5459B-7456-A616-586F-57843098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209D0-4AA1-F848-46BE-4778EA3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D4C8C-6390-CEE9-3AE0-E8394ED2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44B4F2-C453-2A60-B183-ACEF344D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3A834D-A5D7-35F2-B80B-2BAF01FA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176C2-D77D-A92A-1482-04EE43E7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CA3D3-6C47-05B5-2A2B-95BD7DF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F258C-479F-0AA9-05EA-E825E625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80695-7E90-849D-37B2-BAB75162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ACEF8-0EFC-D4F0-8EE1-5406CB01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921D92-5881-D883-9D97-B17D772F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7A5A8E-C4E8-AF4A-A920-411198AE5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97D0A4-D958-13D8-3088-7BCF012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F386DD-03B6-EE38-9554-6B03341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A84F4F-2315-F257-024B-1329590A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DC80B-D37A-BAB1-43A9-5BC1F6E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B7C32B-5D88-91A5-2BCC-A5B75F1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DE36B5-78E3-DA62-0C32-C396500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EAF13-D214-0DBB-A445-63B3C91F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84CBEB-A71E-2B36-AAEF-CBB8CAA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C03E12-4EAC-13A3-3610-F0AF8B15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95E55-7C0C-677F-6653-975000E8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EFC26-1F6E-4797-9FE9-47836EF4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B47B8-9CA7-0D18-4EA4-A0A9F663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84792-50ED-DA63-14A3-0FD0C0B0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C86170-E775-BAA0-F129-0404EB8A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26CD0-C454-C1B0-67BC-D7A673A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5212C-BB47-2E78-2541-B004513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1D7C-990B-DF88-DA9F-0D3782F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EC85E9-5492-DB3C-AA48-40C05E22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A6941-DDD5-2562-CCFE-BEF7AF58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A539F-3320-7820-AA31-03C9AEC5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3B3ED-496F-BD7C-E3FC-3403F04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C10C45-0234-7B07-7F5A-08B8A4C2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1DFFE7-A099-8D46-F223-7181F7A1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09D33-7356-BB70-B142-682A61C1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0133E-5226-0341-C683-AC0FEE378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9F6E5-B9AD-A702-51B1-8C4F7D28D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794E1-7A08-0381-3E88-1003746A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3098F6-C5FD-A33E-F354-89161CE574D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63337" y="63500"/>
            <a:ext cx="1500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ROQUETTE RESTRICTED</a:t>
            </a:r>
          </a:p>
        </p:txBody>
      </p:sp>
    </p:spTree>
    <p:extLst>
      <p:ext uri="{BB962C8B-B14F-4D97-AF65-F5344CB8AC3E}">
        <p14:creationId xmlns:p14="http://schemas.microsoft.com/office/powerpoint/2010/main" val="13038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69420-6FCA-44DA-CC1F-BAD9D3D00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CB8D06-7007-BBCA-DCD1-F48F90D28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Alexandre Favre </a:t>
            </a:r>
          </a:p>
        </p:txBody>
      </p:sp>
    </p:spTree>
    <p:extLst>
      <p:ext uri="{BB962C8B-B14F-4D97-AF65-F5344CB8AC3E}">
        <p14:creationId xmlns:p14="http://schemas.microsoft.com/office/powerpoint/2010/main" val="13372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Métier:</a:t>
            </a:r>
          </a:p>
        </p:txBody>
      </p:sp>
      <p:sp>
        <p:nvSpPr>
          <p:cNvPr id="4" name="Rectangle à coins arrondis 9">
            <a:extLst>
              <a:ext uri="{FF2B5EF4-FFF2-40B4-BE49-F238E27FC236}">
                <a16:creationId xmlns:a16="http://schemas.microsoft.com/office/drawing/2014/main" id="{ED14C158-5699-146E-1CA4-AFBE80B612FA}"/>
              </a:ext>
            </a:extLst>
          </p:cNvPr>
          <p:cNvSpPr/>
          <p:nvPr/>
        </p:nvSpPr>
        <p:spPr bwMode="auto">
          <a:xfrm rot="16200000">
            <a:off x="6736566" y="1342168"/>
            <a:ext cx="927053" cy="699868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fr-F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14">
            <a:extLst>
              <a:ext uri="{FF2B5EF4-FFF2-40B4-BE49-F238E27FC236}">
                <a16:creationId xmlns:a16="http://schemas.microsoft.com/office/drawing/2014/main" id="{B466E6EB-225E-3A7C-DFDE-AC52D2191A5F}"/>
              </a:ext>
            </a:extLst>
          </p:cNvPr>
          <p:cNvSpPr/>
          <p:nvPr/>
        </p:nvSpPr>
        <p:spPr bwMode="auto">
          <a:xfrm rot="16200000">
            <a:off x="6735386" y="-1887327"/>
            <a:ext cx="927053" cy="6996325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16">
            <a:extLst>
              <a:ext uri="{FF2B5EF4-FFF2-40B4-BE49-F238E27FC236}">
                <a16:creationId xmlns:a16="http://schemas.microsoft.com/office/drawing/2014/main" id="{A2A74D4D-0B19-F166-C236-1997D6687B24}"/>
              </a:ext>
            </a:extLst>
          </p:cNvPr>
          <p:cNvSpPr/>
          <p:nvPr/>
        </p:nvSpPr>
        <p:spPr bwMode="auto">
          <a:xfrm rot="16200000">
            <a:off x="4816649" y="805465"/>
            <a:ext cx="454454" cy="1637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COORDINATION DES REGIONS</a:t>
            </a:r>
          </a:p>
          <a:p>
            <a:pPr algn="ctr"/>
            <a:r>
              <a:rPr lang="fr-F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Amérique  / Europe  / Asie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7">
            <a:extLst>
              <a:ext uri="{FF2B5EF4-FFF2-40B4-BE49-F238E27FC236}">
                <a16:creationId xmlns:a16="http://schemas.microsoft.com/office/drawing/2014/main" id="{4BB35163-1F47-D186-44BC-92BDC4230B41}"/>
              </a:ext>
            </a:extLst>
          </p:cNvPr>
          <p:cNvSpPr/>
          <p:nvPr/>
        </p:nvSpPr>
        <p:spPr bwMode="auto">
          <a:xfrm rot="16200000">
            <a:off x="6893065" y="-258914"/>
            <a:ext cx="626713" cy="2002893"/>
          </a:xfrm>
          <a:prstGeom prst="roundRect">
            <a:avLst>
              <a:gd name="adj" fmla="val 0"/>
            </a:avLst>
          </a:prstGeom>
          <a:solidFill>
            <a:srgbClr val="5577A3"/>
          </a:solidFill>
          <a:ln w="25400" cap="flat" cmpd="sng" algn="ctr">
            <a:noFill/>
            <a:prstDash val="solid"/>
          </a:ln>
          <a:effectLst/>
        </p:spPr>
        <p:txBody>
          <a:bodyPr vert="vert" lIns="27000" tIns="27000" rIns="27000" bIns="27000" rtlCol="0" anchor="ctr"/>
          <a:lstStyle/>
          <a:p>
            <a:pPr algn="ctr"/>
            <a:r>
              <a:rPr lang="fr-FR" sz="1000" b="1" kern="0" dirty="0">
                <a:latin typeface="Arial"/>
                <a:ea typeface="MS PGothic"/>
              </a:rPr>
              <a:t>DG</a:t>
            </a:r>
            <a:endParaRPr lang="en-US" sz="1000" b="1" kern="0" dirty="0">
              <a:latin typeface="Arial"/>
              <a:ea typeface="MS PGothic"/>
              <a:cs typeface="Arial"/>
            </a:endParaRPr>
          </a:p>
          <a:p>
            <a:pPr algn="ctr"/>
            <a:r>
              <a:rPr lang="fr-FR" sz="1000" b="1" kern="0" dirty="0">
                <a:latin typeface="Arial"/>
                <a:ea typeface="MS PGothic"/>
                <a:cs typeface="Arial"/>
              </a:rPr>
              <a:t>PIERRE COURDUROUX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A9012-36A8-B946-3472-DB1729666877}"/>
              </a:ext>
            </a:extLst>
          </p:cNvPr>
          <p:cNvSpPr/>
          <p:nvPr/>
        </p:nvSpPr>
        <p:spPr>
          <a:xfrm>
            <a:off x="3708264" y="2162149"/>
            <a:ext cx="6996325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>
                <a:effectLst/>
                <a:latin typeface="Söhne"/>
              </a:rPr>
              <a:t>Order to Cash (O2C) :</a:t>
            </a:r>
            <a:r>
              <a:rPr lang="fr-FR" sz="900" b="0" i="0">
                <a:solidFill>
                  <a:srgbClr val="D1D5DB"/>
                </a:solidFill>
                <a:effectLst/>
                <a:latin typeface="Söhne"/>
              </a:rPr>
              <a:t> De la commande au paiement</a:t>
            </a:r>
            <a:endParaRPr lang="fr-FR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5EB04-468B-6310-EF04-2B6E20C4DE58}"/>
              </a:ext>
            </a:extLst>
          </p:cNvPr>
          <p:cNvSpPr/>
          <p:nvPr/>
        </p:nvSpPr>
        <p:spPr>
          <a:xfrm>
            <a:off x="3708260" y="2617884"/>
            <a:ext cx="6996325" cy="33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Plan to </a:t>
            </a:r>
            <a:r>
              <a:rPr lang="fr-FR" sz="900" b="1" i="0" dirty="0" err="1">
                <a:effectLst/>
                <a:latin typeface="Söhne"/>
              </a:rPr>
              <a:t>Deliver</a:t>
            </a:r>
            <a:r>
              <a:rPr lang="fr-FR" sz="900" b="1" i="0" dirty="0">
                <a:effectLst/>
                <a:latin typeface="Söhne"/>
              </a:rPr>
              <a:t> (P2D)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la planification à la livraison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C480D-C4CF-9808-B3FA-5F62128449AD}"/>
              </a:ext>
            </a:extLst>
          </p:cNvPr>
          <p:cNvSpPr/>
          <p:nvPr/>
        </p:nvSpPr>
        <p:spPr>
          <a:xfrm>
            <a:off x="3705903" y="3054424"/>
            <a:ext cx="6996325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Procure to </a:t>
            </a:r>
            <a:r>
              <a:rPr lang="fr-FR" sz="900" b="1" i="0" dirty="0" err="1">
                <a:effectLst/>
                <a:latin typeface="Söhne"/>
              </a:rPr>
              <a:t>Pay</a:t>
            </a:r>
            <a:r>
              <a:rPr lang="fr-FR" sz="900" b="1" i="0" dirty="0">
                <a:effectLst/>
                <a:latin typeface="Söhne"/>
              </a:rPr>
              <a:t> (P2P)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l'approvisionnement au paiement</a:t>
            </a:r>
            <a:endParaRPr lang="fr-FR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A8D05-2D64-D03F-CBAD-D255EC35A9F9}"/>
              </a:ext>
            </a:extLst>
          </p:cNvPr>
          <p:cNvSpPr/>
          <p:nvPr/>
        </p:nvSpPr>
        <p:spPr>
          <a:xfrm>
            <a:off x="3705903" y="3505033"/>
            <a:ext cx="6998682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 err="1">
                <a:effectLst/>
                <a:latin typeface="Söhne"/>
              </a:rPr>
              <a:t>Produce</a:t>
            </a:r>
            <a:r>
              <a:rPr lang="fr-FR" sz="900" b="1" i="0" dirty="0">
                <a:effectLst/>
                <a:latin typeface="Söhne"/>
              </a:rPr>
              <a:t> to Stock (P2S)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la production au stock</a:t>
            </a:r>
            <a:endParaRPr lang="fr-FR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89F18-C1BE-A2B3-432D-98EEFF9B601A}"/>
              </a:ext>
            </a:extLst>
          </p:cNvPr>
          <p:cNvSpPr/>
          <p:nvPr/>
        </p:nvSpPr>
        <p:spPr>
          <a:xfrm>
            <a:off x="3711058" y="3941508"/>
            <a:ext cx="6991170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Record to Report (R2R)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l'enregistrement au rapport</a:t>
            </a:r>
            <a:endParaRPr lang="fr-FR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ED63A-1403-3BE0-A2F2-959A39785817}"/>
              </a:ext>
            </a:extLst>
          </p:cNvPr>
          <p:cNvSpPr/>
          <p:nvPr/>
        </p:nvSpPr>
        <p:spPr>
          <a:xfrm>
            <a:off x="4050741" y="4431647"/>
            <a:ext cx="1051411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Gérer les Finances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95D9C-1B84-4554-B972-4A3EE13CB032}"/>
              </a:ext>
            </a:extLst>
          </p:cNvPr>
          <p:cNvSpPr/>
          <p:nvPr/>
        </p:nvSpPr>
        <p:spPr>
          <a:xfrm>
            <a:off x="5519093" y="4431647"/>
            <a:ext cx="1122551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Gérer les ressources humaines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AC1F2-3A89-2B3E-C8B6-6AFFE60B1431}"/>
              </a:ext>
            </a:extLst>
          </p:cNvPr>
          <p:cNvSpPr/>
          <p:nvPr/>
        </p:nvSpPr>
        <p:spPr>
          <a:xfrm>
            <a:off x="7116727" y="4440589"/>
            <a:ext cx="1260575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Gestion de la </a:t>
            </a:r>
            <a:r>
              <a:rPr lang="fr-FR" sz="900" dirty="0" err="1">
                <a:solidFill>
                  <a:schemeClr val="tx1"/>
                </a:solidFill>
              </a:rPr>
              <a:t>mainteance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2DA15-B7D9-516D-522C-4B0E90DB775A}"/>
              </a:ext>
            </a:extLst>
          </p:cNvPr>
          <p:cNvSpPr/>
          <p:nvPr/>
        </p:nvSpPr>
        <p:spPr>
          <a:xfrm>
            <a:off x="8852386" y="4440589"/>
            <a:ext cx="1402503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Maintenir le system d’information</a:t>
            </a:r>
          </a:p>
        </p:txBody>
      </p:sp>
      <p:sp>
        <p:nvSpPr>
          <p:cNvPr id="20" name="Rectangle à coins arrondis 16">
            <a:extLst>
              <a:ext uri="{FF2B5EF4-FFF2-40B4-BE49-F238E27FC236}">
                <a16:creationId xmlns:a16="http://schemas.microsoft.com/office/drawing/2014/main" id="{6462A5A5-A7B9-42EA-4F66-BDC95F2113CC}"/>
              </a:ext>
            </a:extLst>
          </p:cNvPr>
          <p:cNvSpPr/>
          <p:nvPr/>
        </p:nvSpPr>
        <p:spPr bwMode="auto">
          <a:xfrm rot="16200000">
            <a:off x="7130234" y="735563"/>
            <a:ext cx="454454" cy="17408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Management du development et acquisition</a:t>
            </a:r>
          </a:p>
        </p:txBody>
      </p:sp>
      <p:sp>
        <p:nvSpPr>
          <p:cNvPr id="29" name="Rectangle à coins arrondis 16">
            <a:extLst>
              <a:ext uri="{FF2B5EF4-FFF2-40B4-BE49-F238E27FC236}">
                <a16:creationId xmlns:a16="http://schemas.microsoft.com/office/drawing/2014/main" id="{537FE47B-A023-A754-96CA-0009DA5C245A}"/>
              </a:ext>
            </a:extLst>
          </p:cNvPr>
          <p:cNvSpPr/>
          <p:nvPr/>
        </p:nvSpPr>
        <p:spPr bwMode="auto">
          <a:xfrm rot="16200000">
            <a:off x="9443819" y="787327"/>
            <a:ext cx="454454" cy="1637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Management de la performance et de l’excellence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9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Fonctionnelle:  Domaine Gestion des Ressources Humaine</a:t>
            </a:r>
          </a:p>
        </p:txBody>
      </p:sp>
      <p:pic>
        <p:nvPicPr>
          <p:cNvPr id="3074" name="Picture 2" descr="Cartographie fonctionnelle RESSOURCES HUMAINES Domaine Ressources ...">
            <a:extLst>
              <a:ext uri="{FF2B5EF4-FFF2-40B4-BE49-F238E27FC236}">
                <a16:creationId xmlns:a16="http://schemas.microsoft.com/office/drawing/2014/main" id="{6F26A9AD-5256-07ED-B2B7-2C6253BB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3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74324E8E-81BC-4D03-8C2C-8423FB5D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46" y="819509"/>
            <a:ext cx="8423353" cy="45486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Applicative:  Domaine Gestion des Ressources Humaines</a:t>
            </a:r>
          </a:p>
        </p:txBody>
      </p:sp>
    </p:spTree>
    <p:extLst>
      <p:ext uri="{BB962C8B-B14F-4D97-AF65-F5344CB8AC3E}">
        <p14:creationId xmlns:p14="http://schemas.microsoft.com/office/powerpoint/2010/main" val="39917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Technique :  Domaine Gestion des Ressources Humaines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1125F6-C366-8FFC-C391-A46E56A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5" y="670560"/>
            <a:ext cx="8159486" cy="526801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BD8EF8-D232-B1DE-B8F4-B4D0EDCB10F2}"/>
              </a:ext>
            </a:extLst>
          </p:cNvPr>
          <p:cNvSpPr/>
          <p:nvPr/>
        </p:nvSpPr>
        <p:spPr>
          <a:xfrm>
            <a:off x="5451894" y="659633"/>
            <a:ext cx="6288657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Roquette Azure (</a:t>
            </a:r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Global Digital Enterprise EU subscription</a:t>
            </a:r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90BD28-B0A0-F1D9-E83E-B7032C06BB52}"/>
              </a:ext>
            </a:extLst>
          </p:cNvPr>
          <p:cNvSpPr txBox="1"/>
          <p:nvPr/>
        </p:nvSpPr>
        <p:spPr>
          <a:xfrm>
            <a:off x="10005205" y="2855342"/>
            <a:ext cx="145786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err="1"/>
              <a:t>Iaas</a:t>
            </a:r>
            <a:r>
              <a:rPr lang="fr-FR" sz="900" dirty="0"/>
              <a:t> Prod Virtual network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68E0B8-F063-DC28-91FD-86E196421290}"/>
              </a:ext>
            </a:extLst>
          </p:cNvPr>
          <p:cNvSpPr txBox="1"/>
          <p:nvPr/>
        </p:nvSpPr>
        <p:spPr>
          <a:xfrm>
            <a:off x="9769557" y="5063347"/>
            <a:ext cx="167783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err="1"/>
              <a:t>Iaas</a:t>
            </a:r>
            <a:r>
              <a:rPr lang="fr-FR" sz="900" dirty="0"/>
              <a:t> Non-Prod Virtual network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E62EC1-5F95-9F11-C2B2-7B9924A04D23}"/>
              </a:ext>
            </a:extLst>
          </p:cNvPr>
          <p:cNvSpPr txBox="1"/>
          <p:nvPr/>
        </p:nvSpPr>
        <p:spPr>
          <a:xfrm>
            <a:off x="7073660" y="5707745"/>
            <a:ext cx="161543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/>
              <a:t>Transverse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6148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>
            <a:extLst>
              <a:ext uri="{FF2B5EF4-FFF2-40B4-BE49-F238E27FC236}">
                <a16:creationId xmlns:a16="http://schemas.microsoft.com/office/drawing/2014/main" id="{88A533C6-6949-3A26-B625-BCC2EA31E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94536-9CA5-4F54-B7E6-AF204D9E435F}" type="datetime2">
              <a:rPr lang="fr-FR" altLang="en-US" sz="800" b="0"/>
              <a:pPr>
                <a:spcBef>
                  <a:spcPct val="0"/>
                </a:spcBef>
                <a:buFontTx/>
                <a:buNone/>
              </a:pPr>
              <a:t>mercredi 24 janvier 2024</a:t>
            </a:fld>
            <a:endParaRPr lang="fr-FR" altLang="en-US" sz="800" b="0"/>
          </a:p>
        </p:txBody>
      </p:sp>
      <p:sp>
        <p:nvSpPr>
          <p:cNvPr id="10243" name="Espace réservé du numéro de diapositive 4">
            <a:extLst>
              <a:ext uri="{FF2B5EF4-FFF2-40B4-BE49-F238E27FC236}">
                <a16:creationId xmlns:a16="http://schemas.microsoft.com/office/drawing/2014/main" id="{66B51F23-D7C8-B655-DECF-126D4DD26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72600" y="1619250"/>
            <a:ext cx="1295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EE878-769F-49DB-922B-4DFCC7FD92C4}" type="slidenum">
              <a:rPr lang="fr-FR" altLang="en-US" sz="1400" b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en-US" sz="1400" b="0"/>
          </a:p>
        </p:txBody>
      </p:sp>
      <p:sp>
        <p:nvSpPr>
          <p:cNvPr id="10245" name="Rounded Rectangle 1">
            <a:extLst>
              <a:ext uri="{FF2B5EF4-FFF2-40B4-BE49-F238E27FC236}">
                <a16:creationId xmlns:a16="http://schemas.microsoft.com/office/drawing/2014/main" id="{02F4CD19-C0F7-3E53-AC91-84AD8200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195514"/>
            <a:ext cx="2305050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6" name="Rounded Rectangle 8">
            <a:extLst>
              <a:ext uri="{FF2B5EF4-FFF2-40B4-BE49-F238E27FC236}">
                <a16:creationId xmlns:a16="http://schemas.microsoft.com/office/drawing/2014/main" id="{CEEACED0-5A7B-F509-39F0-FC51D7F1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2182814"/>
            <a:ext cx="2447925" cy="39020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7" name="Rounded Rectangle 9">
            <a:extLst>
              <a:ext uri="{FF2B5EF4-FFF2-40B4-BE49-F238E27FC236}">
                <a16:creationId xmlns:a16="http://schemas.microsoft.com/office/drawing/2014/main" id="{587A5A40-E314-C378-1096-74B30E86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2195514"/>
            <a:ext cx="2357437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8" name="TextBox 2">
            <a:extLst>
              <a:ext uri="{FF2B5EF4-FFF2-40B4-BE49-F238E27FC236}">
                <a16:creationId xmlns:a16="http://schemas.microsoft.com/office/drawing/2014/main" id="{2FE39B93-A4F9-10A8-DBCC-D6971A31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636838"/>
            <a:ext cx="2008187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HRP(Prod)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HRQ(</a:t>
            </a:r>
            <a:r>
              <a:rPr lang="fr-FR" altLang="en-US" sz="1800" b="0" dirty="0" err="1">
                <a:solidFill>
                  <a:schemeClr val="tx1"/>
                </a:solidFill>
              </a:rPr>
              <a:t>Klif</a:t>
            </a:r>
            <a:r>
              <a:rPr lang="fr-FR" altLang="en-US" sz="1800" b="0" dirty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HRD(Dev)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730C41-94CF-000A-EDBB-02338EEA9774}"/>
              </a:ext>
            </a:extLst>
          </p:cNvPr>
          <p:cNvCxnSpPr/>
          <p:nvPr/>
        </p:nvCxnSpPr>
        <p:spPr bwMode="auto">
          <a:xfrm>
            <a:off x="1774825" y="3563938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CAC89-8CD5-6D84-2821-DCFD5224C369}"/>
              </a:ext>
            </a:extLst>
          </p:cNvPr>
          <p:cNvCxnSpPr/>
          <p:nvPr/>
        </p:nvCxnSpPr>
        <p:spPr bwMode="auto">
          <a:xfrm>
            <a:off x="1774825" y="4787900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1" name="TextBox 5">
            <a:extLst>
              <a:ext uri="{FF2B5EF4-FFF2-40B4-BE49-F238E27FC236}">
                <a16:creationId xmlns:a16="http://schemas.microsoft.com/office/drawing/2014/main" id="{814D247B-AB0D-D42C-9737-F3927325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3563938"/>
            <a:ext cx="19446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VM – S101A721 (ServCom)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(Win2012 R2)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D:\ADP\ZPRINT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D:\ADPNTBox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D:\ADP-ZPRT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0252" name="TextBox 7">
            <a:extLst>
              <a:ext uri="{FF2B5EF4-FFF2-40B4-BE49-F238E27FC236}">
                <a16:creationId xmlns:a16="http://schemas.microsoft.com/office/drawing/2014/main" id="{1F67C166-7828-79A8-8DBD-F17B1ECF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4" y="2852739"/>
            <a:ext cx="18002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>
                <a:solidFill>
                  <a:schemeClr val="tx1"/>
                </a:solidFill>
              </a:rPr>
              <a:t>ADP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ZADIG ENGINE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905D0C1-7C09-1F3E-283B-9FE578188FA5}"/>
              </a:ext>
            </a:extLst>
          </p:cNvPr>
          <p:cNvSpPr/>
          <p:nvPr/>
        </p:nvSpPr>
        <p:spPr bwMode="auto">
          <a:xfrm>
            <a:off x="7319963" y="4005264"/>
            <a:ext cx="792162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C95FB034-397C-EF88-8E91-A008FA4833DB}"/>
              </a:ext>
            </a:extLst>
          </p:cNvPr>
          <p:cNvSpPr/>
          <p:nvPr/>
        </p:nvSpPr>
        <p:spPr bwMode="auto">
          <a:xfrm>
            <a:off x="4095751" y="2852739"/>
            <a:ext cx="792163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D03541B3-C606-3130-78C7-33051C01A41D}"/>
              </a:ext>
            </a:extLst>
          </p:cNvPr>
          <p:cNvSpPr/>
          <p:nvPr/>
        </p:nvSpPr>
        <p:spPr bwMode="auto">
          <a:xfrm>
            <a:off x="4081463" y="3995739"/>
            <a:ext cx="792162" cy="288925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CEB6610-B738-8D14-F1F4-35D70C315563}"/>
              </a:ext>
            </a:extLst>
          </p:cNvPr>
          <p:cNvSpPr/>
          <p:nvPr/>
        </p:nvSpPr>
        <p:spPr bwMode="auto">
          <a:xfrm>
            <a:off x="4079876" y="5229225"/>
            <a:ext cx="792163" cy="287338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58" name="Rounded Rectangle 23">
            <a:extLst>
              <a:ext uri="{FF2B5EF4-FFF2-40B4-BE49-F238E27FC236}">
                <a16:creationId xmlns:a16="http://schemas.microsoft.com/office/drawing/2014/main" id="{92D2C59E-4A96-6622-A2AA-6880F830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717550"/>
            <a:ext cx="2525712" cy="55197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59" name="Rounded Rectangle 24">
            <a:extLst>
              <a:ext uri="{FF2B5EF4-FFF2-40B4-BE49-F238E27FC236}">
                <a16:creationId xmlns:a16="http://schemas.microsoft.com/office/drawing/2014/main" id="{7B1E497D-C2C3-9AC3-D935-E3D2E8B2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654176"/>
            <a:ext cx="2736850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0" name="TextBox 26">
            <a:extLst>
              <a:ext uri="{FF2B5EF4-FFF2-40B4-BE49-F238E27FC236}">
                <a16:creationId xmlns:a16="http://schemas.microsoft.com/office/drawing/2014/main" id="{1F3AD239-838A-E4DC-DFEC-E8B0716B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1" y="1751014"/>
            <a:ext cx="187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DMZ</a:t>
            </a:r>
          </a:p>
        </p:txBody>
      </p:sp>
      <p:sp>
        <p:nvSpPr>
          <p:cNvPr id="10261" name="TextBox 27">
            <a:extLst>
              <a:ext uri="{FF2B5EF4-FFF2-40B4-BE49-F238E27FC236}">
                <a16:creationId xmlns:a16="http://schemas.microsoft.com/office/drawing/2014/main" id="{14CCCFA5-A021-A767-D513-C0A4CAC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33439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400">
                <a:solidFill>
                  <a:schemeClr val="tx1"/>
                </a:solidFill>
              </a:rPr>
              <a:t>ROQUETTE NETWORK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62" name="TextBox 28">
            <a:extLst>
              <a:ext uri="{FF2B5EF4-FFF2-40B4-BE49-F238E27FC236}">
                <a16:creationId xmlns:a16="http://schemas.microsoft.com/office/drawing/2014/main" id="{40E16DC9-C5A3-10A1-787F-3E530F5A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1760539"/>
            <a:ext cx="18716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OUTSIDE PARTNER</a:t>
            </a:r>
          </a:p>
        </p:txBody>
      </p:sp>
      <p:sp>
        <p:nvSpPr>
          <p:cNvPr id="10263" name="Rounded Rectangle 29">
            <a:extLst>
              <a:ext uri="{FF2B5EF4-FFF2-40B4-BE49-F238E27FC236}">
                <a16:creationId xmlns:a16="http://schemas.microsoft.com/office/drawing/2014/main" id="{0A09B6F1-BDEC-79A5-2744-89CE2D00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1" y="1654176"/>
            <a:ext cx="2735263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4" name="TextBox 1">
            <a:extLst>
              <a:ext uri="{FF2B5EF4-FFF2-40B4-BE49-F238E27FC236}">
                <a16:creationId xmlns:a16="http://schemas.microsoft.com/office/drawing/2014/main" id="{44F19260-A7DA-EE36-0BE7-E5B711A4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474" y="3284538"/>
            <a:ext cx="46166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RFC +      FTP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5" name="TextBox 1">
            <a:extLst>
              <a:ext uri="{FF2B5EF4-FFF2-40B4-BE49-F238E27FC236}">
                <a16:creationId xmlns:a16="http://schemas.microsoft.com/office/drawing/2014/main" id="{CA6EEA81-A3CC-2B42-516C-2793646276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513787" y="3454400"/>
            <a:ext cx="46166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VPN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10266" name="Picture 28" descr="Afficher l'image d'origine">
            <a:extLst>
              <a:ext uri="{FF2B5EF4-FFF2-40B4-BE49-F238E27FC236}">
                <a16:creationId xmlns:a16="http://schemas.microsoft.com/office/drawing/2014/main" id="{353D40BD-9F9F-0A5A-27B2-8AE2CDDE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4" y="2268538"/>
            <a:ext cx="1857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3">
            <a:extLst>
              <a:ext uri="{FF2B5EF4-FFF2-40B4-BE49-F238E27FC236}">
                <a16:creationId xmlns:a16="http://schemas.microsoft.com/office/drawing/2014/main" id="{E6A9046B-BCB6-DD62-F1D8-9D04C4A0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285875"/>
            <a:ext cx="8572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8" name="TextBox 27">
            <a:extLst>
              <a:ext uri="{FF2B5EF4-FFF2-40B4-BE49-F238E27FC236}">
                <a16:creationId xmlns:a16="http://schemas.microsoft.com/office/drawing/2014/main" id="{162BD8AD-13F6-FF49-8144-6492D7B3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363663"/>
            <a:ext cx="820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PC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MOA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F667AAAB-607F-3490-8CA8-8EA19BBD249F}"/>
              </a:ext>
            </a:extLst>
          </p:cNvPr>
          <p:cNvSpPr/>
          <p:nvPr/>
        </p:nvSpPr>
        <p:spPr bwMode="auto">
          <a:xfrm rot="1391218">
            <a:off x="3554414" y="2093913"/>
            <a:ext cx="2395537" cy="133350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70" name="TextBox 1">
            <a:extLst>
              <a:ext uri="{FF2B5EF4-FFF2-40B4-BE49-F238E27FC236}">
                <a16:creationId xmlns:a16="http://schemas.microsoft.com/office/drawing/2014/main" id="{6A7BD34C-2C8E-F5BE-CF88-36F54FA5DECE}"/>
              </a:ext>
            </a:extLst>
          </p:cNvPr>
          <p:cNvSpPr txBox="1">
            <a:spLocks noChangeArrowheads="1"/>
          </p:cNvSpPr>
          <p:nvPr/>
        </p:nvSpPr>
        <p:spPr bwMode="auto">
          <a:xfrm rot="-4033671">
            <a:off x="4489420" y="1052513"/>
            <a:ext cx="40011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0">
                <a:solidFill>
                  <a:schemeClr val="tx1"/>
                </a:solidFill>
              </a:rPr>
              <a:t>Printing with ZPRINT</a:t>
            </a:r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230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Thème Office</vt:lpstr>
      <vt:lpstr>Cartographie</vt:lpstr>
      <vt:lpstr>Cartographie Métier:</vt:lpstr>
      <vt:lpstr>Cartographie Fonctionnelle:  Domaine Gestion des Ressources Humaine</vt:lpstr>
      <vt:lpstr>Cartographie Applicative:  Domaine Gestion des Ressources Humaines</vt:lpstr>
      <vt:lpstr>Cartographie Technique :  Domaine Gestion des Ressources Humaines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</dc:title>
  <dc:creator>Alexandre Favre</dc:creator>
  <cp:lastModifiedBy>Alexandre Favre</cp:lastModifiedBy>
  <cp:revision>1</cp:revision>
  <dcterms:created xsi:type="dcterms:W3CDTF">2023-12-06T15:15:46Z</dcterms:created>
  <dcterms:modified xsi:type="dcterms:W3CDTF">2024-01-24T14:56:30Z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32c02-70ad-444c-8f5d-8579a670db95_Enabled">
    <vt:lpwstr>true</vt:lpwstr>
  </property>
  <property fmtid="{D5CDD505-2E9C-101B-9397-08002B2CF9AE}" pid="3" name="MSIP_Label_7fd32c02-70ad-444c-8f5d-8579a670db95_SetDate">
    <vt:lpwstr>2023-12-06T15:59:04Z</vt:lpwstr>
  </property>
  <property fmtid="{D5CDD505-2E9C-101B-9397-08002B2CF9AE}" pid="4" name="MSIP_Label_7fd32c02-70ad-444c-8f5d-8579a670db95_Method">
    <vt:lpwstr>Standard</vt:lpwstr>
  </property>
  <property fmtid="{D5CDD505-2E9C-101B-9397-08002B2CF9AE}" pid="5" name="MSIP_Label_7fd32c02-70ad-444c-8f5d-8579a670db95_Name">
    <vt:lpwstr>7fd32c02-70ad-444c-8f5d-8579a670db95</vt:lpwstr>
  </property>
  <property fmtid="{D5CDD505-2E9C-101B-9397-08002B2CF9AE}" pid="6" name="MSIP_Label_7fd32c02-70ad-444c-8f5d-8579a670db95_SiteId">
    <vt:lpwstr>1c81ebf9-6e52-4cf8-b2c4-a3b65e90edf9</vt:lpwstr>
  </property>
  <property fmtid="{D5CDD505-2E9C-101B-9397-08002B2CF9AE}" pid="7" name="MSIP_Label_7fd32c02-70ad-444c-8f5d-8579a670db95_ActionId">
    <vt:lpwstr>e2acda13-a070-4905-bf93-257cc7feb41b</vt:lpwstr>
  </property>
  <property fmtid="{D5CDD505-2E9C-101B-9397-08002B2CF9AE}" pid="8" name="MSIP_Label_7fd32c02-70ad-444c-8f5d-8579a670db95_ContentBits">
    <vt:lpwstr>1</vt:lpwstr>
  </property>
  <property fmtid="{D5CDD505-2E9C-101B-9397-08002B2CF9AE}" pid="9" name="ClassificationContentMarkingHeaderLocations">
    <vt:lpwstr>Thème Office:8</vt:lpwstr>
  </property>
  <property fmtid="{D5CDD505-2E9C-101B-9397-08002B2CF9AE}" pid="10" name="ClassificationContentMarkingHeaderText">
    <vt:lpwstr>ROQUETTE RESTRICTED</vt:lpwstr>
  </property>
</Properties>
</file>