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74fa818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74fa818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74fa818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74fa818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74fa818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74fa818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643a6c30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643a6c3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43a6c30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643a6c3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43a6c30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643a6c30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643a6c30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643a6c30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74fa818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74fa818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643a6c30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643a6c30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643a6c30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643a6c30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643a6c3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643a6c3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74fa818c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74fa818c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643a6c30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643a6c30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74fa818c9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74fa818c9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74fa818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74fa818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43a6c3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43a6c3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43a6c30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43a6c30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643a6c30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643a6c30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AMLA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643a6c30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643a6c30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DJIO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43a6c30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43a6c30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74fa818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74fa818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DJIO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74fa818c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74fa818c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DJIO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 Progress Report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Gr. 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of Rabbit and Fox Behaviour - </a:t>
            </a:r>
            <a:r>
              <a:rPr lang="en"/>
              <a:t>Energy-Free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23136"/>
          <a:stretch/>
        </p:blipFill>
        <p:spPr>
          <a:xfrm>
            <a:off x="3177900" y="1638012"/>
            <a:ext cx="2788225" cy="13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37" y="3507101"/>
            <a:ext cx="8142726" cy="1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945000" y="1314600"/>
            <a:ext cx="1254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Rabbits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945025" y="2993700"/>
            <a:ext cx="1254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Foxes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of Rabbit Behaviour - Energy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945025" y="2993700"/>
            <a:ext cx="1254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Foxes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80" y="1619188"/>
            <a:ext cx="7853836" cy="30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of Fox Behaviour - Energy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1796275"/>
            <a:ext cx="81057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663975" y="395100"/>
            <a:ext cx="43443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following formulae govern the population sizes of predator and prey under stable coexistence: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Prey population change: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dx/dt = αx - βxy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Predator population change: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dy/dt = -</a:t>
            </a:r>
            <a:r>
              <a:rPr b="1" lang="en" sz="1600"/>
              <a:t>γ</a:t>
            </a:r>
            <a:r>
              <a:rPr b="1" lang="en" sz="1600"/>
              <a:t>y + δxy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Where:</a:t>
            </a:r>
            <a:br>
              <a:rPr lang="en" sz="1600"/>
            </a:br>
            <a:r>
              <a:rPr lang="en" sz="1600"/>
              <a:t>α = rabbit natural reproduction rate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β = rate of predation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γ = natural death rate of foxes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δ = fox reproduction rate</a:t>
            </a:r>
            <a:endParaRPr sz="1600"/>
          </a:p>
        </p:txBody>
      </p:sp>
      <p:sp>
        <p:nvSpPr>
          <p:cNvPr id="141" name="Google Shape;141;p25"/>
          <p:cNvSpPr txBox="1"/>
          <p:nvPr/>
        </p:nvSpPr>
        <p:spPr>
          <a:xfrm>
            <a:off x="548875" y="2167575"/>
            <a:ext cx="3232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explicitly implemented (since agent behavior coded individually), but used to informally guide implementation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Energy-free</a:t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2545350" y="704325"/>
            <a:ext cx="16611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(60 Simulations)</a:t>
            </a:r>
            <a:endParaRPr sz="14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38" y="1353225"/>
            <a:ext cx="704937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977800" y="3187900"/>
            <a:ext cx="771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PLOTS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050" y="1336050"/>
            <a:ext cx="7614900" cy="38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1672150" y="704325"/>
            <a:ext cx="16611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(60 Simulations)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14350"/>
            <a:ext cx="3718551" cy="18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3932250" y="2497588"/>
            <a:ext cx="1279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975050" y="1354650"/>
            <a:ext cx="2391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Energy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5777100" y="1354650"/>
            <a:ext cx="2391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Energy-free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666050" y="3680200"/>
            <a:ext cx="3042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Parameters: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475" y="4029075"/>
            <a:ext cx="2623475" cy="9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500" y="4029075"/>
            <a:ext cx="3102453" cy="9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5451750" y="3680200"/>
            <a:ext cx="3042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Parameters: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738" y="1771862"/>
            <a:ext cx="3310621" cy="174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159375" y="595725"/>
            <a:ext cx="4986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versions show the prey population following the correct graph path (wave pattern), while the predator population follows a slow decrease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graphs depict loss of population → params not yet optimal, no stable coexistence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Energy free → compared to </a:t>
            </a:r>
            <a:r>
              <a:rPr lang="en" sz="1600"/>
              <a:t>energy version, both prey and predators die out sooner in the energy free version (4500 vs. 7000 frames)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Energy → Amount of foxes and rabbits within the field a lot higher compared to the energy free version. Likely due to the way it is calculated.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/ Hypothesis Follow-up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644675" y="500925"/>
            <a:ext cx="43941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Question) Part 1: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 what extent does the concept of energy in predators influence the performance of a Lotka-Volterra Predator-Prey simulation?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Performance measured via graphs </a:t>
            </a:r>
            <a:br>
              <a:rPr lang="en" sz="1600"/>
            </a:br>
            <a:r>
              <a:rPr lang="en"/>
              <a:t>(adhering to expectation) -&gt; Statistical significant testing for further research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</a:t>
            </a:r>
            <a:r>
              <a:rPr baseline="-25000" lang="en" sz="1600"/>
              <a:t>0</a:t>
            </a:r>
            <a:r>
              <a:rPr lang="en" sz="1600"/>
              <a:t>: The concept of energy has no impact on the model’s performance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9955"/>
                </a:solidFill>
              </a:rPr>
              <a:t>H</a:t>
            </a:r>
            <a:r>
              <a:rPr baseline="-25000" lang="en" sz="1600">
                <a:solidFill>
                  <a:srgbClr val="6A9955"/>
                </a:solidFill>
              </a:rPr>
              <a:t>A</a:t>
            </a:r>
            <a:r>
              <a:rPr lang="en" sz="1600">
                <a:solidFill>
                  <a:srgbClr val="6A9955"/>
                </a:solidFill>
              </a:rPr>
              <a:t>: The concept of energy influences the  model’s performance</a:t>
            </a:r>
            <a:endParaRPr sz="1600">
              <a:solidFill>
                <a:srgbClr val="6A995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644675" y="500925"/>
            <a:ext cx="45417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Exploration of other possible characteristics/implementations, such as: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Flocking behavior </a:t>
            </a:r>
            <a:br>
              <a:rPr lang="en" sz="1600"/>
            </a:br>
            <a:r>
              <a:rPr lang="en"/>
              <a:t>(esp. rabbits)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Energy implementation (grass) for rabbits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Experiment more with the effects of varying parameters </a:t>
            </a:r>
            <a:br>
              <a:rPr lang="en" sz="1600"/>
            </a:br>
            <a:r>
              <a:rPr lang="en"/>
              <a:t>(e.g. initial population sizes or birth/death rates)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br>
              <a:rPr lang="en"/>
            </a:br>
            <a:r>
              <a:rPr lang="en"/>
              <a:t>(continued)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4644675" y="500925"/>
            <a:ext cx="4362900" cy="4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Further </a:t>
            </a:r>
            <a:r>
              <a:rPr lang="en" sz="1460"/>
              <a:t>developments for following week: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Advancing research question complexity:</a:t>
            </a:r>
            <a:br>
              <a:rPr lang="en" sz="1460"/>
            </a:br>
            <a:r>
              <a:rPr lang="en" sz="1460"/>
              <a:t>Research Question) Part 2: </a:t>
            </a:r>
            <a:br>
              <a:rPr lang="en" sz="1460"/>
            </a:br>
            <a:r>
              <a:rPr b="1" lang="en" sz="1460"/>
              <a:t>To what extent does flocking behaviour in prey influence the performance of an energy-free Lotka-Volterra Predator-Prey simulation?</a:t>
            </a:r>
            <a:endParaRPr b="1"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	Performance measured via graphs </a:t>
            </a:r>
            <a:br>
              <a:rPr lang="en" sz="1460"/>
            </a:br>
            <a:r>
              <a:rPr lang="en" sz="1460"/>
              <a:t>	(adhering to expectation)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H</a:t>
            </a:r>
            <a:r>
              <a:rPr baseline="-25000" lang="en" sz="1460"/>
              <a:t>0</a:t>
            </a:r>
            <a:r>
              <a:rPr lang="en" sz="1460"/>
              <a:t>: The concept of flocking has no impact on the model’s performance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H</a:t>
            </a:r>
            <a:r>
              <a:rPr baseline="-25000" lang="en" sz="1460"/>
              <a:t>A</a:t>
            </a:r>
            <a:r>
              <a:rPr lang="en" sz="1460"/>
              <a:t>: The concept of flocking influences the model’s performance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Flocking to be implemented to the current implementation. 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4830000" y="1334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Lotka-Volterra equations — Scientific Python: a collection of science oriented python examples  documentation. (n.d.-d). https://scientific-python.readthedocs.io/en/latest/notebooks_rst/3_Ordinary_Differential_Equations/02_Examples/Lotka_Volterra_model.html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Malcai, O., Biham, O., Richmond, P., &amp; Solomon, S. (2002). Theoretical analysis and simulations of the generalized Lotka-Volterra model.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Review. E, Statistical Physics, Plasmas, Fluids, and Related Interdisciplinary Topics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(3). https://doi.org/10.1103/physreve.66.031102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Neuhauser, C., &amp; Pacala, S. W. (1999). An explicitly spatial version of the Lotka-Volterra model with interspecific competition.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the Annals of Applied Probability/the Annals of Applied Probability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(4). https://doi.org/10.1214/aoap/1029962871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Pont, M. T. S., Chamizo, J. M. G., Mora, H. M., &amp; Pascual, J. M. (2013).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Resilience modeling by means of a set of recursive functions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https://doi.org/10.1109/dsnw.2013.6615536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Lotka-Volterra model?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to describe evolution in N	 discrete dynamic variables </a:t>
            </a:r>
            <a:br>
              <a:rPr lang="en" sz="1600"/>
            </a:br>
            <a:r>
              <a:rPr lang="en"/>
              <a:t>(Malcai et al., 2002)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populations – predator &amp; prey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Ecological Dynamics between populations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 – reach stable coexistence </a:t>
            </a:r>
            <a:r>
              <a:rPr lang="en"/>
              <a:t>(reflected by graphs)</a:t>
            </a:r>
            <a:endParaRPr sz="9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48" y="2148025"/>
            <a:ext cx="3123050" cy="27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33275" y="500925"/>
            <a:ext cx="48108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Develop a Lotka-Volterra model with the following characteristics: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Prey = rabbits (green), predator = foxes (red)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Correct implementation of basic functionality and formulae </a:t>
            </a:r>
            <a:r>
              <a:rPr lang="en"/>
              <a:t>(documented via graphs)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Optimization of parameters for a correct base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Extension of implementation with extra features (considering flocking) – energy: death probability increases with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energy-free implementation performance to energy model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Simulation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Gain deeper understanding of the model itself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the behavior of the implementation under different scenarios: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Under different parameters → specifically to aid the goal of optimization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between versions with added/missing parameters (energy vs. energy-free) → broader goal of observing their relation to performance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r>
              <a:rPr lang="en"/>
              <a:t> Question + Hypotheses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432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Question) Part 1: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 what extent does the concept of energy in predators influence the performance of a Lotka-Volterra Predator-Prey simulation?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Performance measured via graphs (adhering to expectation)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</a:t>
            </a:r>
            <a:r>
              <a:rPr baseline="-25000" lang="en" sz="1600"/>
              <a:t>0</a:t>
            </a:r>
            <a:r>
              <a:rPr lang="en" sz="1600"/>
              <a:t>: The concept of energy has no impact on the model’s performance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H</a:t>
            </a:r>
            <a:r>
              <a:rPr baseline="-25000" lang="en" sz="1600"/>
              <a:t>A</a:t>
            </a:r>
            <a:r>
              <a:rPr lang="en" sz="1600"/>
              <a:t>: The concept of energy influences the  model’s performance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Modelling: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Energy-free Version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44675" y="119925"/>
            <a:ext cx="4331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Config</a:t>
            </a:r>
            <a:r>
              <a:rPr b="1" lang="en" u="sng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Initialised</a:t>
            </a:r>
            <a:r>
              <a:rPr lang="en"/>
              <a:t> fox and rabbit populations,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Δt, rabbit birth rate,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Fox natural death rate, fox predation rate, fox reproduction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Fox class: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Wanders randomly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in proximity to rabbit, chance to kill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it does kill, chance to reproduce asexually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either kill or reproduce fails, return to wandering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Chance to randomly die due to natural causes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Rabbits class: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Wanders randomly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Chance to reproduce asexually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Modelling: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Version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644675" y="500925"/>
            <a:ext cx="4499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Config: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Retains the same parameters as energy-free version</a:t>
            </a:r>
            <a:endParaRPr sz="1200" u="sng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Fox initial energy, energy gained from rabbit, fox reproduction energy cost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Fox class: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Wanders randomly, energy depletes over time.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in proximity to rabbit, chance to kill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it does kill, gains energy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enough energy gained, reproduce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energy is empty, die.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Chance to randomly die due to natural causes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Rabbits class: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Wanders randomly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Check for reproduction (random no. &lt; birth rate * ∆t)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 10 seconds without reproduction, change probability to 50% &amp; try again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