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68" r:id="rId6"/>
    <p:sldId id="257" r:id="rId7"/>
    <p:sldId id="258" r:id="rId8"/>
    <p:sldId id="259" r:id="rId9"/>
    <p:sldId id="260" r:id="rId10"/>
    <p:sldId id="264" r:id="rId11"/>
    <p:sldId id="265" r:id="rId12"/>
    <p:sldId id="278" r:id="rId13"/>
    <p:sldId id="279" r:id="rId14"/>
    <p:sldId id="28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Desktop\Ashraf%20Sir's%20Client" TargetMode="Externa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ubtitle 2"/>
          <p:cNvSpPr>
            <a:spLocks noGrp="1"/>
          </p:cNvSpPr>
          <p:nvPr>
            <p:ph type="subTitle" idx="1"/>
          </p:nvPr>
        </p:nvSpPr>
        <p:spPr/>
        <p:txBody>
          <a:bodyPr/>
          <a:p>
            <a:endParaRPr lang="en-US"/>
          </a:p>
        </p:txBody>
      </p:sp>
      <p:pic>
        <p:nvPicPr>
          <p:cNvPr id="4" name="Picture 3"/>
          <p:cNvPicPr>
            <a:picLocks noChangeAspect="1"/>
          </p:cNvPicPr>
          <p:nvPr/>
        </p:nvPicPr>
        <p:blipFill>
          <a:blip r:embed="rId1"/>
          <a:stretch>
            <a:fillRect/>
          </a:stretch>
        </p:blipFill>
        <p:spPr>
          <a:xfrm>
            <a:off x="969010" y="1264920"/>
            <a:ext cx="10253980" cy="5189855"/>
          </a:xfrm>
          <a:prstGeom prst="rect">
            <a:avLst/>
          </a:prstGeom>
          <a:ln w="28575">
            <a:solidFill>
              <a:schemeClr val="tx1"/>
            </a:solidFill>
          </a:ln>
        </p:spPr>
      </p:pic>
      <p:sp>
        <p:nvSpPr>
          <p:cNvPr id="6" name="Text Box 5"/>
          <p:cNvSpPr txBox="1"/>
          <p:nvPr/>
        </p:nvSpPr>
        <p:spPr>
          <a:xfrm>
            <a:off x="782955" y="272415"/>
            <a:ext cx="10440035" cy="991870"/>
          </a:xfrm>
          <a:prstGeom prst="rect">
            <a:avLst/>
          </a:prstGeom>
          <a:noFill/>
        </p:spPr>
        <p:txBody>
          <a:bodyPr wrap="square" rtlCol="0">
            <a:noAutofit/>
          </a:bodyPr>
          <a:p>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Step1: </a:t>
            </a:r>
            <a:r>
              <a:rPr lang="en-IN" dirty="0">
                <a:latin typeface="Bahnschrift SemiBold SemiCondensed" panose="020B0502040204020203" pitchFamily="34" charset="0"/>
                <a:ea typeface="Calibri" panose="020F0502020204030204" charset="0"/>
                <a:cs typeface="Times New Roman" panose="02020603050405020304" pitchFamily="18" charset="0"/>
                <a:sym typeface="+mn-ea"/>
              </a:rPr>
              <a:t>C</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lick on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hlinkClick r:id="rId2" action="ppaction://hlinkfile"/>
              </a:rPr>
              <a:t>https://cimsstudentnewui.mastersofterp.in/</a:t>
            </a:r>
            <a:r>
              <a:rPr lang="en-IN" dirty="0">
                <a:solidFill>
                  <a:srgbClr val="0070C0"/>
                </a:solidFill>
                <a:latin typeface="Bahnschrift SemiBold SemiCondensed" panose="020B0502040204020203" pitchFamily="34" charset="0"/>
                <a:sym typeface="+mn-ea"/>
              </a:rPr>
              <a:t> </a:t>
            </a:r>
            <a:r>
              <a:rPr lang="en-IN" dirty="0">
                <a:latin typeface="Bahnschrift SemiBold SemiCondensed" panose="020B0502040204020203" pitchFamily="34" charset="0"/>
                <a:sym typeface="+mn-ea"/>
              </a:rPr>
              <a:t>to visit</a:t>
            </a:r>
            <a:r>
              <a:rPr lang="en-IN" dirty="0">
                <a:solidFill>
                  <a:srgbClr val="FF0000"/>
                </a:solidFill>
                <a:latin typeface="Bahnschrift SemiBold SemiCondensed" panose="020B0502040204020203" pitchFamily="34" charset="0"/>
                <a:sym typeface="+mn-ea"/>
              </a:rPr>
              <a:t> Student Portal </a:t>
            </a:r>
            <a:r>
              <a:rPr lang="en-IN" dirty="0">
                <a:latin typeface="Bahnschrift SemiBold SemiCondensed" panose="020B0502040204020203" pitchFamily="34" charset="0"/>
                <a:sym typeface="+mn-ea"/>
              </a:rPr>
              <a:t>and then click on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"Get Username and Password"</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button given on the screen.</a:t>
            </a:r>
            <a:endParaRPr lang="en-US"/>
          </a:p>
        </p:txBody>
      </p:sp>
      <p:sp>
        <p:nvSpPr>
          <p:cNvPr id="7" name="Rectangles 6"/>
          <p:cNvSpPr/>
          <p:nvPr/>
        </p:nvSpPr>
        <p:spPr>
          <a:xfrm>
            <a:off x="2153920" y="3479165"/>
            <a:ext cx="1169670" cy="201930"/>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Left Arrow 9"/>
          <p:cNvSpPr/>
          <p:nvPr/>
        </p:nvSpPr>
        <p:spPr>
          <a:xfrm>
            <a:off x="5734685" y="3998595"/>
            <a:ext cx="836930" cy="144780"/>
          </a:xfrm>
          <a:prstGeom prst="lef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14985" y="1219200"/>
            <a:ext cx="11261090" cy="5247005"/>
          </a:xfrm>
          <a:prstGeom prst="rect">
            <a:avLst/>
          </a:prstGeom>
          <a:ln w="28575">
            <a:solidFill>
              <a:schemeClr val="tx1"/>
            </a:solidFill>
          </a:ln>
        </p:spPr>
      </p:pic>
      <p:sp>
        <p:nvSpPr>
          <p:cNvPr id="6" name="Text Box 5"/>
          <p:cNvSpPr txBox="1"/>
          <p:nvPr/>
        </p:nvSpPr>
        <p:spPr>
          <a:xfrm>
            <a:off x="514985" y="189230"/>
            <a:ext cx="11261725" cy="2259330"/>
          </a:xfrm>
          <a:prstGeom prst="rect">
            <a:avLst/>
          </a:prstGeom>
          <a:noFill/>
        </p:spPr>
        <p:txBody>
          <a:bodyPr wrap="square" rtlCol="0">
            <a:noAutofit/>
          </a:bodyPr>
          <a:p>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13</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Now to print your application click on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"Print Application" Option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present in the left-hand side of the screen. Application form will include all your details such as personal details, academic details, photo-signature etc.</a:t>
            </a:r>
            <a:endParaRPr lang="en-US"/>
          </a:p>
        </p:txBody>
      </p:sp>
      <p:sp>
        <p:nvSpPr>
          <p:cNvPr id="7" name="Right Arrow 6"/>
          <p:cNvSpPr/>
          <p:nvPr/>
        </p:nvSpPr>
        <p:spPr>
          <a:xfrm>
            <a:off x="5532120" y="4662805"/>
            <a:ext cx="938530" cy="346710"/>
          </a:xfrm>
          <a:prstGeom prst="righ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710" y="365125"/>
            <a:ext cx="11134725" cy="1325880"/>
          </a:xfrm>
        </p:spPr>
        <p:txBody>
          <a:bodyPr>
            <a:normAutofit/>
          </a:bodyPr>
          <a:p>
            <a:r>
              <a:rPr 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14</a:t>
            </a:r>
            <a:r>
              <a:rPr 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Now to p</a:t>
            </a:r>
            <a:r>
              <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ay </a:t>
            </a:r>
            <a:r>
              <a:rPr 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your </a:t>
            </a:r>
            <a:r>
              <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fees</a:t>
            </a:r>
            <a:r>
              <a:rPr 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click on </a:t>
            </a:r>
            <a:r>
              <a:rPr lang="en-IN" sz="18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"P</a:t>
            </a:r>
            <a:r>
              <a:rPr lang="en-US" altLang="en-IN" sz="18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ayable Fees”</a:t>
            </a:r>
            <a:r>
              <a:rPr lang="en-IN" sz="18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 </a:t>
            </a:r>
            <a:r>
              <a:rPr 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present in the left-hand side of the screen. </a:t>
            </a:r>
            <a:r>
              <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After clicking on this option you will get your fees amount , click on </a:t>
            </a:r>
            <a:r>
              <a:rPr lang="en-US" altLang="en-IN" sz="18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“Pay Now”</a:t>
            </a:r>
            <a:r>
              <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option for payment </a:t>
            </a:r>
            <a:endParaRPr lang="en-US" altLang="en-IN" sz="1800" dirty="0">
              <a:effectLst/>
              <a:latin typeface="Bahnschrift SemiBold SemiCondensed" panose="020B0502040204020203" pitchFamily="34" charset="0"/>
              <a:ea typeface="Calibri" panose="020F0502020204030204" charset="0"/>
              <a:cs typeface="Times New Roman" panose="02020603050405020304" pitchFamily="18" charset="0"/>
              <a:sym typeface="+mn-ea"/>
            </a:endParaRPr>
          </a:p>
        </p:txBody>
      </p:sp>
      <p:pic>
        <p:nvPicPr>
          <p:cNvPr id="4" name="Content Placeholder 3"/>
          <p:cNvPicPr>
            <a:picLocks noChangeAspect="1"/>
          </p:cNvPicPr>
          <p:nvPr>
            <p:ph idx="1"/>
          </p:nvPr>
        </p:nvPicPr>
        <p:blipFill>
          <a:blip r:embed="rId1"/>
          <a:stretch>
            <a:fillRect/>
          </a:stretch>
        </p:blipFill>
        <p:spPr>
          <a:xfrm>
            <a:off x="219710" y="1899285"/>
            <a:ext cx="11688445" cy="4671695"/>
          </a:xfrm>
          <a:prstGeom prst="rect">
            <a:avLst/>
          </a:prstGeom>
        </p:spPr>
      </p:pic>
      <p:sp>
        <p:nvSpPr>
          <p:cNvPr id="5" name="Rectangles 4"/>
          <p:cNvSpPr/>
          <p:nvPr/>
        </p:nvSpPr>
        <p:spPr>
          <a:xfrm>
            <a:off x="317500" y="6207125"/>
            <a:ext cx="1016000" cy="285750"/>
          </a:xfrm>
          <a:prstGeom prst="rect">
            <a:avLst/>
          </a:prstGeom>
          <a:ln w="2857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
        <p:nvSpPr>
          <p:cNvPr id="6" name="Rectangles 5"/>
          <p:cNvSpPr/>
          <p:nvPr/>
        </p:nvSpPr>
        <p:spPr>
          <a:xfrm>
            <a:off x="2301240" y="4333240"/>
            <a:ext cx="778510" cy="508635"/>
          </a:xfrm>
          <a:prstGeom prst="rect">
            <a:avLst/>
          </a:prstGeom>
          <a:ln w="2857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15</a:t>
            </a:r>
            <a:r>
              <a:rPr 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a:t>
            </a:r>
            <a:r>
              <a:rPr lang="en-US" alt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Select the amount &amp;Click on Pay Now option , it will redirect you to payment gateway</a:t>
            </a:r>
            <a:endParaRPr lang="en-US" alt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endParaRPr>
          </a:p>
        </p:txBody>
      </p:sp>
      <p:pic>
        <p:nvPicPr>
          <p:cNvPr id="4" name="Content Placeholder 3" descr="PAYMENT"/>
          <p:cNvPicPr>
            <a:picLocks noChangeAspect="1"/>
          </p:cNvPicPr>
          <p:nvPr>
            <p:ph idx="1"/>
          </p:nvPr>
        </p:nvPicPr>
        <p:blipFill>
          <a:blip r:embed="rId1"/>
          <a:stretch>
            <a:fillRect/>
          </a:stretch>
        </p:blipFill>
        <p:spPr>
          <a:xfrm>
            <a:off x="531495" y="1825625"/>
            <a:ext cx="10612120" cy="4510405"/>
          </a:xfrm>
          <a:prstGeom prst="rect">
            <a:avLst/>
          </a:prstGeom>
        </p:spPr>
      </p:pic>
      <p:sp>
        <p:nvSpPr>
          <p:cNvPr id="5" name="Rectangles 4"/>
          <p:cNvSpPr/>
          <p:nvPr/>
        </p:nvSpPr>
        <p:spPr>
          <a:xfrm>
            <a:off x="5191125" y="5746750"/>
            <a:ext cx="1094740" cy="476250"/>
          </a:xfrm>
          <a:prstGeom prst="rect">
            <a:avLst/>
          </a:prstGeom>
          <a:ln w="38100">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16</a:t>
            </a:r>
            <a:r>
              <a:rPr 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a:t>
            </a:r>
            <a:r>
              <a:rPr lang="en-US" altLang="en-IN" sz="20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 You can pay amount through various options</a:t>
            </a:r>
            <a:endParaRPr lang="en-US" sz="2000"/>
          </a:p>
        </p:txBody>
      </p:sp>
      <p:pic>
        <p:nvPicPr>
          <p:cNvPr id="4" name="Content Placeholder 3"/>
          <p:cNvPicPr>
            <a:picLocks noChangeAspect="1"/>
          </p:cNvPicPr>
          <p:nvPr>
            <p:ph sz="half" idx="1"/>
          </p:nvPr>
        </p:nvPicPr>
        <p:blipFill>
          <a:blip r:embed="rId1"/>
          <a:stretch>
            <a:fillRect/>
          </a:stretch>
        </p:blipFill>
        <p:spPr>
          <a:xfrm>
            <a:off x="6835140" y="2015490"/>
            <a:ext cx="4218305" cy="4351655"/>
          </a:xfrm>
          <a:prstGeom prst="rect">
            <a:avLst/>
          </a:prstGeom>
        </p:spPr>
      </p:pic>
      <p:pic>
        <p:nvPicPr>
          <p:cNvPr id="5" name="Content Placeholder 4"/>
          <p:cNvPicPr>
            <a:picLocks noChangeAspect="1"/>
          </p:cNvPicPr>
          <p:nvPr>
            <p:ph sz="half" idx="2"/>
          </p:nvPr>
        </p:nvPicPr>
        <p:blipFill>
          <a:blip r:embed="rId2"/>
          <a:stretch>
            <a:fillRect/>
          </a:stretch>
        </p:blipFill>
        <p:spPr>
          <a:xfrm>
            <a:off x="838200" y="2359660"/>
            <a:ext cx="5330825" cy="3663315"/>
          </a:xfrm>
          <a:prstGeom prst="rect">
            <a:avLst/>
          </a:prstGeom>
        </p:spPr>
      </p:pic>
      <p:sp>
        <p:nvSpPr>
          <p:cNvPr id="7" name="Rectangles 6"/>
          <p:cNvSpPr/>
          <p:nvPr/>
        </p:nvSpPr>
        <p:spPr>
          <a:xfrm>
            <a:off x="3317875" y="4841875"/>
            <a:ext cx="1444625" cy="531495"/>
          </a:xfrm>
          <a:prstGeom prst="rect">
            <a:avLst/>
          </a:prstGeom>
          <a:ln w="38100">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39750" y="1290955"/>
            <a:ext cx="11226800" cy="5087620"/>
          </a:xfrm>
          <a:prstGeom prst="rect">
            <a:avLst/>
          </a:prstGeom>
          <a:ln w="28575">
            <a:solidFill>
              <a:schemeClr val="tx1"/>
            </a:solidFill>
          </a:ln>
        </p:spPr>
      </p:pic>
      <p:sp>
        <p:nvSpPr>
          <p:cNvPr id="6" name="Text Box 5"/>
          <p:cNvSpPr txBox="1"/>
          <p:nvPr/>
        </p:nvSpPr>
        <p:spPr>
          <a:xfrm>
            <a:off x="539115" y="262890"/>
            <a:ext cx="11226800" cy="813435"/>
          </a:xfrm>
          <a:prstGeom prst="rect">
            <a:avLst/>
          </a:prstGeom>
          <a:noFill/>
        </p:spPr>
        <p:txBody>
          <a:bodyPr wrap="square" rtlCol="0">
            <a:noAutofit/>
          </a:bodyPr>
          <a:p>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Step2: You need to enter your registered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Mobile Number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or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Registered Email-id</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a:t>
            </a:r>
            <a:endParaRPr lang="en-IN" dirty="0">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US"/>
          </a:p>
        </p:txBody>
      </p:sp>
      <p:sp>
        <p:nvSpPr>
          <p:cNvPr id="7" name="Right Arrow 6"/>
          <p:cNvSpPr/>
          <p:nvPr/>
        </p:nvSpPr>
        <p:spPr>
          <a:xfrm>
            <a:off x="3987165" y="2843530"/>
            <a:ext cx="563245" cy="288925"/>
          </a:xfrm>
          <a:prstGeom prst="rightArrow">
            <a:avLst/>
          </a:prstGeom>
          <a:solidFill>
            <a:srgbClr val="FF0000"/>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5445" y="219075"/>
            <a:ext cx="11406505" cy="1122680"/>
          </a:xfrm>
          <a:prstGeom prst="rect">
            <a:avLst/>
          </a:prstGeom>
          <a:noFill/>
        </p:spPr>
        <p:txBody>
          <a:bodyPr wrap="square" rtlCol="0" anchor="t">
            <a:noAutofit/>
          </a:bodyPr>
          <a:p>
            <a:pPr marL="114300" indent="0" algn="l">
              <a:buNone/>
            </a:pP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Step3: On entering the mobile number, username and password will be generated and send on your registered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Mobile Number or Email-id Respectively</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a:t>
            </a:r>
            <a:endPar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endParaRPr>
          </a:p>
        </p:txBody>
      </p:sp>
      <p:pic>
        <p:nvPicPr>
          <p:cNvPr id="8" name="Content Placeholder 7"/>
          <p:cNvPicPr>
            <a:picLocks noChangeAspect="1"/>
          </p:cNvPicPr>
          <p:nvPr>
            <p:ph idx="1"/>
          </p:nvPr>
        </p:nvPicPr>
        <p:blipFill rotWithShape="1">
          <a:blip r:embed="rId1"/>
          <a:srcRect t="68179" b="6354"/>
          <a:stretch>
            <a:fillRect/>
          </a:stretch>
        </p:blipFill>
        <p:spPr>
          <a:xfrm>
            <a:off x="1564640" y="1984375"/>
            <a:ext cx="8483600" cy="3787775"/>
          </a:xfrm>
          <a:prstGeom prst="rect">
            <a:avLst/>
          </a:prstGeom>
          <a:ln w="28575">
            <a:solidFill>
              <a:schemeClr val="tx1"/>
            </a:solidFill>
          </a:ln>
        </p:spPr>
      </p:pic>
      <p:sp>
        <p:nvSpPr>
          <p:cNvPr id="9" name="Rectangles 8"/>
          <p:cNvSpPr/>
          <p:nvPr/>
        </p:nvSpPr>
        <p:spPr>
          <a:xfrm>
            <a:off x="2486025" y="2887345"/>
            <a:ext cx="981710" cy="967105"/>
          </a:xfrm>
          <a:prstGeom prst="rect">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41960" y="295275"/>
            <a:ext cx="11093450" cy="883920"/>
          </a:xfrm>
          <a:prstGeom prst="rect">
            <a:avLst/>
          </a:prstGeom>
          <a:noFill/>
        </p:spPr>
        <p:txBody>
          <a:bodyPr wrap="square" rtlCol="0" anchor="t">
            <a:noAutofit/>
          </a:bodyPr>
          <a:p>
            <a:pPr marL="114300" indent="0" algn="l">
              <a:lnSpc>
                <a:spcPct val="107000"/>
              </a:lnSpc>
              <a:spcAft>
                <a:spcPts val="800"/>
              </a:spcAft>
              <a:buNone/>
            </a:pP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4</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Enter the credentials which you have received and click on the </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Sign in</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option to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Successfully Login To The System</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a:t>
            </a:r>
            <a:endPar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endParaRPr>
          </a:p>
        </p:txBody>
      </p:sp>
      <p:pic>
        <p:nvPicPr>
          <p:cNvPr id="5" name="Content Placeholder 4"/>
          <p:cNvPicPr>
            <a:picLocks noChangeAspect="1"/>
          </p:cNvPicPr>
          <p:nvPr>
            <p:ph idx="1"/>
          </p:nvPr>
        </p:nvPicPr>
        <p:blipFill>
          <a:blip r:embed="rId1"/>
          <a:stretch>
            <a:fillRect/>
          </a:stretch>
        </p:blipFill>
        <p:spPr>
          <a:xfrm>
            <a:off x="796290" y="1292225"/>
            <a:ext cx="10739755" cy="5159375"/>
          </a:xfrm>
          <a:prstGeom prst="rect">
            <a:avLst/>
          </a:prstGeom>
          <a:ln w="28575">
            <a:solidFill>
              <a:schemeClr val="tx1"/>
            </a:solidFill>
          </a:ln>
        </p:spPr>
      </p:pic>
      <p:sp>
        <p:nvSpPr>
          <p:cNvPr id="7" name="Right Arrow 6"/>
          <p:cNvSpPr/>
          <p:nvPr/>
        </p:nvSpPr>
        <p:spPr>
          <a:xfrm>
            <a:off x="4478655" y="5052695"/>
            <a:ext cx="707390" cy="332105"/>
          </a:xfrm>
          <a:prstGeom prst="righ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Right Arrow 7"/>
          <p:cNvSpPr/>
          <p:nvPr/>
        </p:nvSpPr>
        <p:spPr>
          <a:xfrm>
            <a:off x="1242060" y="3406775"/>
            <a:ext cx="730250" cy="200025"/>
          </a:xfrm>
          <a:prstGeom prst="righ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ight Arrow 8"/>
          <p:cNvSpPr/>
          <p:nvPr/>
        </p:nvSpPr>
        <p:spPr>
          <a:xfrm>
            <a:off x="1243965" y="4099560"/>
            <a:ext cx="728345" cy="187960"/>
          </a:xfrm>
          <a:prstGeom prst="right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9250" y="354965"/>
            <a:ext cx="11157585" cy="673100"/>
          </a:xfrm>
          <a:prstGeom prst="rect">
            <a:avLst/>
          </a:prstGeom>
          <a:noFill/>
        </p:spPr>
        <p:txBody>
          <a:bodyPr wrap="square" rtlCol="0" anchor="t">
            <a:noAutofit/>
          </a:bodyPr>
          <a:p>
            <a:pPr marL="114300" indent="0" algn="just">
              <a:buNone/>
            </a:pP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 5: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For commencing </a:t>
            </a:r>
            <a:r>
              <a:rPr lang="en-IN" dirty="0">
                <a:solidFill>
                  <a:srgbClr val="FF0000"/>
                </a:solidFill>
                <a:latin typeface="Bahnschrift SemiBold SemiCondensed" panose="020B0502040204020203" pitchFamily="34" charset="0"/>
                <a:ea typeface="Calibri" panose="020F0502020204030204" charset="0"/>
                <a:cs typeface="Times New Roman" panose="02020603050405020304" pitchFamily="18" charset="0"/>
                <a:sym typeface="+mn-ea"/>
              </a:rPr>
              <a:t>O</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nline </a:t>
            </a:r>
            <a:r>
              <a:rPr lang="en-IN" dirty="0">
                <a:solidFill>
                  <a:srgbClr val="FF0000"/>
                </a:solidFill>
                <a:latin typeface="Bahnschrift SemiBold SemiCondensed" panose="020B0502040204020203" pitchFamily="34" charset="0"/>
                <a:ea typeface="Calibri" panose="020F0502020204030204" charset="0"/>
                <a:cs typeface="Times New Roman" panose="02020603050405020304" pitchFamily="18" charset="0"/>
                <a:sym typeface="+mn-ea"/>
              </a:rPr>
              <a:t>R</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egistration Process,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click on the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Online Registration Option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present on the left-hand side of the screen. </a:t>
            </a:r>
            <a:endPar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endParaRPr>
          </a:p>
        </p:txBody>
      </p:sp>
      <p:pic>
        <p:nvPicPr>
          <p:cNvPr id="9" name="Content Placeholder 8"/>
          <p:cNvPicPr>
            <a:picLocks noChangeAspect="1"/>
          </p:cNvPicPr>
          <p:nvPr>
            <p:ph idx="1"/>
          </p:nvPr>
        </p:nvPicPr>
        <p:blipFill>
          <a:blip r:embed="rId1"/>
          <a:stretch>
            <a:fillRect/>
          </a:stretch>
        </p:blipFill>
        <p:spPr>
          <a:xfrm>
            <a:off x="517525" y="1334135"/>
            <a:ext cx="11156950" cy="5038090"/>
          </a:xfrm>
          <a:prstGeom prst="rect">
            <a:avLst/>
          </a:prstGeom>
        </p:spPr>
      </p:pic>
      <p:sp>
        <p:nvSpPr>
          <p:cNvPr id="10" name="Rectangles 9"/>
          <p:cNvSpPr/>
          <p:nvPr/>
        </p:nvSpPr>
        <p:spPr>
          <a:xfrm>
            <a:off x="516255" y="4762500"/>
            <a:ext cx="1443990" cy="238125"/>
          </a:xfrm>
          <a:prstGeom prst="rect">
            <a:avLst/>
          </a:prstGeom>
          <a:ln w="2857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2265" y="133350"/>
            <a:ext cx="11504930" cy="1584960"/>
          </a:xfrm>
          <a:prstGeom prst="rect">
            <a:avLst/>
          </a:prstGeom>
          <a:noFill/>
        </p:spPr>
        <p:txBody>
          <a:bodyPr wrap="square" rtlCol="0">
            <a:noAutofit/>
          </a:bodyPr>
          <a:p>
            <a:r>
              <a:rPr lang="en-US" altLang="en-IN" sz="16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 6: </a:t>
            </a:r>
            <a:r>
              <a:rPr lang="en-IN" sz="16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Now click on the </a:t>
            </a:r>
            <a:r>
              <a:rPr lang="en-IN" sz="16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P</a:t>
            </a:r>
            <a:r>
              <a:rPr lang="en-IN" sz="1600" dirty="0">
                <a:solidFill>
                  <a:srgbClr val="FF0000"/>
                </a:solidFill>
                <a:latin typeface="Bahnschrift SemiBold SemiCondensed" panose="020B0502040204020203" pitchFamily="34" charset="0"/>
                <a:ea typeface="Calibri" panose="020F0502020204030204" charset="0"/>
                <a:cs typeface="Times New Roman" panose="02020603050405020304" pitchFamily="18" charset="0"/>
                <a:sym typeface="+mn-ea"/>
              </a:rPr>
              <a:t>ersonal</a:t>
            </a:r>
            <a:r>
              <a:rPr lang="en-IN" sz="1600" dirty="0">
                <a:latin typeface="Bahnschrift SemiBold SemiCondensed" panose="020B0502040204020203" pitchFamily="34" charset="0"/>
                <a:ea typeface="Calibri" panose="020F0502020204030204" charset="0"/>
                <a:cs typeface="Times New Roman" panose="02020603050405020304" pitchFamily="18" charset="0"/>
                <a:sym typeface="+mn-ea"/>
              </a:rPr>
              <a:t> </a:t>
            </a:r>
            <a:r>
              <a:rPr lang="en-IN" sz="1600" dirty="0">
                <a:solidFill>
                  <a:srgbClr val="FF0000"/>
                </a:solidFill>
                <a:latin typeface="Bahnschrift SemiBold SemiCondensed" panose="020B0502040204020203" pitchFamily="34" charset="0"/>
                <a:ea typeface="Calibri" panose="020F0502020204030204" charset="0"/>
                <a:cs typeface="Times New Roman" panose="02020603050405020304" pitchFamily="18" charset="0"/>
                <a:sym typeface="+mn-ea"/>
              </a:rPr>
              <a:t>Tab </a:t>
            </a:r>
            <a:r>
              <a:rPr lang="en-IN" sz="1600" dirty="0">
                <a:effectLst/>
                <a:latin typeface="Bahnschrift SemiBold SemiCondensed" panose="020B0502040204020203" pitchFamily="34" charset="0"/>
                <a:ea typeface="Calibri" panose="020F0502020204030204" charset="0"/>
                <a:cs typeface="Times New Roman" panose="02020603050405020304" pitchFamily="18" charset="0"/>
                <a:sym typeface="+mn-ea"/>
              </a:rPr>
              <a:t>present on the left-hand side of the screen. The first field that is personal, you need to enter your personal details here like your first name, middle name, last name, email, gender etc. Once you complete filling the personal details click on </a:t>
            </a:r>
            <a:r>
              <a:rPr lang="en-IN" sz="1600"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“Save and Next Button". (Please note that all the red mark fields are mandatory)</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 </a:t>
            </a:r>
            <a:endPar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IN" dirty="0">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US"/>
          </a:p>
        </p:txBody>
      </p:sp>
      <p:pic>
        <p:nvPicPr>
          <p:cNvPr id="6" name="Content Placeholder 5"/>
          <p:cNvPicPr>
            <a:picLocks noChangeAspect="1"/>
          </p:cNvPicPr>
          <p:nvPr>
            <p:ph idx="1"/>
          </p:nvPr>
        </p:nvPicPr>
        <p:blipFill>
          <a:blip r:embed="rId1"/>
          <a:stretch>
            <a:fillRect/>
          </a:stretch>
        </p:blipFill>
        <p:spPr>
          <a:xfrm>
            <a:off x="131445" y="1271270"/>
            <a:ext cx="12060555" cy="49930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496570" y="304800"/>
            <a:ext cx="11182350" cy="2097405"/>
          </a:xfrm>
          <a:prstGeom prst="rect">
            <a:avLst/>
          </a:prstGeom>
          <a:noFill/>
        </p:spPr>
        <p:txBody>
          <a:bodyPr wrap="square" rtlCol="0">
            <a:noAutofit/>
          </a:bodyPr>
          <a:p>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 7: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Next page is address details, here you need to fill your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Personal or Local address</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Once you complete filling the address details form click on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“Save and Next Button"</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a:t>
            </a:r>
            <a:endParaRPr lang="en-IN" dirty="0">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US"/>
          </a:p>
        </p:txBody>
      </p:sp>
      <p:pic>
        <p:nvPicPr>
          <p:cNvPr id="5" name="Content Placeholder 4"/>
          <p:cNvPicPr>
            <a:picLocks noChangeAspect="1"/>
          </p:cNvPicPr>
          <p:nvPr>
            <p:ph idx="1"/>
          </p:nvPr>
        </p:nvPicPr>
        <p:blipFill>
          <a:blip r:embed="rId1"/>
          <a:stretch>
            <a:fillRect/>
          </a:stretch>
        </p:blipFill>
        <p:spPr>
          <a:xfrm>
            <a:off x="496570" y="1664970"/>
            <a:ext cx="11262995" cy="49498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4970" y="177165"/>
            <a:ext cx="11452860" cy="3624580"/>
          </a:xfrm>
          <a:prstGeom prst="rect">
            <a:avLst/>
          </a:prstGeom>
          <a:noFill/>
        </p:spPr>
        <p:txBody>
          <a:bodyPr wrap="square" rtlCol="0">
            <a:noAutofit/>
          </a:bodyPr>
          <a:p>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8</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Next page is photo and signature page, here you need to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Upload Your Photo and Signature.</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Click on the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Upload Photo and Upload Signature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and select the valid file. Once you complete </a:t>
            </a:r>
            <a:r>
              <a:rPr lang="en-IN" dirty="0">
                <a:latin typeface="Bahnschrift SemiBold SemiCondensed" panose="020B0502040204020203" pitchFamily="34" charset="0"/>
                <a:ea typeface="Calibri" panose="020F0502020204030204" charset="0"/>
                <a:cs typeface="Times New Roman" panose="02020603050405020304" pitchFamily="18" charset="0"/>
                <a:sym typeface="+mn-ea"/>
              </a:rPr>
              <a:t>uploading </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photo and signature then click on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“Save and Next Button". (Note: photo size should be max 500kb and Signature size should be max 300kb)</a:t>
            </a:r>
            <a:endPar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US"/>
          </a:p>
        </p:txBody>
      </p:sp>
      <p:pic>
        <p:nvPicPr>
          <p:cNvPr id="6" name="Content Placeholder 5"/>
          <p:cNvPicPr>
            <a:picLocks noChangeAspect="1"/>
          </p:cNvPicPr>
          <p:nvPr>
            <p:ph idx="1"/>
          </p:nvPr>
        </p:nvPicPr>
        <p:blipFill>
          <a:blip r:embed="rId1"/>
          <a:stretch>
            <a:fillRect/>
          </a:stretch>
        </p:blipFill>
        <p:spPr>
          <a:xfrm>
            <a:off x="394970" y="1688465"/>
            <a:ext cx="11261090" cy="4725670"/>
          </a:xfrm>
          <a:prstGeom prst="rect">
            <a:avLst/>
          </a:prstGeom>
          <a:ln w="28575">
            <a:solidFill>
              <a:schemeClr val="tx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538480" y="1565910"/>
            <a:ext cx="11135995" cy="4740910"/>
          </a:xfrm>
          <a:prstGeom prst="rect">
            <a:avLst/>
          </a:prstGeom>
          <a:ln w="28575">
            <a:solidFill>
              <a:schemeClr val="tx1"/>
            </a:solidFill>
          </a:ln>
        </p:spPr>
      </p:pic>
      <p:sp>
        <p:nvSpPr>
          <p:cNvPr id="6" name="Text Box 5"/>
          <p:cNvSpPr txBox="1"/>
          <p:nvPr/>
        </p:nvSpPr>
        <p:spPr>
          <a:xfrm>
            <a:off x="538480" y="219075"/>
            <a:ext cx="11322050" cy="2693670"/>
          </a:xfrm>
          <a:prstGeom prst="rect">
            <a:avLst/>
          </a:prstGeom>
          <a:noFill/>
        </p:spPr>
        <p:txBody>
          <a:bodyPr wrap="square" rtlCol="0">
            <a:noAutofit/>
          </a:bodyPr>
          <a:p>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Step</a:t>
            </a:r>
            <a:r>
              <a:rPr lang="en-US" alt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12</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Next page is confirm, you need to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Confirm All The Details you have filled because you won't be able to Update/Edit the data after Confirmation.</a:t>
            </a:r>
            <a:r>
              <a:rPr lang="en-IN" dirty="0">
                <a:effectLst/>
                <a:latin typeface="Bahnschrift SemiBold SemiCondensed" panose="020B0502040204020203" pitchFamily="34" charset="0"/>
                <a:ea typeface="Calibri" panose="020F0502020204030204" charset="0"/>
                <a:cs typeface="Times New Roman" panose="02020603050405020304" pitchFamily="18" charset="0"/>
                <a:sym typeface="+mn-ea"/>
              </a:rPr>
              <a:t> Once you are sure that the details entered by you are true and correct click </a:t>
            </a:r>
            <a:r>
              <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sym typeface="+mn-ea"/>
              </a:rPr>
              <a:t>“Confirm" Button.</a:t>
            </a:r>
            <a:endParaRPr lang="en-IN" dirty="0">
              <a:solidFill>
                <a:srgbClr val="FF0000"/>
              </a:solidFill>
              <a:effectLst/>
              <a:latin typeface="Bahnschrift SemiBold SemiCondensed" panose="020B0502040204020203" pitchFamily="34" charset="0"/>
              <a:ea typeface="Calibri" panose="020F0502020204030204" charset="0"/>
              <a:cs typeface="Times New Roman" panose="02020603050405020304" pitchFamily="18" charset="0"/>
            </a:endParaRPr>
          </a:p>
          <a:p>
            <a:endParaRPr lang="en-US"/>
          </a:p>
        </p:txBody>
      </p:sp>
      <p:sp>
        <p:nvSpPr>
          <p:cNvPr id="7" name="Up Arrow 6"/>
          <p:cNvSpPr/>
          <p:nvPr/>
        </p:nvSpPr>
        <p:spPr>
          <a:xfrm>
            <a:off x="6859905" y="4908550"/>
            <a:ext cx="420370" cy="1054100"/>
          </a:xfrm>
          <a:prstGeom prst="upArrow">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2331</Words>
  <Application>WPS Presentation</Application>
  <PresentationFormat>Widescreen</PresentationFormat>
  <Paragraphs>32</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Bahnschrift SemiBold SemiCondensed</vt:lpstr>
      <vt:lpstr>Bahnschrift</vt:lpstr>
      <vt:lpstr>Calibri</vt:lpstr>
      <vt:lpstr>Times New Roman</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Step 14: Now to pay your fees click on "Payable Fees” present in the left-hand side of the screen. After clicking on this option you will get your fees amount , click on “Pay Now” option for payment </vt:lpstr>
      <vt:lpstr>Step 15: Select the amount &amp;Click on Pay Now option , it will redirect you to payment gateway</vt:lpstr>
      <vt:lpstr>Step 16: You can pay amount through various options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MASTER</dc:creator>
  <cp:lastModifiedBy>USER</cp:lastModifiedBy>
  <cp:revision>4</cp:revision>
  <dcterms:created xsi:type="dcterms:W3CDTF">2024-03-28T06:23:00Z</dcterms:created>
  <dcterms:modified xsi:type="dcterms:W3CDTF">2024-04-26T11:18:41Z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ECDCAE46CC2949CB806BA96C47991432_13</vt:lpwstr>
  </property>
  <property fmtid="{D5CDD505-2E9C-101B-9397-08002B2CF9AE}" pid="3" name="KSOProductBuildVer">
    <vt:lpwstr>1033-12.2.0.13489</vt:lpwstr>
  </property>
</Properties>
</file>