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4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73D34-42AE-4120-9D82-27533FF0DA6B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A46D8-9391-4D01-84D6-0D8F18D25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75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A46D8-9391-4D01-84D6-0D8F18D25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3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E37-442C-4CF4-84E4-C0D7F2859099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AB25-BC1B-48C1-8CC2-2AC48EBAA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51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E37-442C-4CF4-84E4-C0D7F2859099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AB25-BC1B-48C1-8CC2-2AC48EBAA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E37-442C-4CF4-84E4-C0D7F2859099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AB25-BC1B-48C1-8CC2-2AC48EBAA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2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E37-442C-4CF4-84E4-C0D7F2859099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AB25-BC1B-48C1-8CC2-2AC48EBAA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72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E37-442C-4CF4-84E4-C0D7F2859099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AB25-BC1B-48C1-8CC2-2AC48EBAA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8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E37-442C-4CF4-84E4-C0D7F2859099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AB25-BC1B-48C1-8CC2-2AC48EBAA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30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E37-442C-4CF4-84E4-C0D7F2859099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AB25-BC1B-48C1-8CC2-2AC48EBAA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4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E37-442C-4CF4-84E4-C0D7F2859099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AB25-BC1B-48C1-8CC2-2AC48EBAA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10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E37-442C-4CF4-84E4-C0D7F2859099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AB25-BC1B-48C1-8CC2-2AC48EBAA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78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E37-442C-4CF4-84E4-C0D7F2859099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AB25-BC1B-48C1-8CC2-2AC48EBAA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0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EE37-442C-4CF4-84E4-C0D7F2859099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AB25-BC1B-48C1-8CC2-2AC48EBAA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17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EE37-442C-4CF4-84E4-C0D7F2859099}" type="datetimeFigureOut">
              <a:rPr lang="ru-RU" smtClean="0"/>
              <a:t>21.08.2019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AAB25-BC1B-48C1-8CC2-2AC48EBAA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22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solidFill>
                  <a:srgbClr val="7030A0"/>
                </a:solidFill>
              </a:rPr>
              <a:t>Тренажер формул </a:t>
            </a:r>
            <a:endParaRPr lang="ru-RU" sz="7200" b="1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1916832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Кинематика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Прямолинейное движение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5" name="Рисунок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4290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83568" y="260648"/>
            <a:ext cx="7848872" cy="720080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Перемещение при равноускоренном движении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(при неизвестном времени)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3568" y="1124744"/>
            <a:ext cx="3816424" cy="648072"/>
          </a:xfrm>
          <a:prstGeom prst="round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7" y="1147113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3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6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4" y="2708920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5" y="2708919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" y="3501008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3501007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5085184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22" y="1184389"/>
            <a:ext cx="639758" cy="52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29241"/>
            <a:ext cx="1258520" cy="36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18" y="2078855"/>
            <a:ext cx="896136" cy="3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091266"/>
            <a:ext cx="1318706" cy="33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2812827"/>
            <a:ext cx="1652789" cy="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741726"/>
            <a:ext cx="1386003" cy="54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3626418"/>
            <a:ext cx="1738325" cy="37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3608227"/>
            <a:ext cx="1488301" cy="5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96" y="4317364"/>
            <a:ext cx="1481137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4350439"/>
            <a:ext cx="1159828" cy="55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59" y="5109452"/>
            <a:ext cx="1938015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7308304" y="5949280"/>
            <a:ext cx="1512168" cy="576064"/>
          </a:xfrm>
          <a:prstGeom prst="actionButtonForwardNex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308304" y="260648"/>
            <a:ext cx="756084" cy="72008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7" name="Улыбающееся лицо 26"/>
          <p:cNvSpPr/>
          <p:nvPr/>
        </p:nvSpPr>
        <p:spPr>
          <a:xfrm>
            <a:off x="7452320" y="247586"/>
            <a:ext cx="792088" cy="70771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124744"/>
            <a:ext cx="8280920" cy="47525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364088" y="4350439"/>
            <a:ext cx="2088232" cy="61258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73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2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83568" y="260648"/>
            <a:ext cx="7848872" cy="720080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Уравнение равноускоренного движения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3568" y="1124744"/>
            <a:ext cx="3816424" cy="648072"/>
          </a:xfrm>
          <a:prstGeom prst="round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7" y="1147113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3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6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4" y="2708920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5" y="2708919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" y="3501008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3501007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5085184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22" y="1184389"/>
            <a:ext cx="639758" cy="52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29241"/>
            <a:ext cx="1258520" cy="36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18" y="2078855"/>
            <a:ext cx="896136" cy="3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091266"/>
            <a:ext cx="1318706" cy="33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2812827"/>
            <a:ext cx="1652789" cy="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741726"/>
            <a:ext cx="1386003" cy="54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3626418"/>
            <a:ext cx="1738325" cy="37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3608227"/>
            <a:ext cx="1488301" cy="5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96" y="4317364"/>
            <a:ext cx="1481137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4350439"/>
            <a:ext cx="1159828" cy="55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59" y="5109452"/>
            <a:ext cx="1938015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7308304" y="5949280"/>
            <a:ext cx="1512168" cy="576064"/>
          </a:xfrm>
          <a:prstGeom prst="actionButtonForwardNex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308304" y="260648"/>
            <a:ext cx="756084" cy="72008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7" name="Улыбающееся лицо 26"/>
          <p:cNvSpPr/>
          <p:nvPr/>
        </p:nvSpPr>
        <p:spPr>
          <a:xfrm>
            <a:off x="7668344" y="229285"/>
            <a:ext cx="792088" cy="70771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980728"/>
            <a:ext cx="8496944" cy="477438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475656" y="5085184"/>
            <a:ext cx="2880320" cy="66992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3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2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83568" y="260648"/>
            <a:ext cx="7848872" cy="720080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Перемещение при равномерном движении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3568" y="1124744"/>
            <a:ext cx="3816424" cy="648072"/>
          </a:xfrm>
          <a:prstGeom prst="round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7" y="1147113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3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6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4" y="2708920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5" y="2708919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" y="3501008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3501007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5085184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22" y="1184389"/>
            <a:ext cx="639758" cy="52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29241"/>
            <a:ext cx="1258520" cy="36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18" y="2078855"/>
            <a:ext cx="896136" cy="3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091266"/>
            <a:ext cx="1318706" cy="33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2812827"/>
            <a:ext cx="1652789" cy="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741726"/>
            <a:ext cx="1386003" cy="54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3626418"/>
            <a:ext cx="1738325" cy="37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3608227"/>
            <a:ext cx="1488301" cy="5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96" y="4317364"/>
            <a:ext cx="1481137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4350439"/>
            <a:ext cx="1159828" cy="55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59" y="5109452"/>
            <a:ext cx="1938015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7308304" y="5949280"/>
            <a:ext cx="1512168" cy="576064"/>
          </a:xfrm>
          <a:prstGeom prst="actionButtonForwardNex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308304" y="260648"/>
            <a:ext cx="756084" cy="72008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7" name="Улыбающееся лицо 26"/>
          <p:cNvSpPr/>
          <p:nvPr/>
        </p:nvSpPr>
        <p:spPr>
          <a:xfrm>
            <a:off x="7524328" y="260648"/>
            <a:ext cx="792088" cy="70771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980728"/>
            <a:ext cx="8424936" cy="48965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439651" y="1976532"/>
            <a:ext cx="2304256" cy="58891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3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2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09675"/>
            <a:ext cx="6096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83568" y="260648"/>
            <a:ext cx="7848872" cy="720080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Уравнение проекции скорости при </a:t>
            </a:r>
          </a:p>
          <a:p>
            <a:r>
              <a:rPr lang="ru-RU" sz="2800" b="1" dirty="0">
                <a:solidFill>
                  <a:srgbClr val="7030A0"/>
                </a:solidFill>
              </a:rPr>
              <a:t>р</a:t>
            </a:r>
            <a:r>
              <a:rPr lang="ru-RU" sz="2800" b="1" dirty="0" smtClean="0">
                <a:solidFill>
                  <a:srgbClr val="7030A0"/>
                </a:solidFill>
              </a:rPr>
              <a:t>авномерном движении</a:t>
            </a:r>
            <a:endParaRPr lang="ru-RU" sz="2800" b="1" dirty="0">
              <a:solidFill>
                <a:srgbClr val="7030A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3568" y="1124744"/>
            <a:ext cx="3816424" cy="648072"/>
          </a:xfrm>
          <a:prstGeom prst="round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7" y="1147113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3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6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4" y="2708920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5" y="2708919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" y="3501008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3501007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5085184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22" y="1184389"/>
            <a:ext cx="639758" cy="52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29241"/>
            <a:ext cx="1258520" cy="36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18" y="2078855"/>
            <a:ext cx="896136" cy="3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091266"/>
            <a:ext cx="1318706" cy="33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2812827"/>
            <a:ext cx="1652789" cy="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741726"/>
            <a:ext cx="1386003" cy="54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3626418"/>
            <a:ext cx="1738325" cy="37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3608227"/>
            <a:ext cx="1488301" cy="5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96" y="4317364"/>
            <a:ext cx="1481137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4350439"/>
            <a:ext cx="1159828" cy="55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59" y="5109452"/>
            <a:ext cx="1938015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7308304" y="5949280"/>
            <a:ext cx="1512168" cy="576064"/>
          </a:xfrm>
          <a:prstGeom prst="actionButtonForwardNex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308304" y="260648"/>
            <a:ext cx="756084" cy="72008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980728"/>
            <a:ext cx="8352928" cy="48245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лыбающееся лицо 6"/>
          <p:cNvSpPr/>
          <p:nvPr/>
        </p:nvSpPr>
        <p:spPr>
          <a:xfrm>
            <a:off x="7668344" y="273011"/>
            <a:ext cx="792088" cy="70771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860032" y="1184389"/>
            <a:ext cx="3528392" cy="52878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0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2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83568" y="260648"/>
            <a:ext cx="7848872" cy="720080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Определение ускорения</a:t>
            </a:r>
            <a:endParaRPr lang="ru-RU" sz="2800" b="1" dirty="0">
              <a:solidFill>
                <a:srgbClr val="7030A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3568" y="1124744"/>
            <a:ext cx="3816424" cy="648072"/>
          </a:xfrm>
          <a:prstGeom prst="round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7" y="1147113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3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6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4" y="2708920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5" y="2708919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" y="3501008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3501007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5085184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22" y="1184389"/>
            <a:ext cx="639758" cy="52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29241"/>
            <a:ext cx="1258520" cy="36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18" y="2078855"/>
            <a:ext cx="896136" cy="3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091266"/>
            <a:ext cx="1318706" cy="33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2812827"/>
            <a:ext cx="1652789" cy="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741726"/>
            <a:ext cx="1386003" cy="54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3626418"/>
            <a:ext cx="1738325" cy="37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3608227"/>
            <a:ext cx="1488301" cy="5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96" y="4317364"/>
            <a:ext cx="1481137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4350439"/>
            <a:ext cx="1159828" cy="55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59" y="5109452"/>
            <a:ext cx="1938015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7308304" y="5949280"/>
            <a:ext cx="1512168" cy="576064"/>
          </a:xfrm>
          <a:prstGeom prst="actionButtonForwardNex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12260" y="246386"/>
            <a:ext cx="756084" cy="72008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7" name="Улыбающееся лицо 26"/>
          <p:cNvSpPr/>
          <p:nvPr/>
        </p:nvSpPr>
        <p:spPr>
          <a:xfrm>
            <a:off x="7295259" y="287865"/>
            <a:ext cx="792088" cy="70771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980728"/>
            <a:ext cx="8496944" cy="489654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622032" y="2741726"/>
            <a:ext cx="1830288" cy="54234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1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2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83568" y="260648"/>
            <a:ext cx="7848872" cy="720080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Правило сложения скоростей</a:t>
            </a:r>
            <a:endParaRPr lang="ru-RU" sz="2800" b="1" dirty="0">
              <a:solidFill>
                <a:srgbClr val="7030A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3568" y="1124744"/>
            <a:ext cx="3816424" cy="648072"/>
          </a:xfrm>
          <a:prstGeom prst="round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7" y="1147113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3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6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4" y="2708920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5" y="2708919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" y="3501008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3501007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5085184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22" y="1184389"/>
            <a:ext cx="639758" cy="52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29241"/>
            <a:ext cx="1258520" cy="36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18" y="2078855"/>
            <a:ext cx="896136" cy="3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091266"/>
            <a:ext cx="1318706" cy="33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2812827"/>
            <a:ext cx="1652789" cy="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741726"/>
            <a:ext cx="1386003" cy="54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3626418"/>
            <a:ext cx="1738325" cy="37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3608227"/>
            <a:ext cx="1488301" cy="5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96" y="4317364"/>
            <a:ext cx="1481137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4350439"/>
            <a:ext cx="1159828" cy="55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59" y="5109452"/>
            <a:ext cx="1938015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7308304" y="5949280"/>
            <a:ext cx="1512168" cy="576064"/>
          </a:xfrm>
          <a:prstGeom prst="actionButtonForwardNex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82779" y="284099"/>
            <a:ext cx="756084" cy="72008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7" name="Улыбающееся лицо 26"/>
          <p:cNvSpPr/>
          <p:nvPr/>
        </p:nvSpPr>
        <p:spPr>
          <a:xfrm>
            <a:off x="7380312" y="260648"/>
            <a:ext cx="792088" cy="70771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980728"/>
            <a:ext cx="8424936" cy="49685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713196" y="2741726"/>
            <a:ext cx="2066716" cy="54234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7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 animBg="1"/>
      <p:bldP spid="6" grpId="1" animBg="1"/>
      <p:bldP spid="6" grpId="2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83568" y="260648"/>
            <a:ext cx="7848872" cy="720080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Уравнение равномерного движения</a:t>
            </a:r>
            <a:endParaRPr lang="ru-RU" sz="2800" b="1" dirty="0">
              <a:solidFill>
                <a:srgbClr val="7030A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3568" y="1124744"/>
            <a:ext cx="3816424" cy="648072"/>
          </a:xfrm>
          <a:prstGeom prst="round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7" y="1147113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3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6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4" y="2708920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5" y="2708919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" y="3501008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3501007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5085184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22" y="1184389"/>
            <a:ext cx="639758" cy="52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29241"/>
            <a:ext cx="1258520" cy="36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18" y="2078855"/>
            <a:ext cx="896136" cy="3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091266"/>
            <a:ext cx="1318706" cy="33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2812827"/>
            <a:ext cx="1652789" cy="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741726"/>
            <a:ext cx="1386003" cy="54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3626418"/>
            <a:ext cx="1738325" cy="37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3608227"/>
            <a:ext cx="1488301" cy="5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96" y="4317364"/>
            <a:ext cx="1481137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4350439"/>
            <a:ext cx="1159828" cy="55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59" y="5109452"/>
            <a:ext cx="1938015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7308304" y="5949280"/>
            <a:ext cx="1512168" cy="576064"/>
          </a:xfrm>
          <a:prstGeom prst="actionButtonForwardNex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1873" y="246751"/>
            <a:ext cx="756084" cy="72008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7" name="Улыбающееся лицо 26"/>
          <p:cNvSpPr/>
          <p:nvPr/>
        </p:nvSpPr>
        <p:spPr>
          <a:xfrm>
            <a:off x="7602045" y="239947"/>
            <a:ext cx="792088" cy="70771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993091"/>
            <a:ext cx="8496944" cy="488418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508104" y="2078855"/>
            <a:ext cx="2150215" cy="41404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5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2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83568" y="260648"/>
            <a:ext cx="7848872" cy="720080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Зависимость перемещения от времени</a:t>
            </a:r>
          </a:p>
          <a:p>
            <a:r>
              <a:rPr lang="ru-RU" sz="2400" b="1" dirty="0">
                <a:solidFill>
                  <a:srgbClr val="7030A0"/>
                </a:solidFill>
              </a:rPr>
              <a:t>п</a:t>
            </a:r>
            <a:r>
              <a:rPr lang="ru-RU" sz="2400" b="1" dirty="0" smtClean="0">
                <a:solidFill>
                  <a:srgbClr val="7030A0"/>
                </a:solidFill>
              </a:rPr>
              <a:t>ри равноускоренном движении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3568" y="1124744"/>
            <a:ext cx="3816424" cy="648072"/>
          </a:xfrm>
          <a:prstGeom prst="round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7" y="1147113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3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6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4" y="2708920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5" y="2708919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" y="3501008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3501007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5085184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22" y="1184389"/>
            <a:ext cx="639758" cy="52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29241"/>
            <a:ext cx="1258520" cy="36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18" y="2078855"/>
            <a:ext cx="896136" cy="3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091266"/>
            <a:ext cx="1318706" cy="33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2812827"/>
            <a:ext cx="1652789" cy="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741726"/>
            <a:ext cx="1386003" cy="54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3626418"/>
            <a:ext cx="1738325" cy="37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3608227"/>
            <a:ext cx="1488301" cy="5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96" y="4317364"/>
            <a:ext cx="1481137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4350439"/>
            <a:ext cx="1159828" cy="55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59" y="5109452"/>
            <a:ext cx="1938015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7308304" y="5949280"/>
            <a:ext cx="1512168" cy="576064"/>
          </a:xfrm>
          <a:prstGeom prst="actionButtonForwardNex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77630" y="271736"/>
            <a:ext cx="756084" cy="72008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7" name="Улыбающееся лицо 26"/>
          <p:cNvSpPr/>
          <p:nvPr/>
        </p:nvSpPr>
        <p:spPr>
          <a:xfrm>
            <a:off x="7452320" y="317772"/>
            <a:ext cx="792088" cy="70771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980728"/>
            <a:ext cx="8496944" cy="49685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364088" y="3501008"/>
            <a:ext cx="2160240" cy="66992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2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83568" y="260648"/>
            <a:ext cx="7848872" cy="720080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Уравнение скорости при равноускоренном 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движении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3568" y="1124744"/>
            <a:ext cx="3816424" cy="648072"/>
          </a:xfrm>
          <a:prstGeom prst="round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7" y="1147113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3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6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4" y="2708920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5" y="2708919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" y="3501008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3501007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5085184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22" y="1184389"/>
            <a:ext cx="639758" cy="52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29241"/>
            <a:ext cx="1258520" cy="36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18" y="2078855"/>
            <a:ext cx="896136" cy="3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091266"/>
            <a:ext cx="1318706" cy="33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2812827"/>
            <a:ext cx="1652789" cy="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741726"/>
            <a:ext cx="1386003" cy="54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3626418"/>
            <a:ext cx="1738325" cy="37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3608227"/>
            <a:ext cx="1488301" cy="5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96" y="4317364"/>
            <a:ext cx="1481137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4350439"/>
            <a:ext cx="1159828" cy="55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59" y="5109452"/>
            <a:ext cx="1938015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7308304" y="5949280"/>
            <a:ext cx="1512168" cy="576064"/>
          </a:xfrm>
          <a:prstGeom prst="actionButtonForwardNex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308304" y="260648"/>
            <a:ext cx="756084" cy="72008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7" name="Улыбающееся лицо 26"/>
          <p:cNvSpPr/>
          <p:nvPr/>
        </p:nvSpPr>
        <p:spPr>
          <a:xfrm>
            <a:off x="7668344" y="273011"/>
            <a:ext cx="792088" cy="70771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124744"/>
            <a:ext cx="8280920" cy="47525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713196" y="3626418"/>
            <a:ext cx="2138724" cy="51242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86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2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83568" y="260648"/>
            <a:ext cx="7848872" cy="720080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Средняя скорость движения 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3568" y="1124744"/>
            <a:ext cx="3816424" cy="648072"/>
          </a:xfrm>
          <a:prstGeom prst="round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7" y="1147113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3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6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4" y="2708920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5" y="2708919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" y="3501008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3501007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5085184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22" y="1184389"/>
            <a:ext cx="639758" cy="52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29241"/>
            <a:ext cx="1258520" cy="36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18" y="2078855"/>
            <a:ext cx="896136" cy="3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091266"/>
            <a:ext cx="1318706" cy="33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2812827"/>
            <a:ext cx="1652789" cy="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741726"/>
            <a:ext cx="1386003" cy="54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3626418"/>
            <a:ext cx="1738325" cy="37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3608227"/>
            <a:ext cx="1488301" cy="5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96" y="4317364"/>
            <a:ext cx="1481137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4350439"/>
            <a:ext cx="1159828" cy="55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59" y="5109452"/>
            <a:ext cx="1938015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7308304" y="5949280"/>
            <a:ext cx="1512168" cy="576064"/>
          </a:xfrm>
          <a:prstGeom prst="actionButtonForwardNex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308304" y="260648"/>
            <a:ext cx="756084" cy="72008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7" name="Улыбающееся лицо 26"/>
          <p:cNvSpPr/>
          <p:nvPr/>
        </p:nvSpPr>
        <p:spPr>
          <a:xfrm>
            <a:off x="7524328" y="273011"/>
            <a:ext cx="792088" cy="70771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124744"/>
            <a:ext cx="8352928" cy="46303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741159" y="1184389"/>
            <a:ext cx="1318673" cy="52878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64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2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683568" y="260648"/>
            <a:ext cx="7848872" cy="720080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Перемещение при равноускоренном движении</a:t>
            </a:r>
          </a:p>
          <a:p>
            <a:r>
              <a:rPr lang="ru-RU" sz="2400" b="1" dirty="0" smtClean="0">
                <a:solidFill>
                  <a:srgbClr val="7030A0"/>
                </a:solidFill>
              </a:rPr>
              <a:t>(при неизвестном ускорении)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3568" y="1124744"/>
            <a:ext cx="3816424" cy="648072"/>
          </a:xfrm>
          <a:prstGeom prst="round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7" y="1147113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3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6" y="1916832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4" y="2708920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25" y="2708919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" y="3501008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3501007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46" y="4293096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1" y="5085184"/>
            <a:ext cx="38465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22" y="1184389"/>
            <a:ext cx="639758" cy="52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29241"/>
            <a:ext cx="1258520" cy="36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18" y="2078855"/>
            <a:ext cx="896136" cy="34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091266"/>
            <a:ext cx="1318706" cy="33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2812827"/>
            <a:ext cx="1652789" cy="40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27" y="2741726"/>
            <a:ext cx="1386003" cy="54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63" y="3626418"/>
            <a:ext cx="1738325" cy="37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3608227"/>
            <a:ext cx="1488301" cy="5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96" y="4317364"/>
            <a:ext cx="1481137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2" y="4350439"/>
            <a:ext cx="1159828" cy="55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59" y="5109452"/>
            <a:ext cx="1938015" cy="55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Управляющая кнопка: далее 2">
            <a:hlinkClick r:id="" action="ppaction://hlinkshowjump?jump=nextslide" highlightClick="1"/>
          </p:cNvPr>
          <p:cNvSpPr/>
          <p:nvPr/>
        </p:nvSpPr>
        <p:spPr>
          <a:xfrm>
            <a:off x="7308304" y="5949280"/>
            <a:ext cx="1512168" cy="576064"/>
          </a:xfrm>
          <a:prstGeom prst="actionButtonForwardNex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308304" y="260648"/>
            <a:ext cx="756084" cy="72008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7" name="Улыбающееся лицо 26"/>
          <p:cNvSpPr/>
          <p:nvPr/>
        </p:nvSpPr>
        <p:spPr>
          <a:xfrm>
            <a:off x="7668344" y="258097"/>
            <a:ext cx="792088" cy="70771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124744"/>
            <a:ext cx="8208912" cy="47525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403648" y="4350439"/>
            <a:ext cx="2154140" cy="55523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4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2" animBg="1"/>
      <p:bldP spid="2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71</Words>
  <Application>Microsoft Office PowerPoint</Application>
  <PresentationFormat>Экран (4:3)</PresentationFormat>
  <Paragraphs>31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Тренажер формул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Владелец</dc:creator>
  <cp:lastModifiedBy>Владелец</cp:lastModifiedBy>
  <cp:revision>15</cp:revision>
  <dcterms:created xsi:type="dcterms:W3CDTF">2019-08-21T10:08:40Z</dcterms:created>
  <dcterms:modified xsi:type="dcterms:W3CDTF">2019-08-21T15:27:08Z</dcterms:modified>
</cp:coreProperties>
</file>