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FF59-EC4B-4BC3-AACD-4BD193180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3E6B-D6D9-4961-9706-3F2CC138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6DFE-43DA-4278-B5FC-B35260AE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FBAF-181E-4A98-8C9E-FE0822FE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DD69-7FBE-4B77-96CD-1D2B5269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1ABC-860A-4C29-B321-9C6A7F0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DD197-7507-4DAF-A014-5DA23053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E6E6-51FD-461F-9A96-BEE3508B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AB03-D3E0-42AF-877B-A3341940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9AF5-6972-4EEE-829B-87544A88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3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71585-43FE-4A3B-AF80-5F9C191D3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E1C15-0621-4E22-9EFE-79403CF8F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6CE6-F40E-4C3B-8751-A8110965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E2A1-2476-4066-9D86-1D510FD8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4ACF-6CEB-4D91-A02A-58DE91CE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847E-F944-4316-81DA-DBD913E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2824-CF3E-4480-9AC0-F6311D69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FB63-BB30-4263-9249-103D12AA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F69B-0437-48B2-B968-1B66A6EA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3CC7-82E9-4ADC-A9B8-D63AE002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1D2B-9645-4AA1-898C-1B2803FD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E6DE-FAA9-4D0A-8C34-A47C60B5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5F17-641A-4640-9C57-9BF4B8A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3D51-951B-478F-867A-A8CECC62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A275-4AE1-4450-86AE-A32360D7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D569-145C-4EC9-8867-EB18595F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99D0-C8ED-4F7C-A150-CC8A8FFAB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433E2-C8E0-45F4-B014-A44B99B54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8983-CFCB-4952-B906-DB474913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2104D-D952-4506-9406-6D6359EB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7A0D8-4D6A-476C-99BD-0ABFC10F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220E-383A-4E26-B579-09616A5A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EAEF-B8CF-4133-B026-3B6689A0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18BF-5E43-45DF-B1E7-842E2F88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1CD70-9348-47B6-8F82-CC295823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2CCB-2482-41C4-8651-B390FA4B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5783E-653C-4EE8-A1C8-C86C58C0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FAC3F-A785-4D15-B48C-2941C622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DD4BE-B251-4788-8361-ADF9D8A7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0A3-313B-4B0A-A009-917C45EB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E06B1-59EA-4FE4-956F-60435057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E55D0-19C3-4D68-A971-5E2E1FB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4F85B-7D2E-4B3A-8C3C-CC7137A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CFE7F-528D-4E50-B1D0-D402CC2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338C0-D19C-4DE3-84EB-6C0D20B4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F73BA-E742-49CE-8108-D5E1E6E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9443-D589-4D40-BF10-8C4F0B7A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AB7A-57DA-45BC-822A-68546CB1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8E57-D55D-43B4-9174-9E75D1019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9F25-67E8-4698-96F5-34822E2D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521B5-B395-48E0-B147-A04DBE75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A6CE-9061-4442-802C-30BAD787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A8E1-2CE1-49A1-A899-9642A5FD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AC1B6-FAF3-4A92-B7E8-3290EE227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A00B-88DB-4B15-BF81-236F41E8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F88A-3C60-4700-AA52-DDAB48B5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AAFC-A9DE-4EA5-9762-0AD2FA25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2E25-8FD2-4963-B755-9947D70D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A67BB-62CD-4362-A026-D3287555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93DF-9717-4F4E-9B1D-B90CA9CE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C71E-B6B5-45A5-ABAF-4C8A23A94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3990-CA0A-42B7-A47A-4584B1A2AC0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2237-EDB0-46FE-8CDC-1CB245831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FDD8-4339-461D-8F57-2A899FEE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FFD0-7EE3-452B-AA0C-CA09D3C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EEE5D71-0038-46A0-B291-992A8969921A}"/>
              </a:ext>
            </a:extLst>
          </p:cNvPr>
          <p:cNvGrpSpPr/>
          <p:nvPr/>
        </p:nvGrpSpPr>
        <p:grpSpPr>
          <a:xfrm>
            <a:off x="283516" y="147398"/>
            <a:ext cx="11307888" cy="6564116"/>
            <a:chOff x="283516" y="147398"/>
            <a:chExt cx="11307888" cy="65641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2BD997-382E-44CB-8F68-D20B27C945A4}"/>
                </a:ext>
              </a:extLst>
            </p:cNvPr>
            <p:cNvSpPr/>
            <p:nvPr/>
          </p:nvSpPr>
          <p:spPr>
            <a:xfrm>
              <a:off x="283516" y="3203190"/>
              <a:ext cx="1407655" cy="858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Index.html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CA77851-9341-4E61-A28B-8C6A0B194F9B}"/>
                </a:ext>
              </a:extLst>
            </p:cNvPr>
            <p:cNvSpPr/>
            <p:nvPr/>
          </p:nvSpPr>
          <p:spPr>
            <a:xfrm>
              <a:off x="7230675" y="3404175"/>
              <a:ext cx="1407655" cy="858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About_Me.html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408C2C2-961B-4920-8BE8-7B789F02C6DC}"/>
                </a:ext>
              </a:extLst>
            </p:cNvPr>
            <p:cNvSpPr/>
            <p:nvPr/>
          </p:nvSpPr>
          <p:spPr>
            <a:xfrm>
              <a:off x="9015984" y="2026094"/>
              <a:ext cx="2575420" cy="9899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Generating a list of Recipes based off of ingredients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53213C7-8C2C-4E5C-82F8-03BA6E9C7DE2}"/>
                </a:ext>
              </a:extLst>
            </p:cNvPr>
            <p:cNvSpPr/>
            <p:nvPr/>
          </p:nvSpPr>
          <p:spPr>
            <a:xfrm>
              <a:off x="9015984" y="3385363"/>
              <a:ext cx="2575420" cy="899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Displaying bios for Developers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C04A6E-03F8-4F54-9D4D-A2CDEE17DD2C}"/>
                </a:ext>
              </a:extLst>
            </p:cNvPr>
            <p:cNvSpPr/>
            <p:nvPr/>
          </p:nvSpPr>
          <p:spPr>
            <a:xfrm>
              <a:off x="5426399" y="4716796"/>
              <a:ext cx="1407655" cy="858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All_Recipes.html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ED92B59-DC46-4725-ACED-31E4AD168147}"/>
                </a:ext>
              </a:extLst>
            </p:cNvPr>
            <p:cNvSpPr/>
            <p:nvPr/>
          </p:nvSpPr>
          <p:spPr>
            <a:xfrm>
              <a:off x="2933589" y="2091553"/>
              <a:ext cx="1407655" cy="858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App.js</a:t>
              </a:r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C5ECF7A-7097-407A-B3E3-95FBD816ABE1}"/>
                </a:ext>
              </a:extLst>
            </p:cNvPr>
            <p:cNvSpPr/>
            <p:nvPr/>
          </p:nvSpPr>
          <p:spPr>
            <a:xfrm>
              <a:off x="4116436" y="780513"/>
              <a:ext cx="1407655" cy="858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Catalog.js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E817367-3050-41FC-84DB-CCF9AEB402DA}"/>
                </a:ext>
              </a:extLst>
            </p:cNvPr>
            <p:cNvSpPr/>
            <p:nvPr/>
          </p:nvSpPr>
          <p:spPr>
            <a:xfrm>
              <a:off x="9015984" y="4697984"/>
              <a:ext cx="2575420" cy="899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Displaying All Recipes Available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62043B-543D-48A3-89C5-65D8D79A261C}"/>
                </a:ext>
              </a:extLst>
            </p:cNvPr>
            <p:cNvCxnSpPr>
              <a:cxnSpLocks/>
              <a:stCxn id="23" idx="3"/>
              <a:endCxn id="32" idx="1"/>
            </p:cNvCxnSpPr>
            <p:nvPr/>
          </p:nvCxnSpPr>
          <p:spPr>
            <a:xfrm>
              <a:off x="6834054" y="5146287"/>
              <a:ext cx="2181930" cy="16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1C7167-0CED-4736-9FDF-ABA114B1AC97}"/>
                </a:ext>
              </a:extLst>
            </p:cNvPr>
            <p:cNvSpPr txBox="1"/>
            <p:nvPr/>
          </p:nvSpPr>
          <p:spPr>
            <a:xfrm>
              <a:off x="3582946" y="147398"/>
              <a:ext cx="4891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Domain Model/Dataflow Diagram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6712D46-E03A-40C4-9BCF-6F126378318E}"/>
                </a:ext>
              </a:extLst>
            </p:cNvPr>
            <p:cNvSpPr/>
            <p:nvPr/>
          </p:nvSpPr>
          <p:spPr>
            <a:xfrm>
              <a:off x="4716075" y="5843356"/>
              <a:ext cx="1407655" cy="858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Recipes.html</a:t>
              </a:r>
            </a:p>
            <a:p>
              <a:pPr algn="ctr"/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F711759-CAA4-4A4E-909E-03F7CF6FAF5F}"/>
                </a:ext>
              </a:extLst>
            </p:cNvPr>
            <p:cNvCxnSpPr>
              <a:cxnSpLocks/>
              <a:stCxn id="4" idx="3"/>
              <a:endCxn id="23" idx="1"/>
            </p:cNvCxnSpPr>
            <p:nvPr/>
          </p:nvCxnSpPr>
          <p:spPr>
            <a:xfrm>
              <a:off x="1691171" y="3632681"/>
              <a:ext cx="3735228" cy="151360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42D9291-BD58-4375-BA2D-68C19E54A35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1691171" y="3632681"/>
              <a:ext cx="5539504" cy="200985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5CAE3F1-1179-4B05-A519-CD7420210810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8638330" y="3833666"/>
              <a:ext cx="377654" cy="16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27E1EE8-A420-484B-B262-E81A1B10BB8C}"/>
                </a:ext>
              </a:extLst>
            </p:cNvPr>
            <p:cNvCxnSpPr>
              <a:cxnSpLocks/>
              <a:stCxn id="25" idx="3"/>
              <a:endCxn id="9" idx="1"/>
            </p:cNvCxnSpPr>
            <p:nvPr/>
          </p:nvCxnSpPr>
          <p:spPr>
            <a:xfrm>
              <a:off x="4341244" y="2521044"/>
              <a:ext cx="46747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2628AAB-9C5C-4B5D-B168-118FF8864043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637417" y="1210005"/>
              <a:ext cx="479019" cy="88154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551F37B-935D-4298-B73F-BF4A68592742}"/>
                </a:ext>
              </a:extLst>
            </p:cNvPr>
            <p:cNvCxnSpPr>
              <a:cxnSpLocks/>
              <a:stCxn id="4" idx="0"/>
              <a:endCxn id="25" idx="1"/>
            </p:cNvCxnSpPr>
            <p:nvPr/>
          </p:nvCxnSpPr>
          <p:spPr>
            <a:xfrm flipV="1">
              <a:off x="987344" y="2521044"/>
              <a:ext cx="1946245" cy="68214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97C1255-7021-4208-A1EE-6E54721C622C}"/>
                </a:ext>
              </a:extLst>
            </p:cNvPr>
            <p:cNvCxnSpPr>
              <a:cxnSpLocks/>
              <a:stCxn id="26" idx="3"/>
              <a:endCxn id="23" idx="0"/>
            </p:cNvCxnSpPr>
            <p:nvPr/>
          </p:nvCxnSpPr>
          <p:spPr>
            <a:xfrm>
              <a:off x="5524091" y="1210004"/>
              <a:ext cx="606136" cy="350679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975C70F-FB35-4D75-9539-72D9EF27E386}"/>
                </a:ext>
              </a:extLst>
            </p:cNvPr>
            <p:cNvCxnSpPr>
              <a:cxnSpLocks/>
              <a:stCxn id="25" idx="2"/>
              <a:endCxn id="65" idx="0"/>
            </p:cNvCxnSpPr>
            <p:nvPr/>
          </p:nvCxnSpPr>
          <p:spPr>
            <a:xfrm>
              <a:off x="3637417" y="2950535"/>
              <a:ext cx="1782486" cy="289282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8E9ABC4-6388-46A1-BEAD-491EC2836853}"/>
                </a:ext>
              </a:extLst>
            </p:cNvPr>
            <p:cNvSpPr/>
            <p:nvPr/>
          </p:nvSpPr>
          <p:spPr>
            <a:xfrm>
              <a:off x="9005938" y="4733576"/>
              <a:ext cx="2575420" cy="899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Displaying All Recipes Available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265EA87-C761-4C74-969F-5A9E664E5447}"/>
                </a:ext>
              </a:extLst>
            </p:cNvPr>
            <p:cNvSpPr/>
            <p:nvPr/>
          </p:nvSpPr>
          <p:spPr>
            <a:xfrm>
              <a:off x="9005938" y="5811604"/>
              <a:ext cx="2575420" cy="899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 directions on how to prepare a Recipe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001B953-EEE8-49AD-9065-37FD72965AE6}"/>
                </a:ext>
              </a:extLst>
            </p:cNvPr>
            <p:cNvCxnSpPr>
              <a:cxnSpLocks/>
              <a:stCxn id="65" idx="3"/>
              <a:endCxn id="113" idx="1"/>
            </p:cNvCxnSpPr>
            <p:nvPr/>
          </p:nvCxnSpPr>
          <p:spPr>
            <a:xfrm flipV="1">
              <a:off x="6123730" y="6261559"/>
              <a:ext cx="2882208" cy="112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43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501C7167-0CED-4736-9FDF-ABA114B1AC97}"/>
              </a:ext>
            </a:extLst>
          </p:cNvPr>
          <p:cNvSpPr txBox="1"/>
          <p:nvPr/>
        </p:nvSpPr>
        <p:spPr>
          <a:xfrm>
            <a:off x="3582946" y="146942"/>
            <a:ext cx="4891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Potatoe</a:t>
            </a:r>
            <a:r>
              <a:rPr lang="en-US" sz="2400" dirty="0"/>
              <a:t> Recipe Wireframe</a:t>
            </a:r>
          </a:p>
          <a:p>
            <a:pPr algn="ctr"/>
            <a:r>
              <a:rPr lang="en-US" sz="2400" i="1" dirty="0"/>
              <a:t>Home (index.html)</a:t>
            </a:r>
          </a:p>
          <a:p>
            <a:pPr algn="ctr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20533-034C-4344-96C2-87156902F24F}"/>
              </a:ext>
            </a:extLst>
          </p:cNvPr>
          <p:cNvSpPr txBox="1"/>
          <p:nvPr/>
        </p:nvSpPr>
        <p:spPr>
          <a:xfrm>
            <a:off x="2010773" y="1363623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Potatoe</a:t>
            </a:r>
            <a:r>
              <a:rPr lang="en-US" dirty="0"/>
              <a:t> Recipes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B9EA99-AC86-4CDF-B59E-201F477962E2}"/>
              </a:ext>
            </a:extLst>
          </p:cNvPr>
          <p:cNvGrpSpPr/>
          <p:nvPr/>
        </p:nvGrpSpPr>
        <p:grpSpPr>
          <a:xfrm>
            <a:off x="1534523" y="3374843"/>
            <a:ext cx="3695700" cy="1136510"/>
            <a:chOff x="590550" y="2114550"/>
            <a:chExt cx="3695700" cy="11365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B83027-005A-4219-BDAD-C0815D4F383F}"/>
                </a:ext>
              </a:extLst>
            </p:cNvPr>
            <p:cNvGrpSpPr/>
            <p:nvPr/>
          </p:nvGrpSpPr>
          <p:grpSpPr>
            <a:xfrm>
              <a:off x="590550" y="2114550"/>
              <a:ext cx="1104900" cy="1117460"/>
              <a:chOff x="590550" y="2114550"/>
              <a:chExt cx="1104900" cy="11174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AAEB6C1-686F-4C7F-A9AD-A95FEA8122C6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0EAE05-7A9B-4937-8E75-9E649F636A70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256B14-B53F-471D-A28B-448325D5D0D3}"/>
                </a:ext>
              </a:extLst>
            </p:cNvPr>
            <p:cNvGrpSpPr/>
            <p:nvPr/>
          </p:nvGrpSpPr>
          <p:grpSpPr>
            <a:xfrm>
              <a:off x="1885950" y="2114550"/>
              <a:ext cx="1104900" cy="1136510"/>
              <a:chOff x="590550" y="2095500"/>
              <a:chExt cx="1104900" cy="11365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CE29973-81AC-4468-B374-F18EF9090C48}"/>
                  </a:ext>
                </a:extLst>
              </p:cNvPr>
              <p:cNvSpPr/>
              <p:nvPr/>
            </p:nvSpPr>
            <p:spPr>
              <a:xfrm>
                <a:off x="590550" y="209550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BB4006-50CA-494A-AAE5-C90D884F64B7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2B4D3D-6203-43FD-95D2-10CD52EA297D}"/>
                </a:ext>
              </a:extLst>
            </p:cNvPr>
            <p:cNvGrpSpPr/>
            <p:nvPr/>
          </p:nvGrpSpPr>
          <p:grpSpPr>
            <a:xfrm>
              <a:off x="3181350" y="2114550"/>
              <a:ext cx="1104900" cy="1117460"/>
              <a:chOff x="590550" y="2114550"/>
              <a:chExt cx="1104900" cy="111746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8E1E15-73CC-4017-8088-49FBF5B1E62B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5BA1FD0-AE54-41E5-BF74-D67D333A58FE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5254FF-D8DD-4723-970E-07FB9CCFD80F}"/>
              </a:ext>
            </a:extLst>
          </p:cNvPr>
          <p:cNvGrpSpPr/>
          <p:nvPr/>
        </p:nvGrpSpPr>
        <p:grpSpPr>
          <a:xfrm>
            <a:off x="1534523" y="2082138"/>
            <a:ext cx="3695700" cy="1136510"/>
            <a:chOff x="590550" y="2114550"/>
            <a:chExt cx="3695700" cy="11365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25BEA7-7437-4DDB-A589-14BE77BC6D3F}"/>
                </a:ext>
              </a:extLst>
            </p:cNvPr>
            <p:cNvGrpSpPr/>
            <p:nvPr/>
          </p:nvGrpSpPr>
          <p:grpSpPr>
            <a:xfrm>
              <a:off x="590550" y="2114550"/>
              <a:ext cx="1104900" cy="1117460"/>
              <a:chOff x="590550" y="2114550"/>
              <a:chExt cx="1104900" cy="111746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7F4EFB7-8DE8-4424-9A38-B06057E20E88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DE8E27-3CAE-4C75-8BBC-C7BA98499B39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8A8D7C9-8CD0-4984-8362-A06F43469BDD}"/>
                </a:ext>
              </a:extLst>
            </p:cNvPr>
            <p:cNvGrpSpPr/>
            <p:nvPr/>
          </p:nvGrpSpPr>
          <p:grpSpPr>
            <a:xfrm>
              <a:off x="1885950" y="2114550"/>
              <a:ext cx="1104900" cy="1136510"/>
              <a:chOff x="590550" y="2095500"/>
              <a:chExt cx="1104900" cy="11365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B81FDE-A826-40E5-8C3A-6BEF6921B53D}"/>
                  </a:ext>
                </a:extLst>
              </p:cNvPr>
              <p:cNvSpPr/>
              <p:nvPr/>
            </p:nvSpPr>
            <p:spPr>
              <a:xfrm>
                <a:off x="590550" y="209550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EAA8FC-0B59-429B-B322-5D85C2541EC7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00FB545-A190-4E1F-A312-73326848DA35}"/>
                </a:ext>
              </a:extLst>
            </p:cNvPr>
            <p:cNvGrpSpPr/>
            <p:nvPr/>
          </p:nvGrpSpPr>
          <p:grpSpPr>
            <a:xfrm>
              <a:off x="3181350" y="2114550"/>
              <a:ext cx="1104900" cy="1117460"/>
              <a:chOff x="590550" y="2114550"/>
              <a:chExt cx="1104900" cy="111746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829630-21D6-4E52-A5C9-47164840B2FB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68CC59-A3A2-41AC-837C-93BCAECBCB13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FBFC65D-12CE-4C35-BD9A-7C1B014E7C8B}"/>
              </a:ext>
            </a:extLst>
          </p:cNvPr>
          <p:cNvGrpSpPr/>
          <p:nvPr/>
        </p:nvGrpSpPr>
        <p:grpSpPr>
          <a:xfrm>
            <a:off x="1534523" y="4575982"/>
            <a:ext cx="3695700" cy="1136510"/>
            <a:chOff x="590550" y="2114550"/>
            <a:chExt cx="3695700" cy="11365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17113A3-09F5-401E-A2E2-FF6681C9D3F2}"/>
                </a:ext>
              </a:extLst>
            </p:cNvPr>
            <p:cNvGrpSpPr/>
            <p:nvPr/>
          </p:nvGrpSpPr>
          <p:grpSpPr>
            <a:xfrm>
              <a:off x="590550" y="2114550"/>
              <a:ext cx="1104900" cy="1117460"/>
              <a:chOff x="590550" y="2114550"/>
              <a:chExt cx="1104900" cy="111746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38EA834-7E47-4DCA-9AFF-F294F701A725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BDA65B-C5D9-49FE-BF85-E64ED92E597C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A5AB5D-7172-409B-92A7-65242C48E98D}"/>
                </a:ext>
              </a:extLst>
            </p:cNvPr>
            <p:cNvGrpSpPr/>
            <p:nvPr/>
          </p:nvGrpSpPr>
          <p:grpSpPr>
            <a:xfrm>
              <a:off x="1885950" y="2114550"/>
              <a:ext cx="1104900" cy="1136510"/>
              <a:chOff x="590550" y="2095500"/>
              <a:chExt cx="1104900" cy="113651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57A36F2-2D85-40AF-8B54-92CC4270A29D}"/>
                  </a:ext>
                </a:extLst>
              </p:cNvPr>
              <p:cNvSpPr/>
              <p:nvPr/>
            </p:nvSpPr>
            <p:spPr>
              <a:xfrm>
                <a:off x="590550" y="209550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E7A30A-F2FE-4D83-9077-87022AD6CB57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9713CAB-718B-4412-BC5F-B0D894B6F439}"/>
                </a:ext>
              </a:extLst>
            </p:cNvPr>
            <p:cNvGrpSpPr/>
            <p:nvPr/>
          </p:nvGrpSpPr>
          <p:grpSpPr>
            <a:xfrm>
              <a:off x="3181350" y="2114550"/>
              <a:ext cx="1104900" cy="1117460"/>
              <a:chOff x="590550" y="2114550"/>
              <a:chExt cx="1104900" cy="111746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63CC38-E70E-4CB5-9F1E-F33BFA7E9AB2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1E42FF-4F3B-47F2-B8FE-894255062144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C043FF-BA84-4EBD-9047-D62101312AC7}"/>
              </a:ext>
            </a:extLst>
          </p:cNvPr>
          <p:cNvSpPr/>
          <p:nvPr/>
        </p:nvSpPr>
        <p:spPr>
          <a:xfrm>
            <a:off x="956980" y="6310552"/>
            <a:ext cx="106299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                                                              Recipes                                                        TEAM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806C79-AE38-43C4-A075-23CFF1807402}"/>
              </a:ext>
            </a:extLst>
          </p:cNvPr>
          <p:cNvSpPr/>
          <p:nvPr/>
        </p:nvSpPr>
        <p:spPr>
          <a:xfrm>
            <a:off x="6686550" y="958188"/>
            <a:ext cx="4762500" cy="5105400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Drop Down Menu</a:t>
            </a:r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Selected Item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Selected Item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Selected Item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Additional Filters</a:t>
            </a:r>
          </a:p>
          <a:p>
            <a:r>
              <a:rPr lang="en-US" dirty="0"/>
              <a:t>Minimum number of selected ingredients for results: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1D011-4F01-4114-8E83-E3863AF211FE}"/>
              </a:ext>
            </a:extLst>
          </p:cNvPr>
          <p:cNvSpPr/>
          <p:nvPr/>
        </p:nvSpPr>
        <p:spPr>
          <a:xfrm>
            <a:off x="8143767" y="1616529"/>
            <a:ext cx="1832746" cy="4395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C1B77F-2757-4A08-ADDE-BBE93D795A5B}"/>
              </a:ext>
            </a:extLst>
          </p:cNvPr>
          <p:cNvSpPr/>
          <p:nvPr/>
        </p:nvSpPr>
        <p:spPr>
          <a:xfrm>
            <a:off x="7658634" y="4204936"/>
            <a:ext cx="461163" cy="3164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501C7167-0CED-4736-9FDF-ABA114B1AC97}"/>
              </a:ext>
            </a:extLst>
          </p:cNvPr>
          <p:cNvSpPr txBox="1"/>
          <p:nvPr/>
        </p:nvSpPr>
        <p:spPr>
          <a:xfrm>
            <a:off x="3582946" y="146942"/>
            <a:ext cx="4891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Potatoe</a:t>
            </a:r>
            <a:r>
              <a:rPr lang="en-US" sz="2400" dirty="0"/>
              <a:t> Recipe Wireframe</a:t>
            </a:r>
          </a:p>
          <a:p>
            <a:pPr algn="ctr"/>
            <a:r>
              <a:rPr lang="en-US" sz="2400" i="1" dirty="0"/>
              <a:t>All Recipes (all_recipes.html)</a:t>
            </a:r>
          </a:p>
          <a:p>
            <a:pPr algn="ctr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20533-034C-4344-96C2-87156902F24F}"/>
              </a:ext>
            </a:extLst>
          </p:cNvPr>
          <p:cNvSpPr txBox="1"/>
          <p:nvPr/>
        </p:nvSpPr>
        <p:spPr>
          <a:xfrm>
            <a:off x="2010773" y="1363623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Potatoe</a:t>
            </a:r>
            <a:r>
              <a:rPr lang="en-US" dirty="0"/>
              <a:t> Recipes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B9EA99-AC86-4CDF-B59E-201F477962E2}"/>
              </a:ext>
            </a:extLst>
          </p:cNvPr>
          <p:cNvGrpSpPr/>
          <p:nvPr/>
        </p:nvGrpSpPr>
        <p:grpSpPr>
          <a:xfrm>
            <a:off x="1534523" y="3374843"/>
            <a:ext cx="3695700" cy="1136510"/>
            <a:chOff x="590550" y="2114550"/>
            <a:chExt cx="3695700" cy="11365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B83027-005A-4219-BDAD-C0815D4F383F}"/>
                </a:ext>
              </a:extLst>
            </p:cNvPr>
            <p:cNvGrpSpPr/>
            <p:nvPr/>
          </p:nvGrpSpPr>
          <p:grpSpPr>
            <a:xfrm>
              <a:off x="590550" y="2114550"/>
              <a:ext cx="1104900" cy="1117460"/>
              <a:chOff x="590550" y="2114550"/>
              <a:chExt cx="1104900" cy="11174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AAEB6C1-686F-4C7F-A9AD-A95FEA8122C6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0EAE05-7A9B-4937-8E75-9E649F636A70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256B14-B53F-471D-A28B-448325D5D0D3}"/>
                </a:ext>
              </a:extLst>
            </p:cNvPr>
            <p:cNvGrpSpPr/>
            <p:nvPr/>
          </p:nvGrpSpPr>
          <p:grpSpPr>
            <a:xfrm>
              <a:off x="1885950" y="2114550"/>
              <a:ext cx="1104900" cy="1136510"/>
              <a:chOff x="590550" y="2095500"/>
              <a:chExt cx="1104900" cy="11365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CE29973-81AC-4468-B374-F18EF9090C48}"/>
                  </a:ext>
                </a:extLst>
              </p:cNvPr>
              <p:cNvSpPr/>
              <p:nvPr/>
            </p:nvSpPr>
            <p:spPr>
              <a:xfrm>
                <a:off x="590550" y="209550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BB4006-50CA-494A-AAE5-C90D884F64B7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2B4D3D-6203-43FD-95D2-10CD52EA297D}"/>
                </a:ext>
              </a:extLst>
            </p:cNvPr>
            <p:cNvGrpSpPr/>
            <p:nvPr/>
          </p:nvGrpSpPr>
          <p:grpSpPr>
            <a:xfrm>
              <a:off x="3181350" y="2114550"/>
              <a:ext cx="1104900" cy="1117460"/>
              <a:chOff x="590550" y="2114550"/>
              <a:chExt cx="1104900" cy="111746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8E1E15-73CC-4017-8088-49FBF5B1E62B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5BA1FD0-AE54-41E5-BF74-D67D333A58FE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5254FF-D8DD-4723-970E-07FB9CCFD80F}"/>
              </a:ext>
            </a:extLst>
          </p:cNvPr>
          <p:cNvGrpSpPr/>
          <p:nvPr/>
        </p:nvGrpSpPr>
        <p:grpSpPr>
          <a:xfrm>
            <a:off x="1534523" y="2082138"/>
            <a:ext cx="3695700" cy="1136510"/>
            <a:chOff x="590550" y="2114550"/>
            <a:chExt cx="3695700" cy="11365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25BEA7-7437-4DDB-A589-14BE77BC6D3F}"/>
                </a:ext>
              </a:extLst>
            </p:cNvPr>
            <p:cNvGrpSpPr/>
            <p:nvPr/>
          </p:nvGrpSpPr>
          <p:grpSpPr>
            <a:xfrm>
              <a:off x="590550" y="2114550"/>
              <a:ext cx="1104900" cy="1117460"/>
              <a:chOff x="590550" y="2114550"/>
              <a:chExt cx="1104900" cy="111746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7F4EFB7-8DE8-4424-9A38-B06057E20E88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DE8E27-3CAE-4C75-8BBC-C7BA98499B39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8A8D7C9-8CD0-4984-8362-A06F43469BDD}"/>
                </a:ext>
              </a:extLst>
            </p:cNvPr>
            <p:cNvGrpSpPr/>
            <p:nvPr/>
          </p:nvGrpSpPr>
          <p:grpSpPr>
            <a:xfrm>
              <a:off x="1885950" y="2114550"/>
              <a:ext cx="1104900" cy="1136510"/>
              <a:chOff x="590550" y="2095500"/>
              <a:chExt cx="1104900" cy="11365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B81FDE-A826-40E5-8C3A-6BEF6921B53D}"/>
                  </a:ext>
                </a:extLst>
              </p:cNvPr>
              <p:cNvSpPr/>
              <p:nvPr/>
            </p:nvSpPr>
            <p:spPr>
              <a:xfrm>
                <a:off x="590550" y="209550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EAA8FC-0B59-429B-B322-5D85C2541EC7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00FB545-A190-4E1F-A312-73326848DA35}"/>
                </a:ext>
              </a:extLst>
            </p:cNvPr>
            <p:cNvGrpSpPr/>
            <p:nvPr/>
          </p:nvGrpSpPr>
          <p:grpSpPr>
            <a:xfrm>
              <a:off x="3181350" y="2114550"/>
              <a:ext cx="1104900" cy="1117460"/>
              <a:chOff x="590550" y="2114550"/>
              <a:chExt cx="1104900" cy="111746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829630-21D6-4E52-A5C9-47164840B2FB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68CC59-A3A2-41AC-837C-93BCAECBCB13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FBFC65D-12CE-4C35-BD9A-7C1B014E7C8B}"/>
              </a:ext>
            </a:extLst>
          </p:cNvPr>
          <p:cNvGrpSpPr/>
          <p:nvPr/>
        </p:nvGrpSpPr>
        <p:grpSpPr>
          <a:xfrm>
            <a:off x="1534523" y="4575982"/>
            <a:ext cx="3695700" cy="1136510"/>
            <a:chOff x="590550" y="2114550"/>
            <a:chExt cx="3695700" cy="11365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17113A3-09F5-401E-A2E2-FF6681C9D3F2}"/>
                </a:ext>
              </a:extLst>
            </p:cNvPr>
            <p:cNvGrpSpPr/>
            <p:nvPr/>
          </p:nvGrpSpPr>
          <p:grpSpPr>
            <a:xfrm>
              <a:off x="590550" y="2114550"/>
              <a:ext cx="1104900" cy="1117460"/>
              <a:chOff x="590550" y="2114550"/>
              <a:chExt cx="1104900" cy="111746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38EA834-7E47-4DCA-9AFF-F294F701A725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BDA65B-C5D9-49FE-BF85-E64ED92E597C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A5AB5D-7172-409B-92A7-65242C48E98D}"/>
                </a:ext>
              </a:extLst>
            </p:cNvPr>
            <p:cNvGrpSpPr/>
            <p:nvPr/>
          </p:nvGrpSpPr>
          <p:grpSpPr>
            <a:xfrm>
              <a:off x="1885950" y="2114550"/>
              <a:ext cx="1104900" cy="1136510"/>
              <a:chOff x="590550" y="2095500"/>
              <a:chExt cx="1104900" cy="113651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57A36F2-2D85-40AF-8B54-92CC4270A29D}"/>
                  </a:ext>
                </a:extLst>
              </p:cNvPr>
              <p:cNvSpPr/>
              <p:nvPr/>
            </p:nvSpPr>
            <p:spPr>
              <a:xfrm>
                <a:off x="590550" y="209550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E7A30A-F2FE-4D83-9077-87022AD6CB57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9713CAB-718B-4412-BC5F-B0D894B6F439}"/>
                </a:ext>
              </a:extLst>
            </p:cNvPr>
            <p:cNvGrpSpPr/>
            <p:nvPr/>
          </p:nvGrpSpPr>
          <p:grpSpPr>
            <a:xfrm>
              <a:off x="3181350" y="2114550"/>
              <a:ext cx="1104900" cy="1117460"/>
              <a:chOff x="590550" y="2114550"/>
              <a:chExt cx="1104900" cy="111746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63CC38-E70E-4CB5-9F1E-F33BFA7E9AB2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1E42FF-4F3B-47F2-B8FE-894255062144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asdf</a:t>
                </a:r>
                <a:endParaRPr lang="en-US" dirty="0"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C043FF-BA84-4EBD-9047-D62101312AC7}"/>
              </a:ext>
            </a:extLst>
          </p:cNvPr>
          <p:cNvSpPr/>
          <p:nvPr/>
        </p:nvSpPr>
        <p:spPr>
          <a:xfrm>
            <a:off x="956980" y="6310552"/>
            <a:ext cx="106299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                                                              Recipes                                                        TEAM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806C79-AE38-43C4-A075-23CFF1807402}"/>
              </a:ext>
            </a:extLst>
          </p:cNvPr>
          <p:cNvSpPr/>
          <p:nvPr/>
        </p:nvSpPr>
        <p:spPr>
          <a:xfrm>
            <a:off x="6686550" y="958188"/>
            <a:ext cx="4762500" cy="5105400"/>
          </a:xfrm>
          <a:prstGeom prst="roundRect">
            <a:avLst>
              <a:gd name="adj" fmla="val 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Ingredients of Selected Recipe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Ingredients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Ingredients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Ingredients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Link to webpage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3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501C7167-0CED-4736-9FDF-ABA114B1AC97}"/>
              </a:ext>
            </a:extLst>
          </p:cNvPr>
          <p:cNvSpPr txBox="1"/>
          <p:nvPr/>
        </p:nvSpPr>
        <p:spPr>
          <a:xfrm>
            <a:off x="3582946" y="146942"/>
            <a:ext cx="4891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Potatoe</a:t>
            </a:r>
            <a:r>
              <a:rPr lang="en-US" sz="2400" dirty="0"/>
              <a:t> Recipe Wireframe</a:t>
            </a:r>
          </a:p>
          <a:p>
            <a:pPr algn="ctr"/>
            <a:r>
              <a:rPr lang="en-US" sz="2400" dirty="0"/>
              <a:t> </a:t>
            </a:r>
            <a:r>
              <a:rPr lang="en-US" sz="2400" i="1" dirty="0"/>
              <a:t>Recipes (recipes.html)</a:t>
            </a:r>
          </a:p>
          <a:p>
            <a:pPr algn="ctr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20533-034C-4344-96C2-87156902F24F}"/>
              </a:ext>
            </a:extLst>
          </p:cNvPr>
          <p:cNvSpPr txBox="1"/>
          <p:nvPr/>
        </p:nvSpPr>
        <p:spPr>
          <a:xfrm>
            <a:off x="1859899" y="1343877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of Recipe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7113A3-09F5-401E-A2E2-FF6681C9D3F2}"/>
              </a:ext>
            </a:extLst>
          </p:cNvPr>
          <p:cNvGrpSpPr/>
          <p:nvPr/>
        </p:nvGrpSpPr>
        <p:grpSpPr>
          <a:xfrm>
            <a:off x="2267165" y="2089104"/>
            <a:ext cx="2100119" cy="2737777"/>
            <a:chOff x="590550" y="2114550"/>
            <a:chExt cx="1104900" cy="133221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8EA834-7E47-4DCA-9AFF-F294F701A725}"/>
                </a:ext>
              </a:extLst>
            </p:cNvPr>
            <p:cNvSpPr/>
            <p:nvPr/>
          </p:nvSpPr>
          <p:spPr>
            <a:xfrm>
              <a:off x="590550" y="2114550"/>
              <a:ext cx="1104900" cy="732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BDA65B-C5D9-49FE-BF85-E64ED92E597C}"/>
                </a:ext>
              </a:extLst>
            </p:cNvPr>
            <p:cNvSpPr txBox="1"/>
            <p:nvPr/>
          </p:nvSpPr>
          <p:spPr>
            <a:xfrm>
              <a:off x="740474" y="2862678"/>
              <a:ext cx="811370" cy="584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Serving size: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Prep Time: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C043FF-BA84-4EBD-9047-D62101312AC7}"/>
              </a:ext>
            </a:extLst>
          </p:cNvPr>
          <p:cNvSpPr/>
          <p:nvPr/>
        </p:nvSpPr>
        <p:spPr>
          <a:xfrm>
            <a:off x="956980" y="6310552"/>
            <a:ext cx="106299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                                                              Recipes                                                        TEAM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806C79-AE38-43C4-A075-23CFF1807402}"/>
              </a:ext>
            </a:extLst>
          </p:cNvPr>
          <p:cNvSpPr/>
          <p:nvPr/>
        </p:nvSpPr>
        <p:spPr>
          <a:xfrm>
            <a:off x="956980" y="1067372"/>
            <a:ext cx="10629900" cy="5105400"/>
          </a:xfrm>
          <a:prstGeom prst="roundRect">
            <a:avLst>
              <a:gd name="adj" fmla="val 4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25F893-219E-483A-9CD2-EB421E78EB4B}"/>
              </a:ext>
            </a:extLst>
          </p:cNvPr>
          <p:cNvSpPr txBox="1"/>
          <p:nvPr/>
        </p:nvSpPr>
        <p:spPr>
          <a:xfrm>
            <a:off x="6369698" y="1529969"/>
            <a:ext cx="4589453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Ingredients: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Directions:</a:t>
            </a:r>
            <a:endParaRPr lang="en-US" dirty="0"/>
          </a:p>
          <a:p>
            <a:r>
              <a:rPr lang="en-US" dirty="0"/>
              <a:t>Ipsum Lorem……………..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5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501C7167-0CED-4736-9FDF-ABA114B1AC97}"/>
              </a:ext>
            </a:extLst>
          </p:cNvPr>
          <p:cNvSpPr txBox="1"/>
          <p:nvPr/>
        </p:nvSpPr>
        <p:spPr>
          <a:xfrm>
            <a:off x="3582946" y="146942"/>
            <a:ext cx="4891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Potatoe</a:t>
            </a:r>
            <a:r>
              <a:rPr lang="en-US" sz="2400" dirty="0"/>
              <a:t> Recipe Wireframe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Team (about_me.html)</a:t>
            </a:r>
          </a:p>
          <a:p>
            <a:pPr algn="ctr"/>
            <a:endParaRPr lang="en-US" sz="2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5254FF-D8DD-4723-970E-07FB9CCFD80F}"/>
              </a:ext>
            </a:extLst>
          </p:cNvPr>
          <p:cNvGrpSpPr/>
          <p:nvPr/>
        </p:nvGrpSpPr>
        <p:grpSpPr>
          <a:xfrm>
            <a:off x="2257142" y="2120948"/>
            <a:ext cx="7677716" cy="1739235"/>
            <a:chOff x="590550" y="2114550"/>
            <a:chExt cx="3695700" cy="89019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25BEA7-7437-4DDB-A589-14BE77BC6D3F}"/>
                </a:ext>
              </a:extLst>
            </p:cNvPr>
            <p:cNvGrpSpPr/>
            <p:nvPr/>
          </p:nvGrpSpPr>
          <p:grpSpPr>
            <a:xfrm>
              <a:off x="590550" y="2114550"/>
              <a:ext cx="1104900" cy="871141"/>
              <a:chOff x="590550" y="2114550"/>
              <a:chExt cx="1104900" cy="87114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7F4EFB7-8DE8-4424-9A38-B06057E20E88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DE8E27-3CAE-4C75-8BBC-C7BA98499B39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12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Michelle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8A8D7C9-8CD0-4984-8362-A06F43469BDD}"/>
                </a:ext>
              </a:extLst>
            </p:cNvPr>
            <p:cNvGrpSpPr/>
            <p:nvPr/>
          </p:nvGrpSpPr>
          <p:grpSpPr>
            <a:xfrm>
              <a:off x="1885950" y="2114550"/>
              <a:ext cx="1104900" cy="890191"/>
              <a:chOff x="590550" y="2095500"/>
              <a:chExt cx="1104900" cy="89019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B81FDE-A826-40E5-8C3A-6BEF6921B53D}"/>
                  </a:ext>
                </a:extLst>
              </p:cNvPr>
              <p:cNvSpPr/>
              <p:nvPr/>
            </p:nvSpPr>
            <p:spPr>
              <a:xfrm>
                <a:off x="590550" y="209550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EAA8FC-0B59-429B-B322-5D85C2541EC7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12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Ryan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00FB545-A190-4E1F-A312-73326848DA35}"/>
                </a:ext>
              </a:extLst>
            </p:cNvPr>
            <p:cNvGrpSpPr/>
            <p:nvPr/>
          </p:nvGrpSpPr>
          <p:grpSpPr>
            <a:xfrm>
              <a:off x="3181350" y="2114550"/>
              <a:ext cx="1104900" cy="871141"/>
              <a:chOff x="590550" y="2114550"/>
              <a:chExt cx="1104900" cy="87114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829630-21D6-4E52-A5C9-47164840B2FB}"/>
                  </a:ext>
                </a:extLst>
              </p:cNvPr>
              <p:cNvSpPr/>
              <p:nvPr/>
            </p:nvSpPr>
            <p:spPr>
              <a:xfrm>
                <a:off x="590550" y="2114550"/>
                <a:ext cx="1104900" cy="73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68CC59-A3A2-41AC-837C-93BCAECBCB13}"/>
                  </a:ext>
                </a:extLst>
              </p:cNvPr>
              <p:cNvSpPr txBox="1"/>
              <p:nvPr/>
            </p:nvSpPr>
            <p:spPr>
              <a:xfrm>
                <a:off x="804580" y="2862678"/>
                <a:ext cx="676840" cy="12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James</a:t>
                </a:r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C043FF-BA84-4EBD-9047-D62101312AC7}"/>
              </a:ext>
            </a:extLst>
          </p:cNvPr>
          <p:cNvSpPr/>
          <p:nvPr/>
        </p:nvSpPr>
        <p:spPr>
          <a:xfrm>
            <a:off x="956980" y="6310552"/>
            <a:ext cx="106299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                                                              Recipes                                                       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1D011-4F01-4114-8E83-E3863AF211FE}"/>
              </a:ext>
            </a:extLst>
          </p:cNvPr>
          <p:cNvSpPr/>
          <p:nvPr/>
        </p:nvSpPr>
        <p:spPr>
          <a:xfrm>
            <a:off x="8143767" y="1616529"/>
            <a:ext cx="1832746" cy="4395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0C9B9-1C47-4514-A940-7BD59C30268C}"/>
              </a:ext>
            </a:extLst>
          </p:cNvPr>
          <p:cNvSpPr txBox="1"/>
          <p:nvPr/>
        </p:nvSpPr>
        <p:spPr>
          <a:xfrm>
            <a:off x="2257142" y="4106172"/>
            <a:ext cx="2283685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Ipsum lorem….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CDD2DB-F857-4832-A97B-F33EA86BF3EC}"/>
              </a:ext>
            </a:extLst>
          </p:cNvPr>
          <p:cNvSpPr txBox="1"/>
          <p:nvPr/>
        </p:nvSpPr>
        <p:spPr>
          <a:xfrm>
            <a:off x="4926157" y="4106172"/>
            <a:ext cx="231754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Ipsum lorem….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BE5701-8608-4971-A30C-0D15D3DA9D9A}"/>
              </a:ext>
            </a:extLst>
          </p:cNvPr>
          <p:cNvSpPr txBox="1"/>
          <p:nvPr/>
        </p:nvSpPr>
        <p:spPr>
          <a:xfrm>
            <a:off x="7629030" y="4106172"/>
            <a:ext cx="22954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Ipsum lorem….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1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216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9</cp:revision>
  <dcterms:created xsi:type="dcterms:W3CDTF">2020-05-09T22:28:54Z</dcterms:created>
  <dcterms:modified xsi:type="dcterms:W3CDTF">2020-05-12T04:04:33Z</dcterms:modified>
</cp:coreProperties>
</file>