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4DA3-32C3-4ACD-81CC-E718D37BF385}" type="datetimeFigureOut">
              <a:rPr lang="zh-CN" altLang="en-US" smtClean="0"/>
              <a:t>2015/8/6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DFE1-45EB-4F2F-A551-ED869B582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48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4DA3-32C3-4ACD-81CC-E718D37BF385}" type="datetimeFigureOut">
              <a:rPr lang="zh-CN" altLang="en-US" smtClean="0"/>
              <a:t>2015/8/6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DFE1-45EB-4F2F-A551-ED869B582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21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4DA3-32C3-4ACD-81CC-E718D37BF385}" type="datetimeFigureOut">
              <a:rPr lang="zh-CN" altLang="en-US" smtClean="0"/>
              <a:t>2015/8/6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DFE1-45EB-4F2F-A551-ED869B5825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1234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4DA3-32C3-4ACD-81CC-E718D37BF385}" type="datetimeFigureOut">
              <a:rPr lang="zh-CN" altLang="en-US" smtClean="0"/>
              <a:t>2015/8/6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DFE1-45EB-4F2F-A551-ED869B582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127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4DA3-32C3-4ACD-81CC-E718D37BF385}" type="datetimeFigureOut">
              <a:rPr lang="zh-CN" altLang="en-US" smtClean="0"/>
              <a:t>2015/8/6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DFE1-45EB-4F2F-A551-ED869B5825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567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4DA3-32C3-4ACD-81CC-E718D37BF385}" type="datetimeFigureOut">
              <a:rPr lang="zh-CN" altLang="en-US" smtClean="0"/>
              <a:t>2015/8/6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DFE1-45EB-4F2F-A551-ED869B582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241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4DA3-32C3-4ACD-81CC-E718D37BF385}" type="datetimeFigureOut">
              <a:rPr lang="zh-CN" altLang="en-US" smtClean="0"/>
              <a:t>2015/8/6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DFE1-45EB-4F2F-A551-ED869B582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523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4DA3-32C3-4ACD-81CC-E718D37BF385}" type="datetimeFigureOut">
              <a:rPr lang="zh-CN" altLang="en-US" smtClean="0"/>
              <a:t>2015/8/6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DFE1-45EB-4F2F-A551-ED869B582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28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4DA3-32C3-4ACD-81CC-E718D37BF385}" type="datetimeFigureOut">
              <a:rPr lang="zh-CN" altLang="en-US" smtClean="0"/>
              <a:t>2015/8/6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DFE1-45EB-4F2F-A551-ED869B582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85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4DA3-32C3-4ACD-81CC-E718D37BF385}" type="datetimeFigureOut">
              <a:rPr lang="zh-CN" altLang="en-US" smtClean="0"/>
              <a:t>2015/8/6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DFE1-45EB-4F2F-A551-ED869B582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58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4DA3-32C3-4ACD-81CC-E718D37BF385}" type="datetimeFigureOut">
              <a:rPr lang="zh-CN" altLang="en-US" smtClean="0"/>
              <a:t>2015/8/6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DFE1-45EB-4F2F-A551-ED869B582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97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4DA3-32C3-4ACD-81CC-E718D37BF385}" type="datetimeFigureOut">
              <a:rPr lang="zh-CN" altLang="en-US" smtClean="0"/>
              <a:t>2015/8/6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DFE1-45EB-4F2F-A551-ED869B582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12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4DA3-32C3-4ACD-81CC-E718D37BF385}" type="datetimeFigureOut">
              <a:rPr lang="zh-CN" altLang="en-US" smtClean="0"/>
              <a:t>2015/8/6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DFE1-45EB-4F2F-A551-ED869B582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06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4DA3-32C3-4ACD-81CC-E718D37BF385}" type="datetimeFigureOut">
              <a:rPr lang="zh-CN" altLang="en-US" smtClean="0"/>
              <a:t>2015/8/6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DFE1-45EB-4F2F-A551-ED869B582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1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4DA3-32C3-4ACD-81CC-E718D37BF385}" type="datetimeFigureOut">
              <a:rPr lang="zh-CN" altLang="en-US" smtClean="0"/>
              <a:t>2015/8/6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DFE1-45EB-4F2F-A551-ED869B582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82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4DA3-32C3-4ACD-81CC-E718D37BF385}" type="datetimeFigureOut">
              <a:rPr lang="zh-CN" altLang="en-US" smtClean="0"/>
              <a:t>2015/8/6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DFE1-45EB-4F2F-A551-ED869B582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57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74DA3-32C3-4ACD-81CC-E718D37BF385}" type="datetimeFigureOut">
              <a:rPr lang="zh-CN" altLang="en-US" smtClean="0"/>
              <a:t>2015/8/6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9FDFE1-45EB-4F2F-A551-ED869B582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62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MyGraph</a:t>
            </a:r>
            <a:r>
              <a:rPr lang="zh-CN" altLang="en-US" dirty="0" smtClean="0"/>
              <a:t>产品发布会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李书昂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72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/>
              <a:t>打开，保存</a:t>
            </a:r>
            <a:endParaRPr lang="en-US" altLang="zh-CN" sz="2400" dirty="0" smtClean="0"/>
          </a:p>
          <a:p>
            <a:r>
              <a:rPr lang="zh-CN" altLang="en-US" sz="2400" dirty="0"/>
              <a:t>放大</a:t>
            </a:r>
            <a:r>
              <a:rPr lang="zh-CN" altLang="en-US" sz="2400" dirty="0" smtClean="0"/>
              <a:t>缩小</a:t>
            </a:r>
            <a:endParaRPr lang="en-US" altLang="zh-CN" sz="2400" dirty="0" smtClean="0"/>
          </a:p>
          <a:p>
            <a:r>
              <a:rPr lang="zh-CN" altLang="en-US" sz="2400" dirty="0" smtClean="0"/>
              <a:t>旋转</a:t>
            </a:r>
            <a:endParaRPr lang="en-US" altLang="zh-CN" sz="2400" dirty="0" smtClean="0"/>
          </a:p>
          <a:p>
            <a:r>
              <a:rPr lang="zh-CN" altLang="en-US" sz="2400" dirty="0" smtClean="0"/>
              <a:t>显示信息</a:t>
            </a:r>
            <a:endParaRPr lang="en-US" altLang="zh-CN" sz="2400" dirty="0" smtClean="0"/>
          </a:p>
          <a:p>
            <a:r>
              <a:rPr lang="zh-CN" altLang="en-US" sz="2400" dirty="0" smtClean="0"/>
              <a:t>拖动点线</a:t>
            </a:r>
            <a:endParaRPr lang="en-US" altLang="zh-CN" sz="2400" dirty="0" smtClean="0"/>
          </a:p>
          <a:p>
            <a:r>
              <a:rPr lang="zh-CN" altLang="en-US" sz="2400" dirty="0" smtClean="0"/>
              <a:t>搜索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type</a:t>
            </a:r>
          </a:p>
          <a:p>
            <a:r>
              <a:rPr lang="zh-CN" altLang="en-US" sz="2400" dirty="0"/>
              <a:t>切换</a:t>
            </a:r>
            <a:r>
              <a:rPr lang="zh-CN" altLang="en-US" sz="2400" dirty="0" smtClean="0"/>
              <a:t>算法</a:t>
            </a:r>
            <a:endParaRPr lang="en-US" altLang="zh-CN" sz="2400" dirty="0" smtClean="0"/>
          </a:p>
          <a:p>
            <a:r>
              <a:rPr lang="zh-CN" altLang="en-US" sz="2400" dirty="0" smtClean="0"/>
              <a:t>随机算法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27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个性化设置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隐藏显示点线</a:t>
            </a:r>
            <a:endParaRPr lang="en-US" altLang="zh-CN" dirty="0" smtClean="0"/>
          </a:p>
          <a:p>
            <a:r>
              <a:rPr lang="zh-CN" altLang="en-US" dirty="0" smtClean="0"/>
              <a:t>改变颜色，线宽，半径</a:t>
            </a:r>
            <a:endParaRPr lang="en-US" altLang="zh-CN" dirty="0" smtClean="0"/>
          </a:p>
          <a:p>
            <a:r>
              <a:rPr lang="zh-CN" altLang="en-US" dirty="0" smtClean="0"/>
              <a:t>保存，打开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45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9434" y="27432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Thanks for your watching 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3098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46</Words>
  <Application>Microsoft Office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方正姚体</vt:lpstr>
      <vt:lpstr>华文新魏</vt:lpstr>
      <vt:lpstr>Arial</vt:lpstr>
      <vt:lpstr>Trebuchet MS</vt:lpstr>
      <vt:lpstr>Wingdings 3</vt:lpstr>
      <vt:lpstr>平面</vt:lpstr>
      <vt:lpstr>MyGraph产品发布会</vt:lpstr>
      <vt:lpstr>功能：</vt:lpstr>
      <vt:lpstr>个性化设置</vt:lpstr>
      <vt:lpstr>Thanks for your watching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MyGraph产品发布会</dc:title>
  <dc:creator>Chris Lee</dc:creator>
  <cp:lastModifiedBy>Chris Lee</cp:lastModifiedBy>
  <cp:revision>2</cp:revision>
  <dcterms:created xsi:type="dcterms:W3CDTF">2015-08-06T05:21:29Z</dcterms:created>
  <dcterms:modified xsi:type="dcterms:W3CDTF">2015-08-06T05:37:14Z</dcterms:modified>
</cp:coreProperties>
</file>