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4" r:id="rId3"/>
    <p:sldId id="345" r:id="rId4"/>
    <p:sldId id="346" r:id="rId5"/>
    <p:sldId id="347" r:id="rId6"/>
    <p:sldId id="352" r:id="rId7"/>
    <p:sldId id="348" r:id="rId8"/>
    <p:sldId id="349" r:id="rId9"/>
    <p:sldId id="350" r:id="rId10"/>
    <p:sldId id="351" r:id="rId11"/>
    <p:sldId id="34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358" autoAdjust="0"/>
  </p:normalViewPr>
  <p:slideViewPr>
    <p:cSldViewPr snapToGrid="0">
      <p:cViewPr varScale="1">
        <p:scale>
          <a:sx n="71" d="100"/>
          <a:sy n="71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E026E-65CE-4750-A1C7-DF327C8C47A5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BBCC-1FA3-4470-A5AF-4615E882F0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EBBCC-1FA3-4470-A5AF-4615E882F0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918"/>
            <a:ext cx="7886700" cy="510649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/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0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65824-9EBA-4C76-B373-9F33B7D8E0CA}" type="datetimeFigureOut">
              <a:rPr lang="zh-CN" altLang="en-US" smtClean="0"/>
              <a:t>2015/7/25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ehat.com/qt-creator-on-windows-debugger-installation-and-configur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333333"/>
                </a:solidFill>
              </a:rPr>
              <a:t>Qt</a:t>
            </a:r>
            <a:r>
              <a:rPr lang="zh-CN" altLang="en-US" dirty="0" smtClean="0">
                <a:solidFill>
                  <a:srgbClr val="333333"/>
                </a:solidFill>
              </a:rPr>
              <a:t>信</a:t>
            </a:r>
            <a:r>
              <a:rPr lang="zh-CN" altLang="en-US" dirty="0">
                <a:solidFill>
                  <a:srgbClr val="333333"/>
                </a:solidFill>
              </a:rPr>
              <a:t>号</a:t>
            </a:r>
            <a:r>
              <a:rPr lang="en-US" altLang="zh-CN" dirty="0">
                <a:solidFill>
                  <a:srgbClr val="333333"/>
                </a:solidFill>
              </a:rPr>
              <a:t>/</a:t>
            </a:r>
            <a:r>
              <a:rPr lang="zh-CN" altLang="en-US" dirty="0">
                <a:solidFill>
                  <a:srgbClr val="333333"/>
                </a:solidFill>
              </a:rPr>
              <a:t>槽机</a:t>
            </a:r>
            <a:r>
              <a:rPr lang="zh-CN" altLang="en-US" dirty="0" smtClean="0">
                <a:solidFill>
                  <a:srgbClr val="333333"/>
                </a:solidFill>
              </a:rPr>
              <a:t>制</a:t>
            </a:r>
            <a:r>
              <a:rPr lang="zh-CN" altLang="en-US" dirty="0">
                <a:solidFill>
                  <a:srgbClr val="333333"/>
                </a:solidFill>
              </a:rPr>
              <a:t>补</a:t>
            </a:r>
            <a:r>
              <a:rPr lang="zh-CN" altLang="en-US" dirty="0" smtClean="0">
                <a:solidFill>
                  <a:srgbClr val="333333"/>
                </a:solidFill>
              </a:rPr>
              <a:t>充及程序调试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刘世霞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清华大学软件学院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dirty="0" smtClean="0"/>
              <a:t>shixia@tsinghua.edu.cn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3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qDebug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918"/>
            <a:ext cx="8515350" cy="5106498"/>
          </a:xfrm>
        </p:spPr>
        <p:txBody>
          <a:bodyPr/>
          <a:lstStyle/>
          <a:p>
            <a:r>
              <a:rPr lang="zh-CN" altLang="en-US" dirty="0" smtClean="0"/>
              <a:t>将调试信息直接输出到控制台</a:t>
            </a:r>
            <a:endParaRPr lang="en-US" altLang="zh-CN" dirty="0" smtClean="0"/>
          </a:p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QDebug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QKeyEvent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keyEvent</a:t>
            </a:r>
            <a:r>
              <a:rPr lang="en-US" altLang="zh-CN" dirty="0"/>
              <a:t> = </a:t>
            </a:r>
            <a:r>
              <a:rPr lang="en-US" altLang="zh-CN" dirty="0" err="1"/>
              <a:t>static_cast</a:t>
            </a:r>
            <a:r>
              <a:rPr lang="en-US" altLang="zh-CN" dirty="0"/>
              <a:t>&lt;</a:t>
            </a:r>
            <a:r>
              <a:rPr lang="en-US" altLang="zh-CN" dirty="0" err="1"/>
              <a:t>QKeyEvent</a:t>
            </a:r>
            <a:r>
              <a:rPr lang="en-US" altLang="zh-CN" dirty="0"/>
              <a:t>*&gt;(event);</a:t>
            </a:r>
          </a:p>
          <a:p>
            <a:pPr marL="0" indent="0">
              <a:buNone/>
            </a:pPr>
            <a:r>
              <a:rPr lang="en-US" altLang="zh-CN" dirty="0" err="1" smtClean="0"/>
              <a:t>qDebug</a:t>
            </a:r>
            <a:r>
              <a:rPr lang="en-US" altLang="zh-CN" dirty="0"/>
              <a:t>() &lt;&lt; "Ate key press " &lt;&lt; </a:t>
            </a:r>
            <a:r>
              <a:rPr lang="en-US" altLang="zh-CN" dirty="0" err="1"/>
              <a:t>keyEvent</a:t>
            </a:r>
            <a:r>
              <a:rPr lang="en-US" altLang="zh-CN" dirty="0"/>
              <a:t>-&gt;key();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2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333333"/>
                </a:solidFill>
                <a:latin typeface="Verdana" pitchFamily="34" charset="0"/>
              </a:rPr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8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信号和槽机制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Qt</a:t>
            </a:r>
            <a:r>
              <a:rPr lang="en-US" altLang="zh-CN" dirty="0" smtClean="0"/>
              <a:t> 4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关联例子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Sender</a:t>
            </a:r>
            <a:r>
              <a:rPr lang="zh-CN" altLang="en-US" dirty="0" smtClean="0"/>
              <a:t>类：值改变时发送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Receiver</a:t>
            </a:r>
            <a:r>
              <a:rPr lang="zh-CN" altLang="en-US" dirty="0" smtClean="0"/>
              <a:t>类：槽</a:t>
            </a:r>
            <a:r>
              <a:rPr lang="en-US" altLang="zh-CN" dirty="0" err="1" smtClean="0"/>
              <a:t>showValue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QString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中对改变的值做相应处理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connect(sender</a:t>
            </a:r>
            <a:r>
              <a:rPr lang="en-US" altLang="zh-CN" dirty="0"/>
              <a:t>, SIGNAL(</a:t>
            </a:r>
            <a:r>
              <a:rPr lang="en-US" altLang="zh-CN" dirty="0" err="1"/>
              <a:t>valueChanged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 ), receiver, SLOT(</a:t>
            </a:r>
            <a:r>
              <a:rPr lang="en-US" altLang="zh-CN" dirty="0" err="1"/>
              <a:t>showValue</a:t>
            </a:r>
            <a:r>
              <a:rPr lang="en-US" altLang="zh-CN" dirty="0"/>
              <a:t> (</a:t>
            </a:r>
            <a:r>
              <a:rPr lang="en-US" altLang="zh-CN" dirty="0" err="1"/>
              <a:t>QString</a:t>
            </a:r>
            <a:r>
              <a:rPr lang="en-US" altLang="zh-CN" dirty="0"/>
              <a:t>) )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SIGNAL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将其参数转成相应的字符串表，</a:t>
            </a:r>
            <a:r>
              <a:rPr lang="en-US" altLang="zh-CN" dirty="0" smtClean="0"/>
              <a:t>connect</a:t>
            </a:r>
            <a:r>
              <a:rPr lang="zh-CN" altLang="en-US" dirty="0"/>
              <a:t>根</a:t>
            </a:r>
            <a:r>
              <a:rPr lang="zh-CN" altLang="en-US" dirty="0" smtClean="0"/>
              <a:t>据关联情况在这个表中比较匹配，找出槽函数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302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没有编译期的检查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宏处理，失去类型信息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无法使用相容类型的参数</a:t>
            </a:r>
            <a:endParaRPr lang="en-US" altLang="zh-CN" dirty="0" smtClean="0"/>
          </a:p>
          <a:p>
            <a:pPr lvl="1"/>
            <a:r>
              <a:rPr lang="zh-CN" altLang="en-US" dirty="0"/>
              <a:t>严</a:t>
            </a:r>
            <a:r>
              <a:rPr lang="zh-CN" altLang="en-US" dirty="0" smtClean="0"/>
              <a:t>格的字符串匹配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Typedef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的类型不能正常工作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1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信号和槽机制</a:t>
            </a:r>
            <a:r>
              <a:rPr lang="en-US" altLang="zh-CN" dirty="0"/>
              <a:t>-</a:t>
            </a:r>
            <a:r>
              <a:rPr lang="en-US" altLang="zh-CN" dirty="0" err="1"/>
              <a:t>Qt</a:t>
            </a:r>
            <a:r>
              <a:rPr lang="en-US" altLang="zh-CN" dirty="0"/>
              <a:t> 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Connect (sender, &amp;Sender::</a:t>
            </a:r>
            <a:r>
              <a:rPr lang="en-US" altLang="zh-CN" dirty="0" err="1" smtClean="0"/>
              <a:t>valueChanged</a:t>
            </a:r>
            <a:r>
              <a:rPr lang="en-US" altLang="zh-CN" dirty="0" smtClean="0"/>
              <a:t>, receiver, &amp;Receiver::</a:t>
            </a:r>
            <a:r>
              <a:rPr lang="en-US" altLang="zh-CN" dirty="0"/>
              <a:t> </a:t>
            </a:r>
            <a:r>
              <a:rPr lang="en-US" altLang="zh-CN" dirty="0" err="1" smtClean="0"/>
              <a:t>showValue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</a:t>
            </a:r>
            <a:r>
              <a:rPr lang="zh-CN" altLang="en-US" dirty="0" smtClean="0"/>
              <a:t>持编译期的检查</a:t>
            </a:r>
            <a:endParaRPr lang="en-US" altLang="zh-CN" dirty="0" smtClean="0"/>
          </a:p>
          <a:p>
            <a:r>
              <a:rPr lang="zh-CN" altLang="en-US" dirty="0"/>
              <a:t>支</a:t>
            </a:r>
            <a:r>
              <a:rPr lang="zh-CN" altLang="en-US" dirty="0" smtClean="0"/>
              <a:t>持相容参数类型的自动转换</a:t>
            </a:r>
            <a:endParaRPr lang="en-US" altLang="zh-CN" dirty="0" smtClean="0"/>
          </a:p>
          <a:p>
            <a:r>
              <a:rPr lang="zh-CN" altLang="en-US" dirty="0"/>
              <a:t>允</a:t>
            </a:r>
            <a:r>
              <a:rPr lang="zh-CN" altLang="en-US" dirty="0" smtClean="0"/>
              <a:t>许连接到任意函数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3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程序调试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使用调试器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qDebug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3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自动关联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61238"/>
            <a:ext cx="7886700" cy="3505178"/>
          </a:xfrm>
        </p:spPr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setupUI</a:t>
            </a:r>
            <a:r>
              <a:rPr lang="zh-CN" altLang="en-US" dirty="0" smtClean="0"/>
              <a:t>中调用了</a:t>
            </a:r>
            <a:r>
              <a:rPr lang="en-US" altLang="zh-CN" dirty="0" err="1"/>
              <a:t>QMetaObject</a:t>
            </a:r>
            <a:r>
              <a:rPr lang="en-US" altLang="zh-CN" dirty="0"/>
              <a:t>::</a:t>
            </a:r>
            <a:r>
              <a:rPr lang="en-US" altLang="zh-CN" dirty="0" err="1"/>
              <a:t>connectSlotsByName</a:t>
            </a:r>
            <a:r>
              <a:rPr lang="en-US" altLang="zh-CN" dirty="0"/>
              <a:t>(</a:t>
            </a:r>
            <a:r>
              <a:rPr lang="en-US" altLang="zh-CN" dirty="0"/>
              <a:t>Widget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自动关联部件的定义都要在</a:t>
            </a:r>
            <a:r>
              <a:rPr lang="en-US" altLang="zh-CN" dirty="0" err="1" smtClean="0"/>
              <a:t>setupUI</a:t>
            </a:r>
            <a:r>
              <a:rPr lang="zh-CN" altLang="en-US" dirty="0" smtClean="0"/>
              <a:t>函数之前定义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75715" y="1334247"/>
            <a:ext cx="7903509" cy="13282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4934" rIns="81639" bIns="40820"/>
          <a:lstStyle/>
          <a:p>
            <a:pPr algn="ctr"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on_ </a:t>
            </a:r>
            <a:r>
              <a:rPr lang="en-US" altLang="zh-CN" i="1" dirty="0">
                <a:solidFill>
                  <a:srgbClr val="66B036"/>
                </a:solidFill>
                <a:latin typeface="Calibri (Body)"/>
              </a:rPr>
              <a:t>object name</a:t>
            </a:r>
            <a:r>
              <a:rPr lang="en-US" altLang="zh-CN" i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_ </a:t>
            </a:r>
            <a:r>
              <a:rPr lang="en-US" altLang="zh-CN" i="1" dirty="0">
                <a:solidFill>
                  <a:srgbClr val="66B036"/>
                </a:solidFill>
                <a:latin typeface="Calibri (Body)"/>
              </a:rPr>
              <a:t>signal name</a:t>
            </a:r>
            <a:r>
              <a:rPr lang="en-US" altLang="zh-CN" i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( </a:t>
            </a:r>
            <a:r>
              <a:rPr lang="en-US" altLang="zh-CN" i="1" dirty="0">
                <a:solidFill>
                  <a:srgbClr val="66B036"/>
                </a:solidFill>
                <a:latin typeface="Calibri (Body)"/>
              </a:rPr>
              <a:t>signal parameters</a:t>
            </a:r>
            <a:r>
              <a:rPr lang="en-US" altLang="zh-CN" i="1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alibri (Body)"/>
              </a:rPr>
              <a:t>)</a:t>
            </a:r>
            <a:endParaRPr lang="en-US" altLang="zh-CN" dirty="0">
              <a:solidFill>
                <a:srgbClr val="000000"/>
              </a:solidFill>
              <a:latin typeface="Calibri (Body)"/>
            </a:endParaRPr>
          </a:p>
          <a:p>
            <a:pPr algn="ctr"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dirty="0" err="1" smtClean="0">
                <a:solidFill>
                  <a:srgbClr val="000000"/>
                </a:solidFill>
                <a:latin typeface="Calibri (Body)"/>
              </a:rPr>
              <a:t>on_addButton_clicked</a:t>
            </a:r>
            <a:r>
              <a:rPr lang="en-US" altLang="zh-CN" dirty="0" smtClean="0">
                <a:solidFill>
                  <a:srgbClr val="000000"/>
                </a:solidFill>
                <a:latin typeface="Calibri (Body)"/>
              </a:rPr>
              <a:t>();</a:t>
            </a:r>
            <a:endParaRPr lang="en-US" altLang="zh-CN" dirty="0">
              <a:solidFill>
                <a:srgbClr val="000000"/>
              </a:solidFill>
              <a:latin typeface="Calibri (Body)"/>
            </a:endParaRPr>
          </a:p>
          <a:p>
            <a:pPr algn="ctr"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 (Body)"/>
              </a:rPr>
              <a:t>on_deleteButton_clicked</a:t>
            </a:r>
            <a:r>
              <a:rPr lang="en-US" altLang="zh-CN" dirty="0" smtClean="0">
                <a:solidFill>
                  <a:srgbClr val="000000"/>
                </a:solidFill>
                <a:latin typeface="Calibri (Body)"/>
              </a:rPr>
              <a:t>();</a:t>
            </a:r>
            <a:endParaRPr lang="en-US" altLang="zh-CN" dirty="0">
              <a:solidFill>
                <a:srgbClr val="000000"/>
              </a:solidFill>
              <a:latin typeface="Calibri (Body)"/>
            </a:endParaRPr>
          </a:p>
          <a:p>
            <a:pPr algn="ctr">
              <a:lnSpc>
                <a:spcPct val="98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n-US" altLang="zh-CN" dirty="0" err="1">
                <a:solidFill>
                  <a:srgbClr val="000000"/>
                </a:solidFill>
                <a:latin typeface="Calibri (Body)"/>
              </a:rPr>
              <a:t>on_listWidget_currentItemChanged</a:t>
            </a: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alibri (Body)"/>
              </a:rPr>
              <a:t>QListWidgetItem</a:t>
            </a: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*,</a:t>
            </a:r>
            <a:r>
              <a:rPr lang="en-US" altLang="zh-CN" dirty="0" err="1">
                <a:solidFill>
                  <a:srgbClr val="000000"/>
                </a:solidFill>
                <a:latin typeface="Calibri (Body)"/>
              </a:rPr>
              <a:t>QListWidgetItem</a:t>
            </a:r>
            <a:r>
              <a:rPr lang="en-US" altLang="zh-CN" dirty="0">
                <a:solidFill>
                  <a:srgbClr val="000000"/>
                </a:solidFill>
                <a:latin typeface="Calibri (Body)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35989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使用调试</a:t>
            </a:r>
            <a:r>
              <a:rPr lang="zh-CN" altLang="en-US" dirty="0" smtClean="0"/>
              <a:t>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安装调试器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 CDB</a:t>
            </a:r>
          </a:p>
          <a:p>
            <a:pPr lvl="1"/>
            <a:r>
              <a:rPr lang="en-US" altLang="zh-CN" dirty="0">
                <a:hlinkClick r:id="rId2"/>
              </a:rPr>
              <a:t>https://www.librehat.com/qt-creator-on-windows-debugger-installation-and-configuration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置断点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步调试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6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8" y="1509432"/>
            <a:ext cx="9054352" cy="50930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17059" y="3052482"/>
            <a:ext cx="632012" cy="470647"/>
          </a:xfrm>
          <a:prstGeom prst="ellipse">
            <a:avLst/>
          </a:prstGeom>
          <a:noFill/>
          <a:ln w="603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/>
          <p:cNvSpPr/>
          <p:nvPr/>
        </p:nvSpPr>
        <p:spPr>
          <a:xfrm>
            <a:off x="0" y="5782235"/>
            <a:ext cx="632012" cy="470647"/>
          </a:xfrm>
          <a:prstGeom prst="ellipse">
            <a:avLst/>
          </a:prstGeom>
          <a:noFill/>
          <a:ln w="603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设置断点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2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单步调试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单步 （</a:t>
            </a:r>
            <a:r>
              <a:rPr lang="en-US" altLang="zh-CN" dirty="0" smtClean="0"/>
              <a:t>F10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单步进入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单步跳出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7562" b="66165"/>
          <a:stretch/>
        </p:blipFill>
        <p:spPr>
          <a:xfrm>
            <a:off x="1160649" y="1685645"/>
            <a:ext cx="4893769" cy="990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14341" b="18354"/>
          <a:stretch/>
        </p:blipFill>
        <p:spPr>
          <a:xfrm>
            <a:off x="911522" y="3277338"/>
            <a:ext cx="5142896" cy="938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4946"/>
          <a:stretch/>
        </p:blipFill>
        <p:spPr>
          <a:xfrm>
            <a:off x="911522" y="4890985"/>
            <a:ext cx="5142896" cy="84435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721224" y="1575168"/>
            <a:ext cx="632012" cy="470647"/>
          </a:xfrm>
          <a:prstGeom prst="ellipse">
            <a:avLst/>
          </a:prstGeom>
          <a:noFill/>
          <a:ln w="603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/>
          <p:cNvSpPr/>
          <p:nvPr/>
        </p:nvSpPr>
        <p:spPr>
          <a:xfrm>
            <a:off x="1909483" y="3236428"/>
            <a:ext cx="632012" cy="470647"/>
          </a:xfrm>
          <a:prstGeom prst="ellipse">
            <a:avLst/>
          </a:prstGeom>
          <a:noFill/>
          <a:ln w="603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/>
          <p:cNvSpPr/>
          <p:nvPr/>
        </p:nvSpPr>
        <p:spPr>
          <a:xfrm>
            <a:off x="2353236" y="4865098"/>
            <a:ext cx="632012" cy="470647"/>
          </a:xfrm>
          <a:prstGeom prst="ellipse">
            <a:avLst/>
          </a:prstGeom>
          <a:noFill/>
          <a:ln w="603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6680</TotalTime>
  <Words>385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 (Body)</vt:lpstr>
      <vt:lpstr>隶书</vt:lpstr>
      <vt:lpstr>宋体</vt:lpstr>
      <vt:lpstr>Arial</vt:lpstr>
      <vt:lpstr>Calibri</vt:lpstr>
      <vt:lpstr>Calibri Light</vt:lpstr>
      <vt:lpstr>Verdana</vt:lpstr>
      <vt:lpstr>Office Theme</vt:lpstr>
      <vt:lpstr>Qt信号/槽机制补充及程序调试</vt:lpstr>
      <vt:lpstr>信号和槽机制-Qt 4</vt:lpstr>
      <vt:lpstr>问题</vt:lpstr>
      <vt:lpstr>信号和槽机制-Qt 5</vt:lpstr>
      <vt:lpstr>程序调试</vt:lpstr>
      <vt:lpstr>自动关联</vt:lpstr>
      <vt:lpstr>使用调试器</vt:lpstr>
      <vt:lpstr>设置断点</vt:lpstr>
      <vt:lpstr>单步调试</vt:lpstr>
      <vt:lpstr>使用qDebug函数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shixia</dc:creator>
  <cp:lastModifiedBy>shixia</cp:lastModifiedBy>
  <cp:revision>404</cp:revision>
  <dcterms:created xsi:type="dcterms:W3CDTF">2015-06-05T08:41:07Z</dcterms:created>
  <dcterms:modified xsi:type="dcterms:W3CDTF">2015-07-25T02:25:15Z</dcterms:modified>
</cp:coreProperties>
</file>