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9" r:id="rId4"/>
    <p:sldId id="257" r:id="rId5"/>
    <p:sldId id="260" r:id="rId6"/>
    <p:sldId id="261" r:id="rId7"/>
    <p:sldId id="264" r:id="rId8"/>
    <p:sldId id="26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F6506-EB37-46DB-93C0-6BBD5DB5A929}" v="55" dt="2023-12-05T03:32:43.106"/>
    <p1510:client id="{E06319F8-35B7-7FAA-A077-53790A44CCA9}" v="1801" dt="2023-12-06T01:49:57.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i Yee Ng" userId="S::png63@my.centennialcollege.ca::1f798b3c-15e8-4b61-90e9-5a85a83c4919" providerId="AD" clId="Web-{E06319F8-35B7-7FAA-A077-53790A44CCA9}"/>
    <pc:docChg chg="addSld delSld modSld sldOrd addMainMaster delMainMaster">
      <pc:chgData name="Pui Yee Ng" userId="S::png63@my.centennialcollege.ca::1f798b3c-15e8-4b61-90e9-5a85a83c4919" providerId="AD" clId="Web-{E06319F8-35B7-7FAA-A077-53790A44CCA9}" dt="2023-12-06T01:49:57.358" v="1643" actId="1076"/>
      <pc:docMkLst>
        <pc:docMk/>
      </pc:docMkLst>
      <pc:sldChg chg="addSp modSp mod setBg modClrScheme chgLayout">
        <pc:chgData name="Pui Yee Ng" userId="S::png63@my.centennialcollege.ca::1f798b3c-15e8-4b61-90e9-5a85a83c4919" providerId="AD" clId="Web-{E06319F8-35B7-7FAA-A077-53790A44CCA9}" dt="2023-12-05T06:03:10.399" v="1388"/>
        <pc:sldMkLst>
          <pc:docMk/>
          <pc:sldMk cId="109857222" sldId="256"/>
        </pc:sldMkLst>
        <pc:spChg chg="mod ord">
          <ac:chgData name="Pui Yee Ng" userId="S::png63@my.centennialcollege.ca::1f798b3c-15e8-4b61-90e9-5a85a83c4919" providerId="AD" clId="Web-{E06319F8-35B7-7FAA-A077-53790A44CCA9}" dt="2023-12-05T06:03:10.399" v="1388"/>
          <ac:spMkLst>
            <pc:docMk/>
            <pc:sldMk cId="109857222" sldId="256"/>
            <ac:spMk id="2" creationId="{00000000-0000-0000-0000-000000000000}"/>
          </ac:spMkLst>
        </pc:spChg>
        <pc:spChg chg="mod ord">
          <ac:chgData name="Pui Yee Ng" userId="S::png63@my.centennialcollege.ca::1f798b3c-15e8-4b61-90e9-5a85a83c4919" providerId="AD" clId="Web-{E06319F8-35B7-7FAA-A077-53790A44CCA9}" dt="2023-12-05T06:03:10.399" v="1388"/>
          <ac:spMkLst>
            <pc:docMk/>
            <pc:sldMk cId="109857222" sldId="256"/>
            <ac:spMk id="3" creationId="{00000000-0000-0000-0000-000000000000}"/>
          </ac:spMkLst>
        </pc:spChg>
        <pc:picChg chg="add mod modCrop">
          <ac:chgData name="Pui Yee Ng" userId="S::png63@my.centennialcollege.ca::1f798b3c-15e8-4b61-90e9-5a85a83c4919" providerId="AD" clId="Web-{E06319F8-35B7-7FAA-A077-53790A44CCA9}" dt="2023-12-05T06:03:10.399" v="1388"/>
          <ac:picMkLst>
            <pc:docMk/>
            <pc:sldMk cId="109857222" sldId="256"/>
            <ac:picMk id="4" creationId="{BF00A38C-9E48-4D29-84F0-677B3ABBCD1B}"/>
          </ac:picMkLst>
        </pc:picChg>
      </pc:sldChg>
      <pc:sldChg chg="addSp delSp modSp new mod modClrScheme chgLayout">
        <pc:chgData name="Pui Yee Ng" userId="S::png63@my.centennialcollege.ca::1f798b3c-15e8-4b61-90e9-5a85a83c4919" providerId="AD" clId="Web-{E06319F8-35B7-7FAA-A077-53790A44CCA9}" dt="2023-12-05T04:35:18.416" v="1172"/>
        <pc:sldMkLst>
          <pc:docMk/>
          <pc:sldMk cId="3937358586" sldId="257"/>
        </pc:sldMkLst>
        <pc:spChg chg="mod ord">
          <ac:chgData name="Pui Yee Ng" userId="S::png63@my.centennialcollege.ca::1f798b3c-15e8-4b61-90e9-5a85a83c4919" providerId="AD" clId="Web-{E06319F8-35B7-7FAA-A077-53790A44CCA9}" dt="2023-12-05T04:16:41.516" v="789" actId="14100"/>
          <ac:spMkLst>
            <pc:docMk/>
            <pc:sldMk cId="3937358586" sldId="257"/>
            <ac:spMk id="2" creationId="{3AE846A9-33F1-4646-D2E0-E649FA1693F1}"/>
          </ac:spMkLst>
        </pc:spChg>
        <pc:spChg chg="del mod ord">
          <ac:chgData name="Pui Yee Ng" userId="S::png63@my.centennialcollege.ca::1f798b3c-15e8-4b61-90e9-5a85a83c4919" providerId="AD" clId="Web-{E06319F8-35B7-7FAA-A077-53790A44CCA9}" dt="2023-12-05T03:58:26.179" v="28"/>
          <ac:spMkLst>
            <pc:docMk/>
            <pc:sldMk cId="3937358586" sldId="257"/>
            <ac:spMk id="3" creationId="{58514636-7744-B145-30F2-7822EB8C7CF1}"/>
          </ac:spMkLst>
        </pc:spChg>
        <pc:graphicFrameChg chg="add mod ord modGraphic">
          <ac:chgData name="Pui Yee Ng" userId="S::png63@my.centennialcollege.ca::1f798b3c-15e8-4b61-90e9-5a85a83c4919" providerId="AD" clId="Web-{E06319F8-35B7-7FAA-A077-53790A44CCA9}" dt="2023-12-05T04:35:18.416" v="1172"/>
          <ac:graphicFrameMkLst>
            <pc:docMk/>
            <pc:sldMk cId="3937358586" sldId="257"/>
            <ac:graphicFrameMk id="4" creationId="{F18EFC6B-5DC5-FC82-6378-C656638097F9}"/>
          </ac:graphicFrameMkLst>
        </pc:graphicFrameChg>
        <pc:graphicFrameChg chg="add del mod">
          <ac:chgData name="Pui Yee Ng" userId="S::png63@my.centennialcollege.ca::1f798b3c-15e8-4b61-90e9-5a85a83c4919" providerId="AD" clId="Web-{E06319F8-35B7-7FAA-A077-53790A44CCA9}" dt="2023-12-05T04:31:47.377" v="1032"/>
          <ac:graphicFrameMkLst>
            <pc:docMk/>
            <pc:sldMk cId="3937358586" sldId="257"/>
            <ac:graphicFrameMk id="6" creationId="{9B0BBD19-9C33-E3DD-7B62-758B162270F9}"/>
          </ac:graphicFrameMkLst>
        </pc:graphicFrameChg>
        <pc:graphicFrameChg chg="add del mod">
          <ac:chgData name="Pui Yee Ng" userId="S::png63@my.centennialcollege.ca::1f798b3c-15e8-4b61-90e9-5a85a83c4919" providerId="AD" clId="Web-{E06319F8-35B7-7FAA-A077-53790A44CCA9}" dt="2023-12-05T04:31:52.299" v="1034"/>
          <ac:graphicFrameMkLst>
            <pc:docMk/>
            <pc:sldMk cId="3937358586" sldId="257"/>
            <ac:graphicFrameMk id="8" creationId="{087B31A9-AC45-BCF7-F2F2-A037775C620D}"/>
          </ac:graphicFrameMkLst>
        </pc:graphicFrameChg>
        <pc:graphicFrameChg chg="add del mod">
          <ac:chgData name="Pui Yee Ng" userId="S::png63@my.centennialcollege.ca::1f798b3c-15e8-4b61-90e9-5a85a83c4919" providerId="AD" clId="Web-{E06319F8-35B7-7FAA-A077-53790A44CCA9}" dt="2023-12-05T04:32:03.737" v="1036"/>
          <ac:graphicFrameMkLst>
            <pc:docMk/>
            <pc:sldMk cId="3937358586" sldId="257"/>
            <ac:graphicFrameMk id="10" creationId="{3F42E9BB-B6A0-FE99-3AAA-0CBCA05C6093}"/>
          </ac:graphicFrameMkLst>
        </pc:graphicFrameChg>
      </pc:sldChg>
      <pc:sldChg chg="addSp modSp new mod modClrScheme chgLayout">
        <pc:chgData name="Pui Yee Ng" userId="S::png63@my.centennialcollege.ca::1f798b3c-15e8-4b61-90e9-5a85a83c4919" providerId="AD" clId="Web-{E06319F8-35B7-7FAA-A077-53790A44CCA9}" dt="2023-12-05T06:21:27.577" v="1513" actId="14100"/>
        <pc:sldMkLst>
          <pc:docMk/>
          <pc:sldMk cId="1138631485" sldId="258"/>
        </pc:sldMkLst>
        <pc:spChg chg="mod ord">
          <ac:chgData name="Pui Yee Ng" userId="S::png63@my.centennialcollege.ca::1f798b3c-15e8-4b61-90e9-5a85a83c4919" providerId="AD" clId="Web-{E06319F8-35B7-7FAA-A077-53790A44CCA9}" dt="2023-12-05T03:24:00.276" v="26"/>
          <ac:spMkLst>
            <pc:docMk/>
            <pc:sldMk cId="1138631485" sldId="258"/>
            <ac:spMk id="2" creationId="{3A2E855D-D562-7EE3-3883-610EC94CB8A9}"/>
          </ac:spMkLst>
        </pc:spChg>
        <pc:spChg chg="mod ord">
          <ac:chgData name="Pui Yee Ng" userId="S::png63@my.centennialcollege.ca::1f798b3c-15e8-4b61-90e9-5a85a83c4919" providerId="AD" clId="Web-{E06319F8-35B7-7FAA-A077-53790A44CCA9}" dt="2023-12-05T06:21:27.577" v="1513" actId="14100"/>
          <ac:spMkLst>
            <pc:docMk/>
            <pc:sldMk cId="1138631485" sldId="258"/>
            <ac:spMk id="3" creationId="{E2424056-4B83-A7C3-3C6C-997958D70332}"/>
          </ac:spMkLst>
        </pc:spChg>
        <pc:spChg chg="add mod">
          <ac:chgData name="Pui Yee Ng" userId="S::png63@my.centennialcollege.ca::1f798b3c-15e8-4b61-90e9-5a85a83c4919" providerId="AD" clId="Web-{E06319F8-35B7-7FAA-A077-53790A44CCA9}" dt="2023-12-05T06:20:47.826" v="1487" actId="1076"/>
          <ac:spMkLst>
            <pc:docMk/>
            <pc:sldMk cId="1138631485" sldId="258"/>
            <ac:spMk id="5" creationId="{EF9C207E-0BEA-0724-84A1-CAF30CA21C86}"/>
          </ac:spMkLst>
        </pc:spChg>
        <pc:spChg chg="add mod">
          <ac:chgData name="Pui Yee Ng" userId="S::png63@my.centennialcollege.ca::1f798b3c-15e8-4b61-90e9-5a85a83c4919" providerId="AD" clId="Web-{E06319F8-35B7-7FAA-A077-53790A44CCA9}" dt="2023-12-05T06:20:47.857" v="1492" actId="1076"/>
          <ac:spMkLst>
            <pc:docMk/>
            <pc:sldMk cId="1138631485" sldId="258"/>
            <ac:spMk id="11" creationId="{22FE3971-1083-81C1-A970-AE02C7F08EFF}"/>
          </ac:spMkLst>
        </pc:spChg>
        <pc:spChg chg="add mod">
          <ac:chgData name="Pui Yee Ng" userId="S::png63@my.centennialcollege.ca::1f798b3c-15e8-4b61-90e9-5a85a83c4919" providerId="AD" clId="Web-{E06319F8-35B7-7FAA-A077-53790A44CCA9}" dt="2023-12-05T06:20:47.873" v="1493" actId="1076"/>
          <ac:spMkLst>
            <pc:docMk/>
            <pc:sldMk cId="1138631485" sldId="258"/>
            <ac:spMk id="12" creationId="{6D5C3D38-01CF-C5D5-F065-BB9BAD785E4A}"/>
          </ac:spMkLst>
        </pc:spChg>
        <pc:spChg chg="add mod">
          <ac:chgData name="Pui Yee Ng" userId="S::png63@my.centennialcollege.ca::1f798b3c-15e8-4b61-90e9-5a85a83c4919" providerId="AD" clId="Web-{E06319F8-35B7-7FAA-A077-53790A44CCA9}" dt="2023-12-05T06:21:20.061" v="1512" actId="1076"/>
          <ac:spMkLst>
            <pc:docMk/>
            <pc:sldMk cId="1138631485" sldId="258"/>
            <ac:spMk id="13" creationId="{E8BE46FB-744F-60C3-C5DD-39BF336E1C8C}"/>
          </ac:spMkLst>
        </pc:spChg>
        <pc:picChg chg="add mod">
          <ac:chgData name="Pui Yee Ng" userId="S::png63@my.centennialcollege.ca::1f798b3c-15e8-4b61-90e9-5a85a83c4919" providerId="AD" clId="Web-{E06319F8-35B7-7FAA-A077-53790A44CCA9}" dt="2023-12-05T06:20:47.826" v="1486" actId="1076"/>
          <ac:picMkLst>
            <pc:docMk/>
            <pc:sldMk cId="1138631485" sldId="258"/>
            <ac:picMk id="4" creationId="{6CF2A329-186E-552C-E55E-D79D472DC5A6}"/>
          </ac:picMkLst>
        </pc:picChg>
        <pc:picChg chg="add mod">
          <ac:chgData name="Pui Yee Ng" userId="S::png63@my.centennialcollege.ca::1f798b3c-15e8-4b61-90e9-5a85a83c4919" providerId="AD" clId="Web-{E06319F8-35B7-7FAA-A077-53790A44CCA9}" dt="2023-12-05T06:20:47.842" v="1489" actId="1076"/>
          <ac:picMkLst>
            <pc:docMk/>
            <pc:sldMk cId="1138631485" sldId="258"/>
            <ac:picMk id="8" creationId="{3C2D7CF8-B186-3271-6B44-97BDFDBE60F8}"/>
          </ac:picMkLst>
        </pc:picChg>
        <pc:picChg chg="add mod">
          <ac:chgData name="Pui Yee Ng" userId="S::png63@my.centennialcollege.ca::1f798b3c-15e8-4b61-90e9-5a85a83c4919" providerId="AD" clId="Web-{E06319F8-35B7-7FAA-A077-53790A44CCA9}" dt="2023-12-05T06:20:47.857" v="1490" actId="1076"/>
          <ac:picMkLst>
            <pc:docMk/>
            <pc:sldMk cId="1138631485" sldId="258"/>
            <ac:picMk id="9" creationId="{B871F555-B3E2-D625-32D2-D32868ED9520}"/>
          </ac:picMkLst>
        </pc:picChg>
        <pc:cxnChg chg="add mod">
          <ac:chgData name="Pui Yee Ng" userId="S::png63@my.centennialcollege.ca::1f798b3c-15e8-4b61-90e9-5a85a83c4919" providerId="AD" clId="Web-{E06319F8-35B7-7FAA-A077-53790A44CCA9}" dt="2023-12-05T06:20:47.826" v="1488" actId="1076"/>
          <ac:cxnSpMkLst>
            <pc:docMk/>
            <pc:sldMk cId="1138631485" sldId="258"/>
            <ac:cxnSpMk id="7" creationId="{E4BD54F8-6BF5-3E34-5648-B8C7E6C88AD3}"/>
          </ac:cxnSpMkLst>
        </pc:cxnChg>
        <pc:cxnChg chg="add mod">
          <ac:chgData name="Pui Yee Ng" userId="S::png63@my.centennialcollege.ca::1f798b3c-15e8-4b61-90e9-5a85a83c4919" providerId="AD" clId="Web-{E06319F8-35B7-7FAA-A077-53790A44CCA9}" dt="2023-12-05T06:20:47.857" v="1491" actId="1076"/>
          <ac:cxnSpMkLst>
            <pc:docMk/>
            <pc:sldMk cId="1138631485" sldId="258"/>
            <ac:cxnSpMk id="10" creationId="{B5577CDB-3F2A-3434-8339-8822426A3094}"/>
          </ac:cxnSpMkLst>
        </pc:cxnChg>
      </pc:sldChg>
      <pc:sldChg chg="addSp delSp modSp new mod ord modClrScheme chgLayout">
        <pc:chgData name="Pui Yee Ng" userId="S::png63@my.centennialcollege.ca::1f798b3c-15e8-4b61-90e9-5a85a83c4919" providerId="AD" clId="Web-{E06319F8-35B7-7FAA-A077-53790A44CCA9}" dt="2023-12-05T05:04:33.012" v="1370" actId="14100"/>
        <pc:sldMkLst>
          <pc:docMk/>
          <pc:sldMk cId="3924374034" sldId="259"/>
        </pc:sldMkLst>
        <pc:spChg chg="mod ord">
          <ac:chgData name="Pui Yee Ng" userId="S::png63@my.centennialcollege.ca::1f798b3c-15e8-4b61-90e9-5a85a83c4919" providerId="AD" clId="Web-{E06319F8-35B7-7FAA-A077-53790A44CCA9}" dt="2023-12-05T03:24:00.276" v="26"/>
          <ac:spMkLst>
            <pc:docMk/>
            <pc:sldMk cId="3924374034" sldId="259"/>
            <ac:spMk id="2" creationId="{60656009-77DD-7DE4-F62F-D907F202B4F2}"/>
          </ac:spMkLst>
        </pc:spChg>
        <pc:spChg chg="del mod ord">
          <ac:chgData name="Pui Yee Ng" userId="S::png63@my.centennialcollege.ca::1f798b3c-15e8-4b61-90e9-5a85a83c4919" providerId="AD" clId="Web-{E06319F8-35B7-7FAA-A077-53790A44CCA9}" dt="2023-12-05T04:37:59.547" v="1173"/>
          <ac:spMkLst>
            <pc:docMk/>
            <pc:sldMk cId="3924374034" sldId="259"/>
            <ac:spMk id="3" creationId="{4C158AB6-BB0E-E3B9-CF5E-50330515E0DD}"/>
          </ac:spMkLst>
        </pc:spChg>
        <pc:spChg chg="add mod">
          <ac:chgData name="Pui Yee Ng" userId="S::png63@my.centennialcollege.ca::1f798b3c-15e8-4b61-90e9-5a85a83c4919" providerId="AD" clId="Web-{E06319F8-35B7-7FAA-A077-53790A44CCA9}" dt="2023-12-05T04:45:52.908" v="1229" actId="14100"/>
          <ac:spMkLst>
            <pc:docMk/>
            <pc:sldMk cId="3924374034" sldId="259"/>
            <ac:spMk id="9" creationId="{5AD6C61B-92F5-8329-4B1A-C3B58C3867D4}"/>
          </ac:spMkLst>
        </pc:spChg>
        <pc:spChg chg="add mod">
          <ac:chgData name="Pui Yee Ng" userId="S::png63@my.centennialcollege.ca::1f798b3c-15e8-4b61-90e9-5a85a83c4919" providerId="AD" clId="Web-{E06319F8-35B7-7FAA-A077-53790A44CCA9}" dt="2023-12-05T04:45:42.236" v="1226" actId="1076"/>
          <ac:spMkLst>
            <pc:docMk/>
            <pc:sldMk cId="3924374034" sldId="259"/>
            <ac:spMk id="10" creationId="{8C0ACBE4-E590-C7E7-19A5-F2213906CCA1}"/>
          </ac:spMkLst>
        </pc:spChg>
        <pc:spChg chg="add mod">
          <ac:chgData name="Pui Yee Ng" userId="S::png63@my.centennialcollege.ca::1f798b3c-15e8-4b61-90e9-5a85a83c4919" providerId="AD" clId="Web-{E06319F8-35B7-7FAA-A077-53790A44CCA9}" dt="2023-12-05T05:02:44.992" v="1339" actId="1076"/>
          <ac:spMkLst>
            <pc:docMk/>
            <pc:sldMk cId="3924374034" sldId="259"/>
            <ac:spMk id="15" creationId="{2E2DB046-46BF-3D9C-84DB-2EA25ECC3220}"/>
          </ac:spMkLst>
        </pc:spChg>
        <pc:spChg chg="add mod">
          <ac:chgData name="Pui Yee Ng" userId="S::png63@my.centennialcollege.ca::1f798b3c-15e8-4b61-90e9-5a85a83c4919" providerId="AD" clId="Web-{E06319F8-35B7-7FAA-A077-53790A44CCA9}" dt="2023-12-05T05:01:12.051" v="1328" actId="14100"/>
          <ac:spMkLst>
            <pc:docMk/>
            <pc:sldMk cId="3924374034" sldId="259"/>
            <ac:spMk id="16" creationId="{C8B5B6FB-A142-7590-D09B-60E53418A896}"/>
          </ac:spMkLst>
        </pc:spChg>
        <pc:spChg chg="add mod">
          <ac:chgData name="Pui Yee Ng" userId="S::png63@my.centennialcollege.ca::1f798b3c-15e8-4b61-90e9-5a85a83c4919" providerId="AD" clId="Web-{E06319F8-35B7-7FAA-A077-53790A44CCA9}" dt="2023-12-05T04:59:30.485" v="1285" actId="1076"/>
          <ac:spMkLst>
            <pc:docMk/>
            <pc:sldMk cId="3924374034" sldId="259"/>
            <ac:spMk id="17" creationId="{8F7A81B1-C28F-70AB-2AAC-2AEF122EDD5E}"/>
          </ac:spMkLst>
        </pc:spChg>
        <pc:spChg chg="add mod">
          <ac:chgData name="Pui Yee Ng" userId="S::png63@my.centennialcollege.ca::1f798b3c-15e8-4b61-90e9-5a85a83c4919" providerId="AD" clId="Web-{E06319F8-35B7-7FAA-A077-53790A44CCA9}" dt="2023-12-05T05:00:01.720" v="1307" actId="1076"/>
          <ac:spMkLst>
            <pc:docMk/>
            <pc:sldMk cId="3924374034" sldId="259"/>
            <ac:spMk id="18" creationId="{7F065252-918B-B008-1DE6-5A593217F54E}"/>
          </ac:spMkLst>
        </pc:spChg>
        <pc:spChg chg="add del mod">
          <ac:chgData name="Pui Yee Ng" userId="S::png63@my.centennialcollege.ca::1f798b3c-15e8-4b61-90e9-5a85a83c4919" providerId="AD" clId="Web-{E06319F8-35B7-7FAA-A077-53790A44CCA9}" dt="2023-12-05T05:02:53.914" v="1343"/>
          <ac:spMkLst>
            <pc:docMk/>
            <pc:sldMk cId="3924374034" sldId="259"/>
            <ac:spMk id="21" creationId="{D490FD65-B6E9-A989-349B-C09FDF12F6E4}"/>
          </ac:spMkLst>
        </pc:spChg>
        <pc:spChg chg="add mod">
          <ac:chgData name="Pui Yee Ng" userId="S::png63@my.centennialcollege.ca::1f798b3c-15e8-4b61-90e9-5a85a83c4919" providerId="AD" clId="Web-{E06319F8-35B7-7FAA-A077-53790A44CCA9}" dt="2023-12-05T05:03:33.073" v="1354" actId="14100"/>
          <ac:spMkLst>
            <pc:docMk/>
            <pc:sldMk cId="3924374034" sldId="259"/>
            <ac:spMk id="22" creationId="{E3CEE225-08BD-D08D-E5B5-AA0FE7A41A0A}"/>
          </ac:spMkLst>
        </pc:spChg>
        <pc:spChg chg="add mod">
          <ac:chgData name="Pui Yee Ng" userId="S::png63@my.centennialcollege.ca::1f798b3c-15e8-4b61-90e9-5a85a83c4919" providerId="AD" clId="Web-{E06319F8-35B7-7FAA-A077-53790A44CCA9}" dt="2023-12-05T05:04:33.012" v="1370" actId="14100"/>
          <ac:spMkLst>
            <pc:docMk/>
            <pc:sldMk cId="3924374034" sldId="259"/>
            <ac:spMk id="23" creationId="{DB6B0753-1972-D07E-2B3D-AC758CA55534}"/>
          </ac:spMkLst>
        </pc:spChg>
        <pc:picChg chg="add del mod">
          <ac:chgData name="Pui Yee Ng" userId="S::png63@my.centennialcollege.ca::1f798b3c-15e8-4b61-90e9-5a85a83c4919" providerId="AD" clId="Web-{E06319F8-35B7-7FAA-A077-53790A44CCA9}" dt="2023-12-05T04:39:13.972" v="1176"/>
          <ac:picMkLst>
            <pc:docMk/>
            <pc:sldMk cId="3924374034" sldId="259"/>
            <ac:picMk id="4" creationId="{B395C827-D772-08DB-C76C-C251B70D9605}"/>
          </ac:picMkLst>
        </pc:picChg>
        <pc:picChg chg="add mod modCrop">
          <ac:chgData name="Pui Yee Ng" userId="S::png63@my.centennialcollege.ca::1f798b3c-15e8-4b61-90e9-5a85a83c4919" providerId="AD" clId="Web-{E06319F8-35B7-7FAA-A077-53790A44CCA9}" dt="2023-12-05T04:41:09.992" v="1193" actId="1076"/>
          <ac:picMkLst>
            <pc:docMk/>
            <pc:sldMk cId="3924374034" sldId="259"/>
            <ac:picMk id="5" creationId="{D0FD2F7D-8D7A-95F2-10B1-4F5C78DEE795}"/>
          </ac:picMkLst>
        </pc:picChg>
        <pc:picChg chg="add mod">
          <ac:chgData name="Pui Yee Ng" userId="S::png63@my.centennialcollege.ca::1f798b3c-15e8-4b61-90e9-5a85a83c4919" providerId="AD" clId="Web-{E06319F8-35B7-7FAA-A077-53790A44CCA9}" dt="2023-12-05T04:41:11.976" v="1194" actId="1076"/>
          <ac:picMkLst>
            <pc:docMk/>
            <pc:sldMk cId="3924374034" sldId="259"/>
            <ac:picMk id="6" creationId="{8E409339-A260-01A7-95FC-8703E344F704}"/>
          </ac:picMkLst>
        </pc:picChg>
        <pc:picChg chg="add mod">
          <ac:chgData name="Pui Yee Ng" userId="S::png63@my.centennialcollege.ca::1f798b3c-15e8-4b61-90e9-5a85a83c4919" providerId="AD" clId="Web-{E06319F8-35B7-7FAA-A077-53790A44CCA9}" dt="2023-12-05T04:58:04.904" v="1254" actId="1076"/>
          <ac:picMkLst>
            <pc:docMk/>
            <pc:sldMk cId="3924374034" sldId="259"/>
            <ac:picMk id="7" creationId="{A4ED44B3-BD37-B26E-A643-02C8014A6F2B}"/>
          </ac:picMkLst>
        </pc:picChg>
        <pc:picChg chg="add mod">
          <ac:chgData name="Pui Yee Ng" userId="S::png63@my.centennialcollege.ca::1f798b3c-15e8-4b61-90e9-5a85a83c4919" providerId="AD" clId="Web-{E06319F8-35B7-7FAA-A077-53790A44CCA9}" dt="2023-12-05T04:57:38.122" v="1246" actId="1076"/>
          <ac:picMkLst>
            <pc:docMk/>
            <pc:sldMk cId="3924374034" sldId="259"/>
            <ac:picMk id="8" creationId="{894067B7-41A8-73D8-990D-D7E62A006DA7}"/>
          </ac:picMkLst>
        </pc:picChg>
        <pc:picChg chg="add mod modCrop">
          <ac:chgData name="Pui Yee Ng" userId="S::png63@my.centennialcollege.ca::1f798b3c-15e8-4b61-90e9-5a85a83c4919" providerId="AD" clId="Web-{E06319F8-35B7-7FAA-A077-53790A44CCA9}" dt="2023-12-05T05:02:32.351" v="1337" actId="1076"/>
          <ac:picMkLst>
            <pc:docMk/>
            <pc:sldMk cId="3924374034" sldId="259"/>
            <ac:picMk id="20" creationId="{471AE5BE-B009-9EFA-4A77-F9DD367AA1C8}"/>
          </ac:picMkLst>
        </pc:picChg>
        <pc:cxnChg chg="add mod">
          <ac:chgData name="Pui Yee Ng" userId="S::png63@my.centennialcollege.ca::1f798b3c-15e8-4b61-90e9-5a85a83c4919" providerId="AD" clId="Web-{E06319F8-35B7-7FAA-A077-53790A44CCA9}" dt="2023-12-05T04:57:47.591" v="1249" actId="1076"/>
          <ac:cxnSpMkLst>
            <pc:docMk/>
            <pc:sldMk cId="3924374034" sldId="259"/>
            <ac:cxnSpMk id="11" creationId="{2E33AFA3-A50A-8786-291A-08DF7DFE7E12}"/>
          </ac:cxnSpMkLst>
        </pc:cxnChg>
        <pc:cxnChg chg="add mod">
          <ac:chgData name="Pui Yee Ng" userId="S::png63@my.centennialcollege.ca::1f798b3c-15e8-4b61-90e9-5a85a83c4919" providerId="AD" clId="Web-{E06319F8-35B7-7FAA-A077-53790A44CCA9}" dt="2023-12-05T04:58:09.341" v="1255" actId="1076"/>
          <ac:cxnSpMkLst>
            <pc:docMk/>
            <pc:sldMk cId="3924374034" sldId="259"/>
            <ac:cxnSpMk id="12" creationId="{948469D9-FE68-D723-7BDE-796ADCD2F58F}"/>
          </ac:cxnSpMkLst>
        </pc:cxnChg>
        <pc:cxnChg chg="add mod">
          <ac:chgData name="Pui Yee Ng" userId="S::png63@my.centennialcollege.ca::1f798b3c-15e8-4b61-90e9-5a85a83c4919" providerId="AD" clId="Web-{E06319F8-35B7-7FAA-A077-53790A44CCA9}" dt="2023-12-05T04:58:22.623" v="1258" actId="1076"/>
          <ac:cxnSpMkLst>
            <pc:docMk/>
            <pc:sldMk cId="3924374034" sldId="259"/>
            <ac:cxnSpMk id="13" creationId="{52C7007D-1DAD-F294-0007-3B02C8CD3D93}"/>
          </ac:cxnSpMkLst>
        </pc:cxnChg>
        <pc:cxnChg chg="add mod">
          <ac:chgData name="Pui Yee Ng" userId="S::png63@my.centennialcollege.ca::1f798b3c-15e8-4b61-90e9-5a85a83c4919" providerId="AD" clId="Web-{E06319F8-35B7-7FAA-A077-53790A44CCA9}" dt="2023-12-05T04:58:38.092" v="1264" actId="1076"/>
          <ac:cxnSpMkLst>
            <pc:docMk/>
            <pc:sldMk cId="3924374034" sldId="259"/>
            <ac:cxnSpMk id="14" creationId="{8FD1D29A-C447-DB66-88A2-C1B39CCD0A61}"/>
          </ac:cxnSpMkLst>
        </pc:cxnChg>
        <pc:cxnChg chg="add mod">
          <ac:chgData name="Pui Yee Ng" userId="S::png63@my.centennialcollege.ca::1f798b3c-15e8-4b61-90e9-5a85a83c4919" providerId="AD" clId="Web-{E06319F8-35B7-7FAA-A077-53790A44CCA9}" dt="2023-12-05T05:00:30.393" v="1312" actId="1076"/>
          <ac:cxnSpMkLst>
            <pc:docMk/>
            <pc:sldMk cId="3924374034" sldId="259"/>
            <ac:cxnSpMk id="19" creationId="{26E3C2F9-968E-53C6-E22E-1529EF3AE09F}"/>
          </ac:cxnSpMkLst>
        </pc:cxnChg>
      </pc:sldChg>
      <pc:sldChg chg="addSp delSp modSp new">
        <pc:chgData name="Pui Yee Ng" userId="S::png63@my.centennialcollege.ca::1f798b3c-15e8-4b61-90e9-5a85a83c4919" providerId="AD" clId="Web-{E06319F8-35B7-7FAA-A077-53790A44CCA9}" dt="2023-12-06T01:49:57.358" v="1643" actId="1076"/>
        <pc:sldMkLst>
          <pc:docMk/>
          <pc:sldMk cId="2142704590" sldId="260"/>
        </pc:sldMkLst>
        <pc:spChg chg="mod">
          <ac:chgData name="Pui Yee Ng" userId="S::png63@my.centennialcollege.ca::1f798b3c-15e8-4b61-90e9-5a85a83c4919" providerId="AD" clId="Web-{E06319F8-35B7-7FAA-A077-53790A44CCA9}" dt="2023-12-05T05:57:13.861" v="1377" actId="1076"/>
          <ac:spMkLst>
            <pc:docMk/>
            <pc:sldMk cId="2142704590" sldId="260"/>
            <ac:spMk id="2" creationId="{0D5C660D-4DA4-A581-10E9-086DDD92EBAF}"/>
          </ac:spMkLst>
        </pc:spChg>
        <pc:spChg chg="del">
          <ac:chgData name="Pui Yee Ng" userId="S::png63@my.centennialcollege.ca::1f798b3c-15e8-4b61-90e9-5a85a83c4919" providerId="AD" clId="Web-{E06319F8-35B7-7FAA-A077-53790A44CCA9}" dt="2023-12-05T05:56:50.798" v="1371"/>
          <ac:spMkLst>
            <pc:docMk/>
            <pc:sldMk cId="2142704590" sldId="260"/>
            <ac:spMk id="3" creationId="{7DC9E8F9-E822-B422-B309-FFA32D3C58F1}"/>
          </ac:spMkLst>
        </pc:spChg>
        <pc:picChg chg="add mod">
          <ac:chgData name="Pui Yee Ng" userId="S::png63@my.centennialcollege.ca::1f798b3c-15e8-4b61-90e9-5a85a83c4919" providerId="AD" clId="Web-{E06319F8-35B7-7FAA-A077-53790A44CCA9}" dt="2023-12-06T01:49:57.358" v="1643" actId="1076"/>
          <ac:picMkLst>
            <pc:docMk/>
            <pc:sldMk cId="2142704590" sldId="260"/>
            <ac:picMk id="3" creationId="{FD0A64F0-549E-B7DC-ACE7-6EDD57CEBF3E}"/>
          </ac:picMkLst>
        </pc:picChg>
        <pc:picChg chg="add del mod">
          <ac:chgData name="Pui Yee Ng" userId="S::png63@my.centennialcollege.ca::1f798b3c-15e8-4b61-90e9-5a85a83c4919" providerId="AD" clId="Web-{E06319F8-35B7-7FAA-A077-53790A44CCA9}" dt="2023-12-05T06:24:06.267" v="1519"/>
          <ac:picMkLst>
            <pc:docMk/>
            <pc:sldMk cId="2142704590" sldId="260"/>
            <ac:picMk id="4" creationId="{27C5CEA5-C57F-4BCC-E7F3-8F5825A8DC55}"/>
          </ac:picMkLst>
        </pc:picChg>
        <pc:picChg chg="add del mod">
          <ac:chgData name="Pui Yee Ng" userId="S::png63@my.centennialcollege.ca::1f798b3c-15e8-4b61-90e9-5a85a83c4919" providerId="AD" clId="Web-{E06319F8-35B7-7FAA-A077-53790A44CCA9}" dt="2023-12-05T06:27:10.865" v="1525"/>
          <ac:picMkLst>
            <pc:docMk/>
            <pc:sldMk cId="2142704590" sldId="260"/>
            <ac:picMk id="5" creationId="{57492932-B721-73D0-A6D7-EFA42733D5BA}"/>
          </ac:picMkLst>
        </pc:picChg>
        <pc:picChg chg="add del mod">
          <ac:chgData name="Pui Yee Ng" userId="S::png63@my.centennialcollege.ca::1f798b3c-15e8-4b61-90e9-5a85a83c4919" providerId="AD" clId="Web-{E06319F8-35B7-7FAA-A077-53790A44CCA9}" dt="2023-12-05T06:28:05.725" v="1530"/>
          <ac:picMkLst>
            <pc:docMk/>
            <pc:sldMk cId="2142704590" sldId="260"/>
            <ac:picMk id="6" creationId="{982E182C-C098-18B3-7C5A-E31C5BA683EC}"/>
          </ac:picMkLst>
        </pc:picChg>
        <pc:picChg chg="add del mod">
          <ac:chgData name="Pui Yee Ng" userId="S::png63@my.centennialcollege.ca::1f798b3c-15e8-4b61-90e9-5a85a83c4919" providerId="AD" clId="Web-{E06319F8-35B7-7FAA-A077-53790A44CCA9}" dt="2023-12-06T01:49:51.702" v="1640"/>
          <ac:picMkLst>
            <pc:docMk/>
            <pc:sldMk cId="2142704590" sldId="260"/>
            <ac:picMk id="7" creationId="{4B9F396E-ABD7-A86D-5AA9-980B41F1146B}"/>
          </ac:picMkLst>
        </pc:picChg>
      </pc:sldChg>
      <pc:sldChg chg="modSp new">
        <pc:chgData name="Pui Yee Ng" userId="S::png63@my.centennialcollege.ca::1f798b3c-15e8-4b61-90e9-5a85a83c4919" providerId="AD" clId="Web-{E06319F8-35B7-7FAA-A077-53790A44CCA9}" dt="2023-12-05T04:06:16.337" v="272" actId="20577"/>
        <pc:sldMkLst>
          <pc:docMk/>
          <pc:sldMk cId="48785496" sldId="261"/>
        </pc:sldMkLst>
        <pc:spChg chg="mod">
          <ac:chgData name="Pui Yee Ng" userId="S::png63@my.centennialcollege.ca::1f798b3c-15e8-4b61-90e9-5a85a83c4919" providerId="AD" clId="Web-{E06319F8-35B7-7FAA-A077-53790A44CCA9}" dt="2023-12-05T04:06:16.337" v="272" actId="20577"/>
          <ac:spMkLst>
            <pc:docMk/>
            <pc:sldMk cId="48785496" sldId="261"/>
            <ac:spMk id="2" creationId="{F7FCD992-679A-3421-2858-CB6ABFCE0148}"/>
          </ac:spMkLst>
        </pc:spChg>
      </pc:sldChg>
      <pc:sldChg chg="modSp new add del">
        <pc:chgData name="Pui Yee Ng" userId="S::png63@my.centennialcollege.ca::1f798b3c-15e8-4b61-90e9-5a85a83c4919" providerId="AD" clId="Web-{E06319F8-35B7-7FAA-A077-53790A44CCA9}" dt="2023-12-05T19:58:12.966" v="1547"/>
        <pc:sldMkLst>
          <pc:docMk/>
          <pc:sldMk cId="1983934278" sldId="262"/>
        </pc:sldMkLst>
        <pc:spChg chg="mod">
          <ac:chgData name="Pui Yee Ng" userId="S::png63@my.centennialcollege.ca::1f798b3c-15e8-4b61-90e9-5a85a83c4919" providerId="AD" clId="Web-{E06319F8-35B7-7FAA-A077-53790A44CCA9}" dt="2023-12-05T19:57:51.418" v="1546" actId="20577"/>
          <ac:spMkLst>
            <pc:docMk/>
            <pc:sldMk cId="1983934278" sldId="262"/>
            <ac:spMk id="2" creationId="{1C3D6EB9-47AB-6D67-DC11-2435CBACE778}"/>
          </ac:spMkLst>
        </pc:spChg>
      </pc:sldChg>
      <pc:sldChg chg="modSp new">
        <pc:chgData name="Pui Yee Ng" userId="S::png63@my.centennialcollege.ca::1f798b3c-15e8-4b61-90e9-5a85a83c4919" providerId="AD" clId="Web-{E06319F8-35B7-7FAA-A077-53790A44CCA9}" dt="2023-12-05T06:21:40.249" v="1516" actId="20577"/>
        <pc:sldMkLst>
          <pc:docMk/>
          <pc:sldMk cId="2705952358" sldId="263"/>
        </pc:sldMkLst>
        <pc:spChg chg="mod">
          <ac:chgData name="Pui Yee Ng" userId="S::png63@my.centennialcollege.ca::1f798b3c-15e8-4b61-90e9-5a85a83c4919" providerId="AD" clId="Web-{E06319F8-35B7-7FAA-A077-53790A44CCA9}" dt="2023-12-05T06:21:40.249" v="1516" actId="20577"/>
          <ac:spMkLst>
            <pc:docMk/>
            <pc:sldMk cId="2705952358" sldId="263"/>
            <ac:spMk id="2" creationId="{D2FD7AEE-64C1-D189-A147-8ADFC9AC1E27}"/>
          </ac:spMkLst>
        </pc:spChg>
      </pc:sldChg>
      <pc:sldChg chg="modSp new">
        <pc:chgData name="Pui Yee Ng" userId="S::png63@my.centennialcollege.ca::1f798b3c-15e8-4b61-90e9-5a85a83c4919" providerId="AD" clId="Web-{E06319F8-35B7-7FAA-A077-53790A44CCA9}" dt="2023-12-06T00:43:48.201" v="1639" actId="20577"/>
        <pc:sldMkLst>
          <pc:docMk/>
          <pc:sldMk cId="4142931922" sldId="264"/>
        </pc:sldMkLst>
        <pc:spChg chg="mod">
          <ac:chgData name="Pui Yee Ng" userId="S::png63@my.centennialcollege.ca::1f798b3c-15e8-4b61-90e9-5a85a83c4919" providerId="AD" clId="Web-{E06319F8-35B7-7FAA-A077-53790A44CCA9}" dt="2023-12-06T00:38:56.523" v="1553" actId="20577"/>
          <ac:spMkLst>
            <pc:docMk/>
            <pc:sldMk cId="4142931922" sldId="264"/>
            <ac:spMk id="2" creationId="{C7E7E887-BDDA-E0AB-1D30-DA56D03456EF}"/>
          </ac:spMkLst>
        </pc:spChg>
        <pc:spChg chg="mod">
          <ac:chgData name="Pui Yee Ng" userId="S::png63@my.centennialcollege.ca::1f798b3c-15e8-4b61-90e9-5a85a83c4919" providerId="AD" clId="Web-{E06319F8-35B7-7FAA-A077-53790A44CCA9}" dt="2023-12-06T00:43:48.201" v="1639" actId="20577"/>
          <ac:spMkLst>
            <pc:docMk/>
            <pc:sldMk cId="4142931922" sldId="264"/>
            <ac:spMk id="3" creationId="{8E471AD9-CDB4-C87D-2296-C3DAB7CF6198}"/>
          </ac:spMkLst>
        </pc:spChg>
      </pc:sldChg>
      <pc:sldMasterChg chg="del delSldLayout">
        <pc:chgData name="Pui Yee Ng" userId="S::png63@my.centennialcollege.ca::1f798b3c-15e8-4b61-90e9-5a85a83c4919" providerId="AD" clId="Web-{E06319F8-35B7-7FAA-A077-53790A44CCA9}" dt="2023-12-05T03:20:58.585" v="10"/>
        <pc:sldMasterMkLst>
          <pc:docMk/>
          <pc:sldMasterMk cId="2460954070" sldId="2147483660"/>
        </pc:sldMasterMkLst>
        <pc:sldLayoutChg chg="del">
          <pc:chgData name="Pui Yee Ng" userId="S::png63@my.centennialcollege.ca::1f798b3c-15e8-4b61-90e9-5a85a83c4919" providerId="AD" clId="Web-{E06319F8-35B7-7FAA-A077-53790A44CCA9}" dt="2023-12-05T03:20:58.585" v="10"/>
          <pc:sldLayoutMkLst>
            <pc:docMk/>
            <pc:sldMasterMk cId="2460954070" sldId="2147483660"/>
            <pc:sldLayoutMk cId="2385387890" sldId="2147483661"/>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949138452" sldId="2147483662"/>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2591524520" sldId="2147483663"/>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1203092039" sldId="2147483664"/>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733172339" sldId="2147483665"/>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210312558" sldId="2147483666"/>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146388984" sldId="2147483667"/>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171841454" sldId="2147483668"/>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1718958274" sldId="2147483669"/>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2202905451" sldId="2147483670"/>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479445657" sldId="2147483671"/>
          </pc:sldLayoutMkLst>
        </pc:sldLayoutChg>
      </pc:sldMasterChg>
      <pc:sldMasterChg chg="add del addSldLayout delSldLayout modSldLayout">
        <pc:chgData name="Pui Yee Ng" userId="S::png63@my.centennialcollege.ca::1f798b3c-15e8-4b61-90e9-5a85a83c4919" providerId="AD" clId="Web-{E06319F8-35B7-7FAA-A077-53790A44CCA9}" dt="2023-12-05T03:24:00.276" v="26"/>
        <pc:sldMasterMkLst>
          <pc:docMk/>
          <pc:sldMasterMk cId="511746916" sldId="2147483672"/>
        </pc:sldMasterMkLst>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234706630" sldId="2147483673"/>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31291483" sldId="2147483674"/>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583295362" sldId="2147483675"/>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849906263" sldId="2147483676"/>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71412105" sldId="2147483677"/>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877965997" sldId="2147483678"/>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130855481" sldId="2147483679"/>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079461949" sldId="2147483680"/>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644489145" sldId="2147483681"/>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238567006" sldId="2147483682"/>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12702200" sldId="2147483683"/>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614319802" sldId="2147483684"/>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266764333" sldId="2147483685"/>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169918073" sldId="2147483686"/>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590223073" sldId="2147483687"/>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848095515" sldId="2147483688"/>
          </pc:sldLayoutMkLst>
        </pc:sldLayoutChg>
      </pc:sldMasterChg>
      <pc:sldMasterChg chg="add addSldLayout modSldLayout">
        <pc:chgData name="Pui Yee Ng" userId="S::png63@my.centennialcollege.ca::1f798b3c-15e8-4b61-90e9-5a85a83c4919" providerId="AD" clId="Web-{E06319F8-35B7-7FAA-A077-53790A44CCA9}" dt="2023-12-05T03:24:00.276" v="26"/>
        <pc:sldMasterMkLst>
          <pc:docMk/>
          <pc:sldMasterMk cId="2631359475" sldId="2147483689"/>
        </pc:sldMasterMkLst>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755681515" sldId="2147483690"/>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520544823" sldId="2147483691"/>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2696844673" sldId="2147483692"/>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535925944" sldId="2147483693"/>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673705164" sldId="2147483694"/>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579666200" sldId="2147483695"/>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776425270" sldId="2147483696"/>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868911548" sldId="2147483697"/>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305220780" sldId="2147483698"/>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368801615" sldId="2147483699"/>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2923327576" sldId="2147483700"/>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4021049967" sldId="2147483701"/>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2549603855" sldId="2147483702"/>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627777777" sldId="2147483703"/>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126211541" sldId="2147483704"/>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437904341" sldId="2147483705"/>
          </pc:sldLayoutMkLst>
        </pc:sldLayoutChg>
      </pc:sldMasterChg>
    </pc:docChg>
  </pc:docChgLst>
  <pc:docChgLst>
    <pc:chgData name="Pui Yee Ng" userId="S::png63@my.centennialcollege.ca::1f798b3c-15e8-4b61-90e9-5a85a83c4919" providerId="AD" clId="Web-{79AF6506-EB37-46DB-93C0-6BBD5DB5A929}"/>
    <pc:docChg chg="modSld">
      <pc:chgData name="Pui Yee Ng" userId="S::png63@my.centennialcollege.ca::1f798b3c-15e8-4b61-90e9-5a85a83c4919" providerId="AD" clId="Web-{79AF6506-EB37-46DB-93C0-6BBD5DB5A929}" dt="2023-12-05T03:32:42.574" v="49" actId="20577"/>
      <pc:docMkLst>
        <pc:docMk/>
      </pc:docMkLst>
      <pc:sldChg chg="modSp">
        <pc:chgData name="Pui Yee Ng" userId="S::png63@my.centennialcollege.ca::1f798b3c-15e8-4b61-90e9-5a85a83c4919" providerId="AD" clId="Web-{79AF6506-EB37-46DB-93C0-6BBD5DB5A929}" dt="2023-12-05T03:32:42.574" v="49" actId="20577"/>
        <pc:sldMkLst>
          <pc:docMk/>
          <pc:sldMk cId="109857222" sldId="256"/>
        </pc:sldMkLst>
        <pc:spChg chg="mod">
          <ac:chgData name="Pui Yee Ng" userId="S::png63@my.centennialcollege.ca::1f798b3c-15e8-4b61-90e9-5a85a83c4919" providerId="AD" clId="Web-{79AF6506-EB37-46DB-93C0-6BBD5DB5A929}" dt="2023-12-05T03:32:11.683" v="20" actId="20577"/>
          <ac:spMkLst>
            <pc:docMk/>
            <pc:sldMk cId="109857222" sldId="256"/>
            <ac:spMk id="2" creationId="{00000000-0000-0000-0000-000000000000}"/>
          </ac:spMkLst>
        </pc:spChg>
        <pc:spChg chg="mod">
          <ac:chgData name="Pui Yee Ng" userId="S::png63@my.centennialcollege.ca::1f798b3c-15e8-4b61-90e9-5a85a83c4919" providerId="AD" clId="Web-{79AF6506-EB37-46DB-93C0-6BBD5DB5A929}" dt="2023-12-05T03:32:42.574" v="49"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568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880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332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1049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960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777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126211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3790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52054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9684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53592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7370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966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42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86891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a:p>
        </p:txBody>
      </p:sp>
    </p:spTree>
    <p:extLst>
      <p:ext uri="{BB962C8B-B14F-4D97-AF65-F5344CB8AC3E}">
        <p14:creationId xmlns:p14="http://schemas.microsoft.com/office/powerpoint/2010/main" val="330522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63135947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78133"/>
            <a:ext cx="4335468" cy="2875534"/>
          </a:xfrm>
        </p:spPr>
        <p:txBody>
          <a:bodyPr>
            <a:normAutofit/>
          </a:bodyPr>
          <a:lstStyle/>
          <a:p>
            <a:r>
              <a:rPr lang="en-GB">
                <a:ea typeface="+mj-lt"/>
                <a:cs typeface="+mj-lt"/>
              </a:rPr>
              <a:t>MAPD712-</a:t>
            </a:r>
            <a:br>
              <a:rPr lang="en-GB">
                <a:ea typeface="+mj-lt"/>
                <a:cs typeface="+mj-lt"/>
              </a:rPr>
            </a:br>
            <a:r>
              <a:rPr lang="en-GB">
                <a:ea typeface="+mj-lt"/>
                <a:cs typeface="+mj-lt"/>
              </a:rPr>
              <a:t>Patient Data Mobile App</a:t>
            </a:r>
            <a:endParaRPr lang="en-US"/>
          </a:p>
        </p:txBody>
      </p:sp>
      <p:sp>
        <p:nvSpPr>
          <p:cNvPr id="3" name="Subtitle 2"/>
          <p:cNvSpPr>
            <a:spLocks noGrp="1"/>
          </p:cNvSpPr>
          <p:nvPr>
            <p:ph type="subTitle" idx="1"/>
          </p:nvPr>
        </p:nvSpPr>
        <p:spPr>
          <a:xfrm>
            <a:off x="1507067" y="4453667"/>
            <a:ext cx="4335468" cy="1096899"/>
          </a:xfrm>
        </p:spPr>
        <p:txBody>
          <a:bodyPr vert="horz" lIns="91440" tIns="45720" rIns="91440" bIns="45720" rtlCol="0">
            <a:normAutofit/>
          </a:bodyPr>
          <a:lstStyle/>
          <a:p>
            <a:pPr>
              <a:lnSpc>
                <a:spcPct val="90000"/>
              </a:lnSpc>
            </a:pPr>
            <a:r>
              <a:rPr lang="en-GB">
                <a:ea typeface="Calibri"/>
                <a:cs typeface="Calibri"/>
              </a:rPr>
              <a:t>Team 7</a:t>
            </a:r>
          </a:p>
          <a:p>
            <a:pPr>
              <a:lnSpc>
                <a:spcPct val="90000"/>
              </a:lnSpc>
            </a:pPr>
            <a:r>
              <a:rPr lang="en-GB">
                <a:ea typeface="Calibri"/>
                <a:cs typeface="Calibri"/>
              </a:rPr>
              <a:t>Pui Yee Ng, Cole Anam</a:t>
            </a:r>
          </a:p>
          <a:p>
            <a:pPr>
              <a:lnSpc>
                <a:spcPct val="90000"/>
              </a:lnSpc>
            </a:pPr>
            <a:r>
              <a:rPr lang="en-GB">
                <a:ea typeface="Calibri"/>
                <a:cs typeface="Calibri"/>
              </a:rPr>
              <a:t>12-06-2023</a:t>
            </a:r>
          </a:p>
        </p:txBody>
      </p:sp>
      <p:pic>
        <p:nvPicPr>
          <p:cNvPr id="4" name="Picture 3" descr="A screenshot of a phone&#10;&#10;Description automatically generated">
            <a:extLst>
              <a:ext uri="{FF2B5EF4-FFF2-40B4-BE49-F238E27FC236}">
                <a16:creationId xmlns:a16="http://schemas.microsoft.com/office/drawing/2014/main" id="{BF00A38C-9E48-4D29-84F0-677B3ABBCD1B}"/>
              </a:ext>
            </a:extLst>
          </p:cNvPr>
          <p:cNvPicPr>
            <a:picLocks noChangeAspect="1"/>
          </p:cNvPicPr>
          <p:nvPr/>
        </p:nvPicPr>
        <p:blipFill rotWithShape="1">
          <a:blip r:embed="rId2"/>
          <a:srcRect l="3647" t="9053" r="-912"/>
          <a:stretch/>
        </p:blipFill>
        <p:spPr>
          <a:xfrm>
            <a:off x="6837542" y="1578133"/>
            <a:ext cx="1797525" cy="397243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855D-D562-7EE3-3883-610EC94CB8A9}"/>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E2424056-4B83-A7C3-3C6C-997958D70332}"/>
              </a:ext>
            </a:extLst>
          </p:cNvPr>
          <p:cNvSpPr>
            <a:spLocks noGrp="1"/>
          </p:cNvSpPr>
          <p:nvPr>
            <p:ph idx="1"/>
          </p:nvPr>
        </p:nvSpPr>
        <p:spPr>
          <a:xfrm>
            <a:off x="731763" y="1507446"/>
            <a:ext cx="8681333" cy="1080725"/>
          </a:xfrm>
        </p:spPr>
        <p:txBody>
          <a:bodyPr vert="horz" lIns="91440" tIns="45720" rIns="91440" bIns="45720" rtlCol="0" anchor="t">
            <a:normAutofit/>
          </a:bodyPr>
          <a:lstStyle/>
          <a:p>
            <a:r>
              <a:rPr lang="en-GB" sz="1200">
                <a:solidFill>
                  <a:srgbClr val="191919"/>
                </a:solidFill>
                <a:ea typeface="+mn-lt"/>
                <a:cs typeface="+mn-lt"/>
              </a:rPr>
              <a:t>This app will allow health care providers to create patients and their clinical data, view patient data to track and monitor patient records. Health care providers can view the detailed clinical data for an individual patient in this app. Also, health care providers can find out any patients in critical condition through this app. </a:t>
            </a:r>
          </a:p>
        </p:txBody>
      </p:sp>
      <p:pic>
        <p:nvPicPr>
          <p:cNvPr id="4" name="Picture 3" descr="A cartoon of a nurse&#10;&#10;Description automatically generated">
            <a:extLst>
              <a:ext uri="{FF2B5EF4-FFF2-40B4-BE49-F238E27FC236}">
                <a16:creationId xmlns:a16="http://schemas.microsoft.com/office/drawing/2014/main" id="{6CF2A329-186E-552C-E55E-D79D472DC5A6}"/>
              </a:ext>
            </a:extLst>
          </p:cNvPr>
          <p:cNvPicPr>
            <a:picLocks noChangeAspect="1"/>
          </p:cNvPicPr>
          <p:nvPr/>
        </p:nvPicPr>
        <p:blipFill>
          <a:blip r:embed="rId2"/>
          <a:stretch>
            <a:fillRect/>
          </a:stretch>
        </p:blipFill>
        <p:spPr>
          <a:xfrm>
            <a:off x="2269065" y="2895777"/>
            <a:ext cx="1582058" cy="1598638"/>
          </a:xfrm>
          <a:prstGeom prst="rect">
            <a:avLst/>
          </a:prstGeom>
        </p:spPr>
      </p:pic>
      <p:sp>
        <p:nvSpPr>
          <p:cNvPr id="5" name="TextBox 4">
            <a:extLst>
              <a:ext uri="{FF2B5EF4-FFF2-40B4-BE49-F238E27FC236}">
                <a16:creationId xmlns:a16="http://schemas.microsoft.com/office/drawing/2014/main" id="{EF9C207E-0BEA-0724-84A1-CAF30CA21C86}"/>
              </a:ext>
            </a:extLst>
          </p:cNvPr>
          <p:cNvSpPr txBox="1"/>
          <p:nvPr/>
        </p:nvSpPr>
        <p:spPr>
          <a:xfrm>
            <a:off x="2220686" y="4585305"/>
            <a:ext cx="17816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solidFill>
                  <a:srgbClr val="191919"/>
                </a:solidFill>
              </a:rPr>
              <a:t>Health Care Providers </a:t>
            </a:r>
            <a:endParaRPr lang="en-GB"/>
          </a:p>
        </p:txBody>
      </p:sp>
      <p:cxnSp>
        <p:nvCxnSpPr>
          <p:cNvPr id="7" name="Straight Arrow Connector 6">
            <a:extLst>
              <a:ext uri="{FF2B5EF4-FFF2-40B4-BE49-F238E27FC236}">
                <a16:creationId xmlns:a16="http://schemas.microsoft.com/office/drawing/2014/main" id="{E4BD54F8-6BF5-3E34-5648-B8C7E6C88AD3}"/>
              </a:ext>
            </a:extLst>
          </p:cNvPr>
          <p:cNvCxnSpPr>
            <a:cxnSpLocks/>
          </p:cNvCxnSpPr>
          <p:nvPr/>
        </p:nvCxnSpPr>
        <p:spPr>
          <a:xfrm flipV="1">
            <a:off x="4021815" y="3049360"/>
            <a:ext cx="1513115" cy="64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clipboard and pen&#10;&#10;Description automatically generated">
            <a:extLst>
              <a:ext uri="{FF2B5EF4-FFF2-40B4-BE49-F238E27FC236}">
                <a16:creationId xmlns:a16="http://schemas.microsoft.com/office/drawing/2014/main" id="{3C2D7CF8-B186-3271-6B44-97BDFDBE60F8}"/>
              </a:ext>
            </a:extLst>
          </p:cNvPr>
          <p:cNvPicPr>
            <a:picLocks noChangeAspect="1"/>
          </p:cNvPicPr>
          <p:nvPr/>
        </p:nvPicPr>
        <p:blipFill>
          <a:blip r:embed="rId3"/>
          <a:stretch>
            <a:fillRect/>
          </a:stretch>
        </p:blipFill>
        <p:spPr>
          <a:xfrm>
            <a:off x="5740400" y="4651827"/>
            <a:ext cx="1400630" cy="1406677"/>
          </a:xfrm>
          <a:prstGeom prst="rect">
            <a:avLst/>
          </a:prstGeom>
        </p:spPr>
      </p:pic>
      <p:pic>
        <p:nvPicPr>
          <p:cNvPr id="9" name="Picture 8" descr="A clipboard with a picture of a person&#10;&#10;Description automatically generated">
            <a:extLst>
              <a:ext uri="{FF2B5EF4-FFF2-40B4-BE49-F238E27FC236}">
                <a16:creationId xmlns:a16="http://schemas.microsoft.com/office/drawing/2014/main" id="{B871F555-B3E2-D625-32D2-D32868ED9520}"/>
              </a:ext>
            </a:extLst>
          </p:cNvPr>
          <p:cNvPicPr>
            <a:picLocks noChangeAspect="1"/>
          </p:cNvPicPr>
          <p:nvPr/>
        </p:nvPicPr>
        <p:blipFill>
          <a:blip r:embed="rId4"/>
          <a:stretch>
            <a:fillRect/>
          </a:stretch>
        </p:blipFill>
        <p:spPr>
          <a:xfrm>
            <a:off x="5607352" y="2383970"/>
            <a:ext cx="1309915" cy="1309915"/>
          </a:xfrm>
          <a:prstGeom prst="rect">
            <a:avLst/>
          </a:prstGeom>
        </p:spPr>
      </p:pic>
      <p:cxnSp>
        <p:nvCxnSpPr>
          <p:cNvPr id="10" name="Straight Arrow Connector 9">
            <a:extLst>
              <a:ext uri="{FF2B5EF4-FFF2-40B4-BE49-F238E27FC236}">
                <a16:creationId xmlns:a16="http://schemas.microsoft.com/office/drawing/2014/main" id="{B5577CDB-3F2A-3434-8339-8822426A3094}"/>
              </a:ext>
            </a:extLst>
          </p:cNvPr>
          <p:cNvCxnSpPr>
            <a:cxnSpLocks/>
          </p:cNvCxnSpPr>
          <p:nvPr/>
        </p:nvCxnSpPr>
        <p:spPr>
          <a:xfrm>
            <a:off x="4070196" y="4136719"/>
            <a:ext cx="1597781" cy="1059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FE3971-1083-81C1-A970-AE02C7F08EFF}"/>
              </a:ext>
            </a:extLst>
          </p:cNvPr>
          <p:cNvSpPr txBox="1"/>
          <p:nvPr/>
        </p:nvSpPr>
        <p:spPr>
          <a:xfrm>
            <a:off x="5685971" y="3793066"/>
            <a:ext cx="1461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solidFill>
                  <a:srgbClr val="191919"/>
                </a:solidFill>
              </a:rPr>
              <a:t>Patients Details</a:t>
            </a:r>
            <a:endParaRPr lang="en-US"/>
          </a:p>
        </p:txBody>
      </p:sp>
      <p:sp>
        <p:nvSpPr>
          <p:cNvPr id="12" name="TextBox 11">
            <a:extLst>
              <a:ext uri="{FF2B5EF4-FFF2-40B4-BE49-F238E27FC236}">
                <a16:creationId xmlns:a16="http://schemas.microsoft.com/office/drawing/2014/main" id="{6D5C3D38-01CF-C5D5-F065-BB9BAD785E4A}"/>
              </a:ext>
            </a:extLst>
          </p:cNvPr>
          <p:cNvSpPr txBox="1"/>
          <p:nvPr/>
        </p:nvSpPr>
        <p:spPr>
          <a:xfrm>
            <a:off x="5685970" y="6151637"/>
            <a:ext cx="185420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solidFill>
                  <a:srgbClr val="191919"/>
                </a:solidFill>
              </a:rPr>
              <a:t>Patients' Clinical Data</a:t>
            </a:r>
            <a:endParaRPr lang="en-US"/>
          </a:p>
        </p:txBody>
      </p:sp>
      <p:sp>
        <p:nvSpPr>
          <p:cNvPr id="13" name="TextBox 12">
            <a:extLst>
              <a:ext uri="{FF2B5EF4-FFF2-40B4-BE49-F238E27FC236}">
                <a16:creationId xmlns:a16="http://schemas.microsoft.com/office/drawing/2014/main" id="{E8BE46FB-744F-60C3-C5DD-39BF336E1C8C}"/>
              </a:ext>
            </a:extLst>
          </p:cNvPr>
          <p:cNvSpPr txBox="1"/>
          <p:nvPr/>
        </p:nvSpPr>
        <p:spPr>
          <a:xfrm>
            <a:off x="3907970" y="3793065"/>
            <a:ext cx="17392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solidFill>
                  <a:srgbClr val="191919"/>
                </a:solidFill>
              </a:rPr>
              <a:t>View/Add/Edit/Delete</a:t>
            </a:r>
          </a:p>
        </p:txBody>
      </p:sp>
    </p:spTree>
    <p:extLst>
      <p:ext uri="{BB962C8B-B14F-4D97-AF65-F5344CB8AC3E}">
        <p14:creationId xmlns:p14="http://schemas.microsoft.com/office/powerpoint/2010/main" val="113863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6009-77DD-7DE4-F62F-D907F202B4F2}"/>
              </a:ext>
            </a:extLst>
          </p:cNvPr>
          <p:cNvSpPr>
            <a:spLocks noGrp="1"/>
          </p:cNvSpPr>
          <p:nvPr>
            <p:ph type="title"/>
          </p:nvPr>
        </p:nvSpPr>
        <p:spPr/>
        <p:txBody>
          <a:bodyPr/>
          <a:lstStyle/>
          <a:p>
            <a:r>
              <a:rPr lang="en-GB"/>
              <a:t>Technology</a:t>
            </a:r>
          </a:p>
        </p:txBody>
      </p:sp>
      <p:pic>
        <p:nvPicPr>
          <p:cNvPr id="5" name="Picture 4" descr="A black and blue symbol with a red cross&#10;&#10;Description automatically generated">
            <a:extLst>
              <a:ext uri="{FF2B5EF4-FFF2-40B4-BE49-F238E27FC236}">
                <a16:creationId xmlns:a16="http://schemas.microsoft.com/office/drawing/2014/main" id="{D0FD2F7D-8D7A-95F2-10B1-4F5C78DEE795}"/>
              </a:ext>
            </a:extLst>
          </p:cNvPr>
          <p:cNvPicPr>
            <a:picLocks noChangeAspect="1"/>
          </p:cNvPicPr>
          <p:nvPr/>
        </p:nvPicPr>
        <p:blipFill rotWithShape="1">
          <a:blip r:embed="rId2"/>
          <a:srcRect t="18945" r="42328" b="8850"/>
          <a:stretch/>
        </p:blipFill>
        <p:spPr>
          <a:xfrm>
            <a:off x="1882019" y="1367319"/>
            <a:ext cx="1979652" cy="1477101"/>
          </a:xfrm>
          <a:prstGeom prst="rect">
            <a:avLst/>
          </a:prstGeom>
        </p:spPr>
      </p:pic>
      <p:pic>
        <p:nvPicPr>
          <p:cNvPr id="6" name="Picture 5" descr="A black text with a white background&#10;&#10;Description automatically generated">
            <a:extLst>
              <a:ext uri="{FF2B5EF4-FFF2-40B4-BE49-F238E27FC236}">
                <a16:creationId xmlns:a16="http://schemas.microsoft.com/office/drawing/2014/main" id="{8E409339-A260-01A7-95FC-8703E344F704}"/>
              </a:ext>
            </a:extLst>
          </p:cNvPr>
          <p:cNvPicPr>
            <a:picLocks noChangeAspect="1"/>
          </p:cNvPicPr>
          <p:nvPr/>
        </p:nvPicPr>
        <p:blipFill>
          <a:blip r:embed="rId3"/>
          <a:stretch>
            <a:fillRect/>
          </a:stretch>
        </p:blipFill>
        <p:spPr>
          <a:xfrm>
            <a:off x="4168019" y="1581661"/>
            <a:ext cx="2743200" cy="1057916"/>
          </a:xfrm>
          <a:prstGeom prst="rect">
            <a:avLst/>
          </a:prstGeom>
        </p:spPr>
      </p:pic>
      <p:pic>
        <p:nvPicPr>
          <p:cNvPr id="7" name="Picture 6" descr="A close-up of a logo&#10;&#10;Description automatically generated">
            <a:extLst>
              <a:ext uri="{FF2B5EF4-FFF2-40B4-BE49-F238E27FC236}">
                <a16:creationId xmlns:a16="http://schemas.microsoft.com/office/drawing/2014/main" id="{A4ED44B3-BD37-B26E-A643-02C8014A6F2B}"/>
              </a:ext>
            </a:extLst>
          </p:cNvPr>
          <p:cNvPicPr>
            <a:picLocks noChangeAspect="1"/>
          </p:cNvPicPr>
          <p:nvPr/>
        </p:nvPicPr>
        <p:blipFill>
          <a:blip r:embed="rId4"/>
          <a:stretch>
            <a:fillRect/>
          </a:stretch>
        </p:blipFill>
        <p:spPr>
          <a:xfrm>
            <a:off x="3139924" y="5493571"/>
            <a:ext cx="2743200" cy="1253239"/>
          </a:xfrm>
          <a:prstGeom prst="rect">
            <a:avLst/>
          </a:prstGeom>
        </p:spPr>
      </p:pic>
      <p:pic>
        <p:nvPicPr>
          <p:cNvPr id="8" name="Picture 7" descr="A black and white logo with text&#10;&#10;Description automatically generated">
            <a:extLst>
              <a:ext uri="{FF2B5EF4-FFF2-40B4-BE49-F238E27FC236}">
                <a16:creationId xmlns:a16="http://schemas.microsoft.com/office/drawing/2014/main" id="{894067B7-41A8-73D8-990D-D7E62A006DA7}"/>
              </a:ext>
            </a:extLst>
          </p:cNvPr>
          <p:cNvPicPr>
            <a:picLocks noChangeAspect="1"/>
          </p:cNvPicPr>
          <p:nvPr/>
        </p:nvPicPr>
        <p:blipFill>
          <a:blip r:embed="rId5"/>
          <a:stretch>
            <a:fillRect/>
          </a:stretch>
        </p:blipFill>
        <p:spPr>
          <a:xfrm>
            <a:off x="3466494" y="3530755"/>
            <a:ext cx="1993297" cy="1598679"/>
          </a:xfrm>
          <a:prstGeom prst="rect">
            <a:avLst/>
          </a:prstGeom>
        </p:spPr>
      </p:pic>
      <p:sp>
        <p:nvSpPr>
          <p:cNvPr id="9" name="TextBox 8">
            <a:extLst>
              <a:ext uri="{FF2B5EF4-FFF2-40B4-BE49-F238E27FC236}">
                <a16:creationId xmlns:a16="http://schemas.microsoft.com/office/drawing/2014/main" id="{5AD6C61B-92F5-8329-4B1A-C3B58C3867D4}"/>
              </a:ext>
            </a:extLst>
          </p:cNvPr>
          <p:cNvSpPr txBox="1"/>
          <p:nvPr/>
        </p:nvSpPr>
        <p:spPr>
          <a:xfrm>
            <a:off x="7444619" y="1826381"/>
            <a:ext cx="22835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Front End UI Design</a:t>
            </a:r>
          </a:p>
        </p:txBody>
      </p:sp>
      <p:sp>
        <p:nvSpPr>
          <p:cNvPr id="10" name="Right Brace 9">
            <a:extLst>
              <a:ext uri="{FF2B5EF4-FFF2-40B4-BE49-F238E27FC236}">
                <a16:creationId xmlns:a16="http://schemas.microsoft.com/office/drawing/2014/main" id="{8C0ACBE4-E590-C7E7-19A5-F2213906CCA1}"/>
              </a:ext>
            </a:extLst>
          </p:cNvPr>
          <p:cNvSpPr/>
          <p:nvPr/>
        </p:nvSpPr>
        <p:spPr>
          <a:xfrm>
            <a:off x="6924523" y="1384905"/>
            <a:ext cx="411237" cy="12518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2E33AFA3-A50A-8786-291A-08DF7DFE7E12}"/>
              </a:ext>
            </a:extLst>
          </p:cNvPr>
          <p:cNvCxnSpPr/>
          <p:nvPr/>
        </p:nvCxnSpPr>
        <p:spPr>
          <a:xfrm flipH="1">
            <a:off x="4198409" y="2594580"/>
            <a:ext cx="4837" cy="993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8469D9-FE68-D723-7BDE-796ADCD2F58F}"/>
              </a:ext>
            </a:extLst>
          </p:cNvPr>
          <p:cNvCxnSpPr>
            <a:cxnSpLocks/>
          </p:cNvCxnSpPr>
          <p:nvPr/>
        </p:nvCxnSpPr>
        <p:spPr>
          <a:xfrm flipH="1">
            <a:off x="4162122" y="5176912"/>
            <a:ext cx="4837" cy="63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C7007D-1DAD-F294-0007-3B02C8CD3D93}"/>
              </a:ext>
            </a:extLst>
          </p:cNvPr>
          <p:cNvCxnSpPr>
            <a:cxnSpLocks/>
          </p:cNvCxnSpPr>
          <p:nvPr/>
        </p:nvCxnSpPr>
        <p:spPr>
          <a:xfrm flipV="1">
            <a:off x="4747531" y="2577645"/>
            <a:ext cx="1211" cy="95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D1D29A-C447-DB66-88A2-C1B39CCD0A61}"/>
              </a:ext>
            </a:extLst>
          </p:cNvPr>
          <p:cNvCxnSpPr>
            <a:cxnSpLocks/>
          </p:cNvCxnSpPr>
          <p:nvPr/>
        </p:nvCxnSpPr>
        <p:spPr>
          <a:xfrm flipH="1" flipV="1">
            <a:off x="4809217" y="5178121"/>
            <a:ext cx="4837" cy="664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2E2DB046-46BF-3D9C-84DB-2EA25ECC3220}"/>
              </a:ext>
            </a:extLst>
          </p:cNvPr>
          <p:cNvSpPr/>
          <p:nvPr/>
        </p:nvSpPr>
        <p:spPr>
          <a:xfrm>
            <a:off x="6380236" y="3737428"/>
            <a:ext cx="411237" cy="12518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C8B5B6FB-A142-7590-D09B-60E53418A896}"/>
              </a:ext>
            </a:extLst>
          </p:cNvPr>
          <p:cNvSpPr txBox="1"/>
          <p:nvPr/>
        </p:nvSpPr>
        <p:spPr>
          <a:xfrm>
            <a:off x="6984999" y="4039808"/>
            <a:ext cx="25375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API Interacting between front-end and backend Database</a:t>
            </a:r>
          </a:p>
        </p:txBody>
      </p:sp>
      <p:sp>
        <p:nvSpPr>
          <p:cNvPr id="17" name="Right Brace 16">
            <a:extLst>
              <a:ext uri="{FF2B5EF4-FFF2-40B4-BE49-F238E27FC236}">
                <a16:creationId xmlns:a16="http://schemas.microsoft.com/office/drawing/2014/main" id="{8F7A81B1-C28F-70AB-2AAC-2AEF122EDD5E}"/>
              </a:ext>
            </a:extLst>
          </p:cNvPr>
          <p:cNvSpPr/>
          <p:nvPr/>
        </p:nvSpPr>
        <p:spPr>
          <a:xfrm>
            <a:off x="6380235" y="5442855"/>
            <a:ext cx="411237" cy="12518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7F065252-918B-B008-1DE6-5A593217F54E}"/>
              </a:ext>
            </a:extLst>
          </p:cNvPr>
          <p:cNvSpPr txBox="1"/>
          <p:nvPr/>
        </p:nvSpPr>
        <p:spPr>
          <a:xfrm>
            <a:off x="6827760" y="5745236"/>
            <a:ext cx="28641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Backend Database for Permanent Data Storage</a:t>
            </a:r>
          </a:p>
        </p:txBody>
      </p:sp>
      <p:cxnSp>
        <p:nvCxnSpPr>
          <p:cNvPr id="19" name="Straight Arrow Connector 18">
            <a:extLst>
              <a:ext uri="{FF2B5EF4-FFF2-40B4-BE49-F238E27FC236}">
                <a16:creationId xmlns:a16="http://schemas.microsoft.com/office/drawing/2014/main" id="{26E3C2F9-968E-53C6-E22E-1529EF3AE09F}"/>
              </a:ext>
            </a:extLst>
          </p:cNvPr>
          <p:cNvCxnSpPr>
            <a:cxnSpLocks/>
          </p:cNvCxnSpPr>
          <p:nvPr/>
        </p:nvCxnSpPr>
        <p:spPr>
          <a:xfrm flipH="1">
            <a:off x="1464884" y="2866722"/>
            <a:ext cx="621693" cy="581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Intro to Unit Testing with Jest. Test-Driven Development and Unit… | by  Kyle Farmer | JavaScript in Plain English">
            <a:extLst>
              <a:ext uri="{FF2B5EF4-FFF2-40B4-BE49-F238E27FC236}">
                <a16:creationId xmlns:a16="http://schemas.microsoft.com/office/drawing/2014/main" id="{471AE5BE-B009-9EFA-4A77-F9DD367AA1C8}"/>
              </a:ext>
            </a:extLst>
          </p:cNvPr>
          <p:cNvPicPr>
            <a:picLocks noChangeAspect="1"/>
          </p:cNvPicPr>
          <p:nvPr/>
        </p:nvPicPr>
        <p:blipFill rotWithShape="1">
          <a:blip r:embed="rId6"/>
          <a:srcRect t="21948" r="-3664" b="24346"/>
          <a:stretch/>
        </p:blipFill>
        <p:spPr>
          <a:xfrm>
            <a:off x="200781" y="3529552"/>
            <a:ext cx="1610010" cy="832212"/>
          </a:xfrm>
          <a:prstGeom prst="rect">
            <a:avLst/>
          </a:prstGeom>
        </p:spPr>
      </p:pic>
      <p:sp>
        <p:nvSpPr>
          <p:cNvPr id="22" name="Right Brace 21">
            <a:extLst>
              <a:ext uri="{FF2B5EF4-FFF2-40B4-BE49-F238E27FC236}">
                <a16:creationId xmlns:a16="http://schemas.microsoft.com/office/drawing/2014/main" id="{E3CEE225-08BD-D08D-E5B5-AA0FE7A41A0A}"/>
              </a:ext>
            </a:extLst>
          </p:cNvPr>
          <p:cNvSpPr/>
          <p:nvPr/>
        </p:nvSpPr>
        <p:spPr>
          <a:xfrm rot="5400000">
            <a:off x="801307" y="3770690"/>
            <a:ext cx="423331" cy="156633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DB6B0753-1972-D07E-2B3D-AC758CA55534}"/>
              </a:ext>
            </a:extLst>
          </p:cNvPr>
          <p:cNvSpPr txBox="1"/>
          <p:nvPr/>
        </p:nvSpPr>
        <p:spPr>
          <a:xfrm>
            <a:off x="229809" y="4850189"/>
            <a:ext cx="21384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Framework</a:t>
            </a:r>
            <a:endParaRPr lang="en-US"/>
          </a:p>
        </p:txBody>
      </p:sp>
    </p:spTree>
    <p:extLst>
      <p:ext uri="{BB962C8B-B14F-4D97-AF65-F5344CB8AC3E}">
        <p14:creationId xmlns:p14="http://schemas.microsoft.com/office/powerpoint/2010/main" val="392437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46A9-33F1-4646-D2E0-E649FA1693F1}"/>
              </a:ext>
            </a:extLst>
          </p:cNvPr>
          <p:cNvSpPr>
            <a:spLocks noGrp="1"/>
          </p:cNvSpPr>
          <p:nvPr>
            <p:ph type="title"/>
          </p:nvPr>
        </p:nvSpPr>
        <p:spPr>
          <a:xfrm>
            <a:off x="677334" y="609600"/>
            <a:ext cx="8608763" cy="752326"/>
          </a:xfrm>
        </p:spPr>
        <p:txBody>
          <a:bodyPr/>
          <a:lstStyle/>
          <a:p>
            <a:r>
              <a:rPr lang="en-GB"/>
              <a:t>Work Contribution List</a:t>
            </a:r>
          </a:p>
        </p:txBody>
      </p:sp>
      <p:graphicFrame>
        <p:nvGraphicFramePr>
          <p:cNvPr id="4" name="Content Placeholder 3">
            <a:extLst>
              <a:ext uri="{FF2B5EF4-FFF2-40B4-BE49-F238E27FC236}">
                <a16:creationId xmlns:a16="http://schemas.microsoft.com/office/drawing/2014/main" id="{F18EFC6B-5DC5-FC82-6378-C656638097F9}"/>
              </a:ext>
            </a:extLst>
          </p:cNvPr>
          <p:cNvGraphicFramePr>
            <a:graphicFrameLocks noGrp="1"/>
          </p:cNvGraphicFramePr>
          <p:nvPr>
            <p:ph idx="1"/>
            <p:extLst>
              <p:ext uri="{D42A27DB-BD31-4B8C-83A1-F6EECF244321}">
                <p14:modId xmlns:p14="http://schemas.microsoft.com/office/powerpoint/2010/main" val="2798669142"/>
              </p:ext>
            </p:extLst>
          </p:nvPr>
        </p:nvGraphicFramePr>
        <p:xfrm>
          <a:off x="616857" y="1360713"/>
          <a:ext cx="9854729" cy="5020491"/>
        </p:xfrm>
        <a:graphic>
          <a:graphicData uri="http://schemas.openxmlformats.org/drawingml/2006/table">
            <a:tbl>
              <a:tblPr firstRow="1" bandRow="1">
                <a:tableStyleId>{5C22544A-7EE6-4342-B048-85BDC9FD1C3A}</a:tableStyleId>
              </a:tblPr>
              <a:tblGrid>
                <a:gridCol w="3713237">
                  <a:extLst>
                    <a:ext uri="{9D8B030D-6E8A-4147-A177-3AD203B41FA5}">
                      <a16:colId xmlns:a16="http://schemas.microsoft.com/office/drawing/2014/main" val="2735648964"/>
                    </a:ext>
                  </a:extLst>
                </a:gridCol>
                <a:gridCol w="3248154">
                  <a:extLst>
                    <a:ext uri="{9D8B030D-6E8A-4147-A177-3AD203B41FA5}">
                      <a16:colId xmlns:a16="http://schemas.microsoft.com/office/drawing/2014/main" val="3084683116"/>
                    </a:ext>
                  </a:extLst>
                </a:gridCol>
                <a:gridCol w="2893338">
                  <a:extLst>
                    <a:ext uri="{9D8B030D-6E8A-4147-A177-3AD203B41FA5}">
                      <a16:colId xmlns:a16="http://schemas.microsoft.com/office/drawing/2014/main" val="669982892"/>
                    </a:ext>
                  </a:extLst>
                </a:gridCol>
              </a:tblGrid>
              <a:tr h="365088">
                <a:tc>
                  <a:txBody>
                    <a:bodyPr/>
                    <a:lstStyle/>
                    <a:p>
                      <a:pPr lvl="0">
                        <a:buNone/>
                      </a:pPr>
                      <a:r>
                        <a:rPr lang="en-GB"/>
                        <a:t>Pui Yee Ng</a:t>
                      </a:r>
                      <a:endParaRPr lang="en-US"/>
                    </a:p>
                  </a:txBody>
                  <a:tcPr/>
                </a:tc>
                <a:tc>
                  <a:txBody>
                    <a:bodyPr/>
                    <a:lstStyle/>
                    <a:p>
                      <a:r>
                        <a:rPr lang="en-GB"/>
                        <a:t>Cole Anam</a:t>
                      </a:r>
                    </a:p>
                  </a:txBody>
                  <a:tcPr/>
                </a:tc>
                <a:tc>
                  <a:txBody>
                    <a:bodyPr/>
                    <a:lstStyle/>
                    <a:p>
                      <a:pPr lvl="0">
                        <a:buNone/>
                      </a:pPr>
                      <a:r>
                        <a:rPr lang="en-GB"/>
                        <a:t>Work Together</a:t>
                      </a:r>
                    </a:p>
                  </a:txBody>
                  <a:tcPr/>
                </a:tc>
                <a:extLst>
                  <a:ext uri="{0D108BD9-81ED-4DB2-BD59-A6C34878D82A}">
                    <a16:rowId xmlns:a16="http://schemas.microsoft.com/office/drawing/2014/main" val="2259820944"/>
                  </a:ext>
                </a:extLst>
              </a:tr>
              <a:tr h="374952">
                <a:tc>
                  <a:txBody>
                    <a:bodyPr/>
                    <a:lstStyle/>
                    <a:p>
                      <a:r>
                        <a:rPr lang="en-GB"/>
                        <a:t>Mongo DB Atlas Deployment</a:t>
                      </a:r>
                    </a:p>
                  </a:txBody>
                  <a:tcPr/>
                </a:tc>
                <a:tc>
                  <a:txBody>
                    <a:bodyPr/>
                    <a:lstStyle/>
                    <a:p>
                      <a:pPr lvl="0">
                        <a:buNone/>
                      </a:pPr>
                      <a:r>
                        <a:rPr lang="en-GB" sz="1800" b="0" i="0" u="none" strike="noStrike" noProof="0">
                          <a:solidFill>
                            <a:srgbClr val="000000"/>
                          </a:solidFill>
                          <a:latin typeface="Trebuchet MS"/>
                        </a:rPr>
                        <a:t>Clinical Data Schema Design</a:t>
                      </a:r>
                      <a:endParaRPr lang="en-US"/>
                    </a:p>
                  </a:txBody>
                  <a:tcPr/>
                </a:tc>
                <a:tc>
                  <a:txBody>
                    <a:bodyPr/>
                    <a:lstStyle/>
                    <a:p>
                      <a:pPr lvl="0">
                        <a:buNone/>
                      </a:pPr>
                      <a:r>
                        <a:rPr lang="en-GB" sz="1800" b="0" i="0" u="none" strike="noStrike" noProof="0">
                          <a:solidFill>
                            <a:srgbClr val="000000"/>
                          </a:solidFill>
                        </a:rPr>
                        <a:t>The UI and the navigation</a:t>
                      </a:r>
                      <a:endParaRPr lang="en-US"/>
                    </a:p>
                  </a:txBody>
                  <a:tcPr/>
                </a:tc>
                <a:extLst>
                  <a:ext uri="{0D108BD9-81ED-4DB2-BD59-A6C34878D82A}">
                    <a16:rowId xmlns:a16="http://schemas.microsoft.com/office/drawing/2014/main" val="3634697688"/>
                  </a:ext>
                </a:extLst>
              </a:tr>
              <a:tr h="713619">
                <a:tc>
                  <a:txBody>
                    <a:bodyPr/>
                    <a:lstStyle/>
                    <a:p>
                      <a:r>
                        <a:rPr lang="en-GB"/>
                        <a:t>Patient Schema Design</a:t>
                      </a:r>
                    </a:p>
                  </a:txBody>
                  <a:tcPr/>
                </a:tc>
                <a:tc>
                  <a:txBody>
                    <a:bodyPr/>
                    <a:lstStyle/>
                    <a:p>
                      <a:r>
                        <a:rPr lang="en-GB"/>
                        <a:t>List All Patients with health condition colour indicators</a:t>
                      </a:r>
                    </a:p>
                  </a:txBody>
                  <a:tcPr/>
                </a:tc>
                <a:tc>
                  <a:txBody>
                    <a:bodyPr/>
                    <a:lstStyle/>
                    <a:p>
                      <a:pPr lvl="0">
                        <a:buNone/>
                      </a:pPr>
                      <a:r>
                        <a:rPr lang="en-GB"/>
                        <a:t>Cole: Patient &amp; clinical data card designs</a:t>
                      </a:r>
                    </a:p>
                  </a:txBody>
                  <a:tcPr/>
                </a:tc>
                <a:extLst>
                  <a:ext uri="{0D108BD9-81ED-4DB2-BD59-A6C34878D82A}">
                    <a16:rowId xmlns:a16="http://schemas.microsoft.com/office/drawing/2014/main" val="777433517"/>
                  </a:ext>
                </a:extLst>
              </a:tr>
              <a:tr h="635961">
                <a:tc>
                  <a:txBody>
                    <a:bodyPr/>
                    <a:lstStyle/>
                    <a:p>
                      <a:r>
                        <a:rPr lang="en-GB"/>
                        <a:t>Add Patients Function</a:t>
                      </a:r>
                    </a:p>
                  </a:txBody>
                  <a:tcPr/>
                </a:tc>
                <a:tc>
                  <a:txBody>
                    <a:bodyPr/>
                    <a:lstStyle/>
                    <a:p>
                      <a:r>
                        <a:rPr lang="en-GB"/>
                        <a:t>Display Patient's Details function</a:t>
                      </a:r>
                    </a:p>
                  </a:txBody>
                  <a:tcPr/>
                </a:tc>
                <a:tc>
                  <a:txBody>
                    <a:bodyPr/>
                    <a:lstStyle/>
                    <a:p>
                      <a:pPr lvl="0">
                        <a:buNone/>
                      </a:pPr>
                      <a:r>
                        <a:rPr lang="en-GB"/>
                        <a:t>Pui Yee: Form Design (add records, edit records)</a:t>
                      </a:r>
                    </a:p>
                  </a:txBody>
                  <a:tcPr/>
                </a:tc>
                <a:extLst>
                  <a:ext uri="{0D108BD9-81ED-4DB2-BD59-A6C34878D82A}">
                    <a16:rowId xmlns:a16="http://schemas.microsoft.com/office/drawing/2014/main" val="913205098"/>
                  </a:ext>
                </a:extLst>
              </a:tr>
              <a:tr h="906834">
                <a:tc>
                  <a:txBody>
                    <a:bodyPr/>
                    <a:lstStyle/>
                    <a:p>
                      <a:r>
                        <a:rPr lang="en-GB"/>
                        <a:t>Search Patients by Name Function</a:t>
                      </a:r>
                    </a:p>
                  </a:txBody>
                  <a:tcPr/>
                </a:tc>
                <a:tc>
                  <a:txBody>
                    <a:bodyPr/>
                    <a:lstStyle/>
                    <a:p>
                      <a:r>
                        <a:rPr lang="en-GB"/>
                        <a:t>List All Patient's Clinical Data </a:t>
                      </a:r>
                      <a:r>
                        <a:rPr lang="en-GB" sz="1800" b="0" i="0" u="none" strike="noStrike" noProof="0">
                          <a:solidFill>
                            <a:srgbClr val="000000"/>
                          </a:solidFill>
                          <a:latin typeface="Trebuchet MS"/>
                        </a:rPr>
                        <a:t>with health condition colour indicators</a:t>
                      </a:r>
                    </a:p>
                  </a:txBody>
                  <a:tcPr/>
                </a:tc>
                <a:tc>
                  <a:txBody>
                    <a:bodyPr/>
                    <a:lstStyle/>
                    <a:p>
                      <a:pPr lvl="0">
                        <a:buNone/>
                      </a:pPr>
                      <a:endParaRPr lang="en-GB" sz="1800" b="0" i="0" u="none" strike="noStrike" noProof="0">
                        <a:solidFill>
                          <a:srgbClr val="000000"/>
                        </a:solidFill>
                        <a:latin typeface="Trebuchet MS"/>
                      </a:endParaRPr>
                    </a:p>
                  </a:txBody>
                  <a:tcPr/>
                </a:tc>
                <a:extLst>
                  <a:ext uri="{0D108BD9-81ED-4DB2-BD59-A6C34878D82A}">
                    <a16:rowId xmlns:a16="http://schemas.microsoft.com/office/drawing/2014/main" val="162557005"/>
                  </a:ext>
                </a:extLst>
              </a:tr>
              <a:tr h="365088">
                <a:tc>
                  <a:txBody>
                    <a:bodyPr/>
                    <a:lstStyle/>
                    <a:p>
                      <a:r>
                        <a:rPr lang="en-GB"/>
                        <a:t>Edit Patients Info Function</a:t>
                      </a:r>
                    </a:p>
                  </a:txBody>
                  <a:tcPr/>
                </a:tc>
                <a:tc>
                  <a:txBody>
                    <a:bodyPr/>
                    <a:lstStyle/>
                    <a:p>
                      <a:pPr lvl="0">
                        <a:buNone/>
                      </a:pPr>
                      <a:r>
                        <a:rPr lang="en-GB" sz="1800" b="0" i="0" u="none" strike="noStrike" noProof="0">
                          <a:solidFill>
                            <a:srgbClr val="000000"/>
                          </a:solidFill>
                          <a:latin typeface="Trebuchet MS"/>
                        </a:rPr>
                        <a:t>Add Clinical Data Function</a:t>
                      </a:r>
                      <a:endParaRPr lang="en-US"/>
                    </a:p>
                  </a:txBody>
                  <a:tcPr/>
                </a:tc>
                <a:tc>
                  <a:txBody>
                    <a:bodyPr/>
                    <a:lstStyle/>
                    <a:p>
                      <a:pPr lvl="0">
                        <a:buNone/>
                      </a:pPr>
                      <a:endParaRPr lang="en-GB" sz="1800" b="0" i="0" u="none" strike="noStrike" noProof="0">
                        <a:solidFill>
                          <a:srgbClr val="000000"/>
                        </a:solidFill>
                        <a:latin typeface="Trebuchet MS"/>
                      </a:endParaRPr>
                    </a:p>
                  </a:txBody>
                  <a:tcPr/>
                </a:tc>
                <a:extLst>
                  <a:ext uri="{0D108BD9-81ED-4DB2-BD59-A6C34878D82A}">
                    <a16:rowId xmlns:a16="http://schemas.microsoft.com/office/drawing/2014/main" val="3027363180"/>
                  </a:ext>
                </a:extLst>
              </a:tr>
              <a:tr h="635961">
                <a:tc>
                  <a:txBody>
                    <a:bodyPr/>
                    <a:lstStyle/>
                    <a:p>
                      <a:r>
                        <a:rPr lang="en-GB"/>
                        <a:t>Edit Clinical Data Function</a:t>
                      </a:r>
                    </a:p>
                  </a:txBody>
                  <a:tcPr/>
                </a:tc>
                <a:tc>
                  <a:txBody>
                    <a:bodyPr/>
                    <a:lstStyle/>
                    <a:p>
                      <a:r>
                        <a:rPr lang="en-GB"/>
                        <a:t>Filter Patients with Critical Condition Function</a:t>
                      </a:r>
                    </a:p>
                  </a:txBody>
                  <a:tcPr/>
                </a:tc>
                <a:tc>
                  <a:txBody>
                    <a:bodyPr/>
                    <a:lstStyle/>
                    <a:p>
                      <a:pPr lvl="0">
                        <a:buNone/>
                      </a:pPr>
                      <a:endParaRPr lang="en-GB"/>
                    </a:p>
                  </a:txBody>
                  <a:tcPr/>
                </a:tc>
                <a:extLst>
                  <a:ext uri="{0D108BD9-81ED-4DB2-BD59-A6C34878D82A}">
                    <a16:rowId xmlns:a16="http://schemas.microsoft.com/office/drawing/2014/main" val="3490661001"/>
                  </a:ext>
                </a:extLst>
              </a:tr>
              <a:tr h="635961">
                <a:tc>
                  <a:txBody>
                    <a:bodyPr/>
                    <a:lstStyle/>
                    <a:p>
                      <a:r>
                        <a:rPr lang="en-GB"/>
                        <a:t>Delete Patient's Record and the respective Clinical Data Function</a:t>
                      </a:r>
                    </a:p>
                  </a:txBody>
                  <a:tcPr/>
                </a:tc>
                <a:tc>
                  <a:txBody>
                    <a:bodyPr/>
                    <a:lstStyle/>
                    <a:p>
                      <a:r>
                        <a:rPr lang="en-GB"/>
                        <a:t>Delete Clinical Data record function</a:t>
                      </a:r>
                    </a:p>
                  </a:txBody>
                  <a:tcPr/>
                </a:tc>
                <a:tc>
                  <a:txBody>
                    <a:bodyPr/>
                    <a:lstStyle/>
                    <a:p>
                      <a:pPr lvl="0">
                        <a:buNone/>
                      </a:pPr>
                      <a:endParaRPr lang="en-GB"/>
                    </a:p>
                  </a:txBody>
                  <a:tcPr/>
                </a:tc>
                <a:extLst>
                  <a:ext uri="{0D108BD9-81ED-4DB2-BD59-A6C34878D82A}">
                    <a16:rowId xmlns:a16="http://schemas.microsoft.com/office/drawing/2014/main" val="1003906967"/>
                  </a:ext>
                </a:extLst>
              </a:tr>
              <a:tr h="365088">
                <a:tc>
                  <a:txBody>
                    <a:bodyPr/>
                    <a:lstStyle/>
                    <a:p>
                      <a:pPr lvl="0">
                        <a:buNone/>
                      </a:pPr>
                      <a:r>
                        <a:rPr lang="en-GB" sz="1800" b="0" i="0" u="none" strike="noStrike" noProof="0">
                          <a:solidFill>
                            <a:srgbClr val="000000"/>
                          </a:solidFill>
                          <a:latin typeface="Trebuchet MS"/>
                        </a:rPr>
                        <a:t>Test Cases Implementation</a:t>
                      </a:r>
                      <a:endParaRPr lang="en-US"/>
                    </a:p>
                  </a:txBody>
                  <a:tcPr/>
                </a:tc>
                <a:tc>
                  <a:txBody>
                    <a:bodyPr/>
                    <a:lstStyle/>
                    <a:p>
                      <a:pPr lvl="0">
                        <a:buNone/>
                      </a:pPr>
                      <a:endParaRPr lang="en-GB"/>
                    </a:p>
                  </a:txBody>
                  <a:tcPr/>
                </a:tc>
                <a:tc>
                  <a:txBody>
                    <a:bodyPr/>
                    <a:lstStyle/>
                    <a:p>
                      <a:pPr lvl="0">
                        <a:buNone/>
                      </a:pPr>
                      <a:endParaRPr lang="en-GB"/>
                    </a:p>
                  </a:txBody>
                  <a:tcPr/>
                </a:tc>
                <a:extLst>
                  <a:ext uri="{0D108BD9-81ED-4DB2-BD59-A6C34878D82A}">
                    <a16:rowId xmlns:a16="http://schemas.microsoft.com/office/drawing/2014/main" val="3779792917"/>
                  </a:ext>
                </a:extLst>
              </a:tr>
            </a:tbl>
          </a:graphicData>
        </a:graphic>
      </p:graphicFrame>
    </p:spTree>
    <p:extLst>
      <p:ext uri="{BB962C8B-B14F-4D97-AF65-F5344CB8AC3E}">
        <p14:creationId xmlns:p14="http://schemas.microsoft.com/office/powerpoint/2010/main" val="393735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660D-4DA4-A581-10E9-086DDD92EBAF}"/>
              </a:ext>
            </a:extLst>
          </p:cNvPr>
          <p:cNvSpPr>
            <a:spLocks noGrp="1"/>
          </p:cNvSpPr>
          <p:nvPr>
            <p:ph type="title"/>
          </p:nvPr>
        </p:nvSpPr>
        <p:spPr>
          <a:xfrm>
            <a:off x="423334" y="-79829"/>
            <a:ext cx="8596668" cy="1320800"/>
          </a:xfrm>
        </p:spPr>
        <p:txBody>
          <a:bodyPr/>
          <a:lstStyle/>
          <a:p>
            <a:r>
              <a:rPr lang="en-GB"/>
              <a:t>Use Case Diagram</a:t>
            </a:r>
          </a:p>
        </p:txBody>
      </p:sp>
      <p:pic>
        <p:nvPicPr>
          <p:cNvPr id="3" name="Picture 2" descr="A screenshot of a medical survey&#10;&#10;Description automatically generated">
            <a:extLst>
              <a:ext uri="{FF2B5EF4-FFF2-40B4-BE49-F238E27FC236}">
                <a16:creationId xmlns:a16="http://schemas.microsoft.com/office/drawing/2014/main" id="{FD0A64F0-549E-B7DC-ACE7-6EDD57CEBF3E}"/>
              </a:ext>
            </a:extLst>
          </p:cNvPr>
          <p:cNvPicPr>
            <a:picLocks noChangeAspect="1"/>
          </p:cNvPicPr>
          <p:nvPr/>
        </p:nvPicPr>
        <p:blipFill>
          <a:blip r:embed="rId2"/>
          <a:stretch>
            <a:fillRect/>
          </a:stretch>
        </p:blipFill>
        <p:spPr>
          <a:xfrm>
            <a:off x="2312356" y="581250"/>
            <a:ext cx="4421891" cy="6039262"/>
          </a:xfrm>
          <a:prstGeom prst="rect">
            <a:avLst/>
          </a:prstGeom>
        </p:spPr>
      </p:pic>
    </p:spTree>
    <p:extLst>
      <p:ext uri="{BB962C8B-B14F-4D97-AF65-F5344CB8AC3E}">
        <p14:creationId xmlns:p14="http://schemas.microsoft.com/office/powerpoint/2010/main" val="214270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D992-679A-3421-2858-CB6ABFCE0148}"/>
              </a:ext>
            </a:extLst>
          </p:cNvPr>
          <p:cNvSpPr>
            <a:spLocks noGrp="1"/>
          </p:cNvSpPr>
          <p:nvPr>
            <p:ph type="title"/>
          </p:nvPr>
        </p:nvSpPr>
        <p:spPr/>
        <p:txBody>
          <a:bodyPr/>
          <a:lstStyle/>
          <a:p>
            <a:r>
              <a:rPr lang="en-GB"/>
              <a:t>Demo</a:t>
            </a:r>
          </a:p>
        </p:txBody>
      </p:sp>
      <p:sp>
        <p:nvSpPr>
          <p:cNvPr id="3" name="Content Placeholder 2">
            <a:extLst>
              <a:ext uri="{FF2B5EF4-FFF2-40B4-BE49-F238E27FC236}">
                <a16:creationId xmlns:a16="http://schemas.microsoft.com/office/drawing/2014/main" id="{A445D1E8-2289-7102-FAE5-C1FF978C347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878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E887-BDDA-E0AB-1D30-DA56D03456EF}"/>
              </a:ext>
            </a:extLst>
          </p:cNvPr>
          <p:cNvSpPr>
            <a:spLocks noGrp="1"/>
          </p:cNvSpPr>
          <p:nvPr>
            <p:ph type="title"/>
          </p:nvPr>
        </p:nvSpPr>
        <p:spPr/>
        <p:txBody>
          <a:bodyPr/>
          <a:lstStyle/>
          <a:p>
            <a:r>
              <a:rPr lang="en-GB"/>
              <a:t>Challenges</a:t>
            </a:r>
          </a:p>
        </p:txBody>
      </p:sp>
      <p:sp>
        <p:nvSpPr>
          <p:cNvPr id="3" name="Content Placeholder 2">
            <a:extLst>
              <a:ext uri="{FF2B5EF4-FFF2-40B4-BE49-F238E27FC236}">
                <a16:creationId xmlns:a16="http://schemas.microsoft.com/office/drawing/2014/main" id="{8E471AD9-CDB4-C87D-2296-C3DAB7CF6198}"/>
              </a:ext>
            </a:extLst>
          </p:cNvPr>
          <p:cNvSpPr>
            <a:spLocks noGrp="1"/>
          </p:cNvSpPr>
          <p:nvPr>
            <p:ph idx="1"/>
          </p:nvPr>
        </p:nvSpPr>
        <p:spPr/>
        <p:txBody>
          <a:bodyPr vert="horz" lIns="91440" tIns="45720" rIns="91440" bIns="45720" rtlCol="0" anchor="t">
            <a:normAutofit/>
          </a:bodyPr>
          <a:lstStyle/>
          <a:p>
            <a:r>
              <a:rPr lang="en-GB"/>
              <a:t>Refactoring the code</a:t>
            </a:r>
          </a:p>
          <a:p>
            <a:r>
              <a:rPr lang="en-GB"/>
              <a:t>Handling Patients' health condition</a:t>
            </a:r>
          </a:p>
          <a:p>
            <a:r>
              <a:rPr lang="en-GB">
                <a:solidFill>
                  <a:srgbClr val="404040"/>
                </a:solidFill>
                <a:ea typeface="+mn-lt"/>
                <a:cs typeface="+mn-lt"/>
              </a:rPr>
              <a:t>Considering the user experience of the app, on View/Add/Edit/Delete patients or clinical data</a:t>
            </a:r>
            <a:endParaRPr lang="en-GB"/>
          </a:p>
        </p:txBody>
      </p:sp>
    </p:spTree>
    <p:extLst>
      <p:ext uri="{BB962C8B-B14F-4D97-AF65-F5344CB8AC3E}">
        <p14:creationId xmlns:p14="http://schemas.microsoft.com/office/powerpoint/2010/main" val="414293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7AEE-64C1-D189-A147-8ADFC9AC1E27}"/>
              </a:ext>
            </a:extLst>
          </p:cNvPr>
          <p:cNvSpPr>
            <a:spLocks noGrp="1"/>
          </p:cNvSpPr>
          <p:nvPr>
            <p:ph type="title"/>
          </p:nvPr>
        </p:nvSpPr>
        <p:spPr/>
        <p:txBody>
          <a:bodyPr/>
          <a:lstStyle/>
          <a:p>
            <a:r>
              <a:rPr lang="en-GB"/>
              <a:t>Questions</a:t>
            </a:r>
          </a:p>
        </p:txBody>
      </p:sp>
      <p:sp>
        <p:nvSpPr>
          <p:cNvPr id="3" name="Content Placeholder 2">
            <a:extLst>
              <a:ext uri="{FF2B5EF4-FFF2-40B4-BE49-F238E27FC236}">
                <a16:creationId xmlns:a16="http://schemas.microsoft.com/office/drawing/2014/main" id="{2A235AEC-F0F1-7695-62D7-B9E66884737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059523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MAPD712- Patient Data Mobile App</vt:lpstr>
      <vt:lpstr>Introduction</vt:lpstr>
      <vt:lpstr>Technology</vt:lpstr>
      <vt:lpstr>Work Contribution List</vt:lpstr>
      <vt:lpstr>Use Case Diagram</vt:lpstr>
      <vt:lpstr>Demo</vt:lpstr>
      <vt:lpstr>Challenges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2023-12-03T02:06:55Z</dcterms:created>
  <dcterms:modified xsi:type="dcterms:W3CDTF">2023-12-06T01:50:06Z</dcterms:modified>
</cp:coreProperties>
</file>