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6" r:id="rId5"/>
    <p:sldId id="258" r:id="rId6"/>
    <p:sldId id="263" r:id="rId7"/>
    <p:sldId id="264" r:id="rId8"/>
    <p:sldId id="265" r:id="rId9"/>
    <p:sldId id="260" r:id="rId10"/>
    <p:sldId id="267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5828B-CBD3-0B49-10B8-3A8F3DC3A1E8}" v="1064" dt="2023-12-06T18:22:05.348"/>
    <p1510:client id="{8477AF7C-645D-CF44-7A6A-A323493B3A50}" v="269" dt="2023-12-07T02:51:08.314"/>
    <p1510:client id="{89EE8846-E37A-AEAD-4626-706DB523E511}" v="383" dt="2023-12-07T02:34:18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i Yee Ng" userId="S::png63@my.centennialcollege.ca::1f798b3c-15e8-4b61-90e9-5a85a83c4919" providerId="AD" clId="Web-{8477AF7C-645D-CF44-7A6A-A323493B3A50}"/>
    <pc:docChg chg="addSld delSld modSld sldOrd">
      <pc:chgData name="Pui Yee Ng" userId="S::png63@my.centennialcollege.ca::1f798b3c-15e8-4b61-90e9-5a85a83c4919" providerId="AD" clId="Web-{8477AF7C-645D-CF44-7A6A-A323493B3A50}" dt="2023-12-07T02:51:08.314" v="228" actId="1076"/>
      <pc:docMkLst>
        <pc:docMk/>
      </pc:docMkLst>
      <pc:sldChg chg="addSp delSp modSp ord">
        <pc:chgData name="Pui Yee Ng" userId="S::png63@my.centennialcollege.ca::1f798b3c-15e8-4b61-90e9-5a85a83c4919" providerId="AD" clId="Web-{8477AF7C-645D-CF44-7A6A-A323493B3A50}" dt="2023-12-07T01:43:10.730" v="171" actId="20577"/>
        <pc:sldMkLst>
          <pc:docMk/>
          <pc:sldMk cId="3487747175" sldId="258"/>
        </pc:sldMkLst>
        <pc:spChg chg="mod">
          <ac:chgData name="Pui Yee Ng" userId="S::png63@my.centennialcollege.ca::1f798b3c-15e8-4b61-90e9-5a85a83c4919" providerId="AD" clId="Web-{8477AF7C-645D-CF44-7A6A-A323493B3A50}" dt="2023-12-07T01:43:10.730" v="171" actId="20577"/>
          <ac:spMkLst>
            <pc:docMk/>
            <pc:sldMk cId="3487747175" sldId="258"/>
            <ac:spMk id="2" creationId="{74300B02-66CE-AAE7-ADE0-AFE07CDD4908}"/>
          </ac:spMkLst>
        </pc:spChg>
        <pc:picChg chg="add del mod">
          <ac:chgData name="Pui Yee Ng" userId="S::png63@my.centennialcollege.ca::1f798b3c-15e8-4b61-90e9-5a85a83c4919" providerId="AD" clId="Web-{8477AF7C-645D-CF44-7A6A-A323493B3A50}" dt="2023-12-06T22:34:44.616" v="87"/>
          <ac:picMkLst>
            <pc:docMk/>
            <pc:sldMk cId="3487747175" sldId="258"/>
            <ac:picMk id="3" creationId="{34DCB8FF-2AC3-E03E-FDC5-C30E50DC82F5}"/>
          </ac:picMkLst>
        </pc:picChg>
        <pc:picChg chg="add del mod">
          <ac:chgData name="Pui Yee Ng" userId="S::png63@my.centennialcollege.ca::1f798b3c-15e8-4b61-90e9-5a85a83c4919" providerId="AD" clId="Web-{8477AF7C-645D-CF44-7A6A-A323493B3A50}" dt="2023-12-06T22:49:41.810" v="118"/>
          <ac:picMkLst>
            <pc:docMk/>
            <pc:sldMk cId="3487747175" sldId="258"/>
            <ac:picMk id="4" creationId="{43620A0C-6ECB-3F80-BB30-3E5FF9EA6918}"/>
          </ac:picMkLst>
        </pc:picChg>
        <pc:picChg chg="add mod">
          <ac:chgData name="Pui Yee Ng" userId="S::png63@my.centennialcollege.ca::1f798b3c-15e8-4b61-90e9-5a85a83c4919" providerId="AD" clId="Web-{8477AF7C-645D-CF44-7A6A-A323493B3A50}" dt="2023-12-06T22:50:15.983" v="124" actId="14100"/>
          <ac:picMkLst>
            <pc:docMk/>
            <pc:sldMk cId="3487747175" sldId="258"/>
            <ac:picMk id="5" creationId="{11910750-2EB9-CD27-35C5-5E2D1F2DCF73}"/>
          </ac:picMkLst>
        </pc:picChg>
      </pc:sldChg>
      <pc:sldChg chg="modSp">
        <pc:chgData name="Pui Yee Ng" userId="S::png63@my.centennialcollege.ca::1f798b3c-15e8-4b61-90e9-5a85a83c4919" providerId="AD" clId="Web-{8477AF7C-645D-CF44-7A6A-A323493B3A50}" dt="2023-12-06T21:47:06.751" v="76" actId="1076"/>
        <pc:sldMkLst>
          <pc:docMk/>
          <pc:sldMk cId="43200439" sldId="259"/>
        </pc:sldMkLst>
        <pc:spChg chg="mod">
          <ac:chgData name="Pui Yee Ng" userId="S::png63@my.centennialcollege.ca::1f798b3c-15e8-4b61-90e9-5a85a83c4919" providerId="AD" clId="Web-{8477AF7C-645D-CF44-7A6A-A323493B3A50}" dt="2023-12-06T21:47:02.626" v="75" actId="1076"/>
          <ac:spMkLst>
            <pc:docMk/>
            <pc:sldMk cId="43200439" sldId="259"/>
            <ac:spMk id="3" creationId="{EB6FF1D8-A120-4F2A-549E-C04898F82C61}"/>
          </ac:spMkLst>
        </pc:spChg>
        <pc:spChg chg="mod">
          <ac:chgData name="Pui Yee Ng" userId="S::png63@my.centennialcollege.ca::1f798b3c-15e8-4b61-90e9-5a85a83c4919" providerId="AD" clId="Web-{8477AF7C-645D-CF44-7A6A-A323493B3A50}" dt="2023-12-06T21:47:06.751" v="76" actId="1076"/>
          <ac:spMkLst>
            <pc:docMk/>
            <pc:sldMk cId="43200439" sldId="259"/>
            <ac:spMk id="33" creationId="{E840D21E-2C0A-6DD2-17E5-12FDDD3FB8AD}"/>
          </ac:spMkLst>
        </pc:spChg>
        <pc:picChg chg="mod">
          <ac:chgData name="Pui Yee Ng" userId="S::png63@my.centennialcollege.ca::1f798b3c-15e8-4b61-90e9-5a85a83c4919" providerId="AD" clId="Web-{8477AF7C-645D-CF44-7A6A-A323493B3A50}" dt="2023-12-06T21:46:54.095" v="72" actId="1076"/>
          <ac:picMkLst>
            <pc:docMk/>
            <pc:sldMk cId="43200439" sldId="259"/>
            <ac:picMk id="12" creationId="{0236C137-7B26-74F1-5092-9193C7C859D0}"/>
          </ac:picMkLst>
        </pc:picChg>
        <pc:picChg chg="mod">
          <ac:chgData name="Pui Yee Ng" userId="S::png63@my.centennialcollege.ca::1f798b3c-15e8-4b61-90e9-5a85a83c4919" providerId="AD" clId="Web-{8477AF7C-645D-CF44-7A6A-A323493B3A50}" dt="2023-12-06T21:46:59.986" v="74" actId="1076"/>
          <ac:picMkLst>
            <pc:docMk/>
            <pc:sldMk cId="43200439" sldId="259"/>
            <ac:picMk id="28" creationId="{C41C1F75-D039-9D63-387F-31259787FC0A}"/>
          </ac:picMkLst>
        </pc:picChg>
        <pc:cxnChg chg="mod">
          <ac:chgData name="Pui Yee Ng" userId="S::png63@my.centennialcollege.ca::1f798b3c-15e8-4b61-90e9-5a85a83c4919" providerId="AD" clId="Web-{8477AF7C-645D-CF44-7A6A-A323493B3A50}" dt="2023-12-06T21:46:56.892" v="73" actId="14100"/>
          <ac:cxnSpMkLst>
            <pc:docMk/>
            <pc:sldMk cId="43200439" sldId="259"/>
            <ac:cxnSpMk id="13" creationId="{E95BF765-9BF5-14AC-B317-E98F780BB46E}"/>
          </ac:cxnSpMkLst>
        </pc:cxnChg>
      </pc:sldChg>
      <pc:sldChg chg="modSp">
        <pc:chgData name="Pui Yee Ng" userId="S::png63@my.centennialcollege.ca::1f798b3c-15e8-4b61-90e9-5a85a83c4919" providerId="AD" clId="Web-{8477AF7C-645D-CF44-7A6A-A323493B3A50}" dt="2023-12-06T21:45:06.014" v="64" actId="1076"/>
        <pc:sldMkLst>
          <pc:docMk/>
          <pc:sldMk cId="2073871415" sldId="260"/>
        </pc:sldMkLst>
        <pc:graphicFrameChg chg="mod modGraphic">
          <ac:chgData name="Pui Yee Ng" userId="S::png63@my.centennialcollege.ca::1f798b3c-15e8-4b61-90e9-5a85a83c4919" providerId="AD" clId="Web-{8477AF7C-645D-CF44-7A6A-A323493B3A50}" dt="2023-12-06T21:45:06.014" v="64" actId="1076"/>
          <ac:graphicFrameMkLst>
            <pc:docMk/>
            <pc:sldMk cId="2073871415" sldId="260"/>
            <ac:graphicFrameMk id="5" creationId="{17A5E6CB-21C5-EF25-1D05-427A8B3D7E27}"/>
          </ac:graphicFrameMkLst>
        </pc:graphicFrameChg>
      </pc:sldChg>
      <pc:sldChg chg="delSp modSp del">
        <pc:chgData name="Pui Yee Ng" userId="S::png63@my.centennialcollege.ca::1f798b3c-15e8-4b61-90e9-5a85a83c4919" providerId="AD" clId="Web-{8477AF7C-645D-CF44-7A6A-A323493B3A50}" dt="2023-12-07T02:06:16.133" v="192"/>
        <pc:sldMkLst>
          <pc:docMk/>
          <pc:sldMk cId="2989718033" sldId="261"/>
        </pc:sldMkLst>
        <pc:spChg chg="mod">
          <ac:chgData name="Pui Yee Ng" userId="S::png63@my.centennialcollege.ca::1f798b3c-15e8-4b61-90e9-5a85a83c4919" providerId="AD" clId="Web-{8477AF7C-645D-CF44-7A6A-A323493B3A50}" dt="2023-12-06T22:53:39.691" v="141" actId="14100"/>
          <ac:spMkLst>
            <pc:docMk/>
            <pc:sldMk cId="2989718033" sldId="261"/>
            <ac:spMk id="2" creationId="{5C8C5614-9C06-6C20-99F4-6A94C12E573F}"/>
          </ac:spMkLst>
        </pc:spChg>
        <pc:spChg chg="del">
          <ac:chgData name="Pui Yee Ng" userId="S::png63@my.centennialcollege.ca::1f798b3c-15e8-4b61-90e9-5a85a83c4919" providerId="AD" clId="Web-{8477AF7C-645D-CF44-7A6A-A323493B3A50}" dt="2023-12-06T22:53:43.769" v="142"/>
          <ac:spMkLst>
            <pc:docMk/>
            <pc:sldMk cId="2989718033" sldId="261"/>
            <ac:spMk id="3" creationId="{4A8FA7F1-B6E9-CBD5-9063-0B34EBFC1C99}"/>
          </ac:spMkLst>
        </pc:spChg>
      </pc:sldChg>
      <pc:sldChg chg="new del">
        <pc:chgData name="Pui Yee Ng" userId="S::png63@my.centennialcollege.ca::1f798b3c-15e8-4b61-90e9-5a85a83c4919" providerId="AD" clId="Web-{8477AF7C-645D-CF44-7A6A-A323493B3A50}" dt="2023-12-06T22:53:48.785" v="143"/>
        <pc:sldMkLst>
          <pc:docMk/>
          <pc:sldMk cId="1371563164" sldId="262"/>
        </pc:sldMkLst>
      </pc:sldChg>
      <pc:sldChg chg="addSp delSp modSp add replId">
        <pc:chgData name="Pui Yee Ng" userId="S::png63@my.centennialcollege.ca::1f798b3c-15e8-4b61-90e9-5a85a83c4919" providerId="AD" clId="Web-{8477AF7C-645D-CF44-7A6A-A323493B3A50}" dt="2023-12-07T02:48:20.440" v="222" actId="14100"/>
        <pc:sldMkLst>
          <pc:docMk/>
          <pc:sldMk cId="58639103" sldId="263"/>
        </pc:sldMkLst>
        <pc:spChg chg="mod">
          <ac:chgData name="Pui Yee Ng" userId="S::png63@my.centennialcollege.ca::1f798b3c-15e8-4b61-90e9-5a85a83c4919" providerId="AD" clId="Web-{8477AF7C-645D-CF44-7A6A-A323493B3A50}" dt="2023-12-07T01:43:05.855" v="170" actId="20577"/>
          <ac:spMkLst>
            <pc:docMk/>
            <pc:sldMk cId="58639103" sldId="263"/>
            <ac:spMk id="2" creationId="{74300B02-66CE-AAE7-ADE0-AFE07CDD4908}"/>
          </ac:spMkLst>
        </pc:spChg>
        <pc:picChg chg="add del mod modCrop">
          <ac:chgData name="Pui Yee Ng" userId="S::png63@my.centennialcollege.ca::1f798b3c-15e8-4b61-90e9-5a85a83c4919" providerId="AD" clId="Web-{8477AF7C-645D-CF44-7A6A-A323493B3A50}" dt="2023-12-06T22:50:21.374" v="125"/>
          <ac:picMkLst>
            <pc:docMk/>
            <pc:sldMk cId="58639103" sldId="263"/>
            <ac:picMk id="3" creationId="{2ACFE395-A5AE-3994-865F-28097BDCA491}"/>
          </ac:picMkLst>
        </pc:picChg>
        <pc:picChg chg="add mod">
          <ac:chgData name="Pui Yee Ng" userId="S::png63@my.centennialcollege.ca::1f798b3c-15e8-4b61-90e9-5a85a83c4919" providerId="AD" clId="Web-{8477AF7C-645D-CF44-7A6A-A323493B3A50}" dt="2023-12-07T02:48:20.440" v="222" actId="14100"/>
          <ac:picMkLst>
            <pc:docMk/>
            <pc:sldMk cId="58639103" sldId="263"/>
            <ac:picMk id="3" creationId="{D023C610-0299-CF91-3E3C-E2AFF5A8EDB0}"/>
          </ac:picMkLst>
        </pc:picChg>
        <pc:picChg chg="del">
          <ac:chgData name="Pui Yee Ng" userId="S::png63@my.centennialcollege.ca::1f798b3c-15e8-4b61-90e9-5a85a83c4919" providerId="AD" clId="Web-{8477AF7C-645D-CF44-7A6A-A323493B3A50}" dt="2023-12-06T22:46:54.775" v="110"/>
          <ac:picMkLst>
            <pc:docMk/>
            <pc:sldMk cId="58639103" sldId="263"/>
            <ac:picMk id="4" creationId="{43620A0C-6ECB-3F80-BB30-3E5FF9EA6918}"/>
          </ac:picMkLst>
        </pc:picChg>
        <pc:picChg chg="add del mod">
          <ac:chgData name="Pui Yee Ng" userId="S::png63@my.centennialcollege.ca::1f798b3c-15e8-4b61-90e9-5a85a83c4919" providerId="AD" clId="Web-{8477AF7C-645D-CF44-7A6A-A323493B3A50}" dt="2023-12-07T02:21:29.215" v="194"/>
          <ac:picMkLst>
            <pc:docMk/>
            <pc:sldMk cId="58639103" sldId="263"/>
            <ac:picMk id="5" creationId="{E1726362-E9F6-B9D7-DD54-9180B9C11E82}"/>
          </ac:picMkLst>
        </pc:picChg>
      </pc:sldChg>
      <pc:sldChg chg="addSp delSp modSp add replId">
        <pc:chgData name="Pui Yee Ng" userId="S::png63@my.centennialcollege.ca::1f798b3c-15e8-4b61-90e9-5a85a83c4919" providerId="AD" clId="Web-{8477AF7C-645D-CF44-7A6A-A323493B3A50}" dt="2023-12-07T02:46:06.113" v="220" actId="1076"/>
        <pc:sldMkLst>
          <pc:docMk/>
          <pc:sldMk cId="365674578" sldId="264"/>
        </pc:sldMkLst>
        <pc:spChg chg="mod">
          <ac:chgData name="Pui Yee Ng" userId="S::png63@my.centennialcollege.ca::1f798b3c-15e8-4b61-90e9-5a85a83c4919" providerId="AD" clId="Web-{8477AF7C-645D-CF44-7A6A-A323493B3A50}" dt="2023-12-07T01:41:20.087" v="158" actId="20577"/>
          <ac:spMkLst>
            <pc:docMk/>
            <pc:sldMk cId="365674578" sldId="264"/>
            <ac:spMk id="2" creationId="{74300B02-66CE-AAE7-ADE0-AFE07CDD4908}"/>
          </ac:spMkLst>
        </pc:spChg>
        <pc:picChg chg="add del mod">
          <ac:chgData name="Pui Yee Ng" userId="S::png63@my.centennialcollege.ca::1f798b3c-15e8-4b61-90e9-5a85a83c4919" providerId="AD" clId="Web-{8477AF7C-645D-CF44-7A6A-A323493B3A50}" dt="2023-12-07T02:23:33.076" v="204"/>
          <ac:picMkLst>
            <pc:docMk/>
            <pc:sldMk cId="365674578" sldId="264"/>
            <ac:picMk id="3" creationId="{94001EA1-EE21-E0FF-F8DF-90CA10F116CA}"/>
          </ac:picMkLst>
        </pc:picChg>
        <pc:picChg chg="add mod">
          <ac:chgData name="Pui Yee Ng" userId="S::png63@my.centennialcollege.ca::1f798b3c-15e8-4b61-90e9-5a85a83c4919" providerId="AD" clId="Web-{8477AF7C-645D-CF44-7A6A-A323493B3A50}" dt="2023-12-07T02:46:06.113" v="220" actId="1076"/>
          <ac:picMkLst>
            <pc:docMk/>
            <pc:sldMk cId="365674578" sldId="264"/>
            <ac:picMk id="3" creationId="{CC4B0E4E-AEDD-D0EC-8431-CB077741423D}"/>
          </ac:picMkLst>
        </pc:picChg>
        <pc:picChg chg="add del mod">
          <ac:chgData name="Pui Yee Ng" userId="S::png63@my.centennialcollege.ca::1f798b3c-15e8-4b61-90e9-5a85a83c4919" providerId="AD" clId="Web-{8477AF7C-645D-CF44-7A6A-A323493B3A50}" dt="2023-12-07T02:45:51.660" v="214"/>
          <ac:picMkLst>
            <pc:docMk/>
            <pc:sldMk cId="365674578" sldId="264"/>
            <ac:picMk id="4" creationId="{6EE4A81E-3F5C-F8C1-1E7F-30AA2CB0793E}"/>
          </ac:picMkLst>
        </pc:picChg>
        <pc:picChg chg="del">
          <ac:chgData name="Pui Yee Ng" userId="S::png63@my.centennialcollege.ca::1f798b3c-15e8-4b61-90e9-5a85a83c4919" providerId="AD" clId="Web-{8477AF7C-645D-CF44-7A6A-A323493B3A50}" dt="2023-12-07T01:40:44.805" v="144"/>
          <ac:picMkLst>
            <pc:docMk/>
            <pc:sldMk cId="365674578" sldId="264"/>
            <ac:picMk id="5" creationId="{E1726362-E9F6-B9D7-DD54-9180B9C11E82}"/>
          </ac:picMkLst>
        </pc:picChg>
      </pc:sldChg>
      <pc:sldChg chg="addSp delSp modSp add replId">
        <pc:chgData name="Pui Yee Ng" userId="S::png63@my.centennialcollege.ca::1f798b3c-15e8-4b61-90e9-5a85a83c4919" providerId="AD" clId="Web-{8477AF7C-645D-CF44-7A6A-A323493B3A50}" dt="2023-12-07T02:51:08.314" v="228" actId="1076"/>
        <pc:sldMkLst>
          <pc:docMk/>
          <pc:sldMk cId="1845021898" sldId="265"/>
        </pc:sldMkLst>
        <pc:spChg chg="mod">
          <ac:chgData name="Pui Yee Ng" userId="S::png63@my.centennialcollege.ca::1f798b3c-15e8-4b61-90e9-5a85a83c4919" providerId="AD" clId="Web-{8477AF7C-645D-CF44-7A6A-A323493B3A50}" dt="2023-12-07T01:43:00.401" v="169" actId="20577"/>
          <ac:spMkLst>
            <pc:docMk/>
            <pc:sldMk cId="1845021898" sldId="265"/>
            <ac:spMk id="2" creationId="{74300B02-66CE-AAE7-ADE0-AFE07CDD4908}"/>
          </ac:spMkLst>
        </pc:spChg>
        <pc:picChg chg="add mod">
          <ac:chgData name="Pui Yee Ng" userId="S::png63@my.centennialcollege.ca::1f798b3c-15e8-4b61-90e9-5a85a83c4919" providerId="AD" clId="Web-{8477AF7C-645D-CF44-7A6A-A323493B3A50}" dt="2023-12-07T02:51:08.314" v="228" actId="1076"/>
          <ac:picMkLst>
            <pc:docMk/>
            <pc:sldMk cId="1845021898" sldId="265"/>
            <ac:picMk id="3" creationId="{1993EC6C-A360-8D46-485E-62E9061D04EE}"/>
          </ac:picMkLst>
        </pc:picChg>
        <pc:picChg chg="del">
          <ac:chgData name="Pui Yee Ng" userId="S::png63@my.centennialcollege.ca::1f798b3c-15e8-4b61-90e9-5a85a83c4919" providerId="AD" clId="Web-{8477AF7C-645D-CF44-7A6A-A323493B3A50}" dt="2023-12-07T01:42:23.916" v="161"/>
          <ac:picMkLst>
            <pc:docMk/>
            <pc:sldMk cId="1845021898" sldId="265"/>
            <ac:picMk id="3" creationId="{94001EA1-EE21-E0FF-F8DF-90CA10F116CA}"/>
          </ac:picMkLst>
        </pc:picChg>
        <pc:picChg chg="add del mod">
          <ac:chgData name="Pui Yee Ng" userId="S::png63@my.centennialcollege.ca::1f798b3c-15e8-4b61-90e9-5a85a83c4919" providerId="AD" clId="Web-{8477AF7C-645D-CF44-7A6A-A323493B3A50}" dt="2023-12-07T02:50:53.924" v="223"/>
          <ac:picMkLst>
            <pc:docMk/>
            <pc:sldMk cId="1845021898" sldId="265"/>
            <ac:picMk id="4" creationId="{D567F07B-02D9-BD02-E434-981DCBEF9197}"/>
          </ac:picMkLst>
        </pc:picChg>
      </pc:sldChg>
      <pc:sldChg chg="modSp new">
        <pc:chgData name="Pui Yee Ng" userId="S::png63@my.centennialcollege.ca::1f798b3c-15e8-4b61-90e9-5a85a83c4919" providerId="AD" clId="Web-{8477AF7C-645D-CF44-7A6A-A323493B3A50}" dt="2023-12-07T01:44:35.450" v="186" actId="14100"/>
        <pc:sldMkLst>
          <pc:docMk/>
          <pc:sldMk cId="3811053583" sldId="266"/>
        </pc:sldMkLst>
        <pc:spChg chg="mod">
          <ac:chgData name="Pui Yee Ng" userId="S::png63@my.centennialcollege.ca::1f798b3c-15e8-4b61-90e9-5a85a83c4919" providerId="AD" clId="Web-{8477AF7C-645D-CF44-7A6A-A323493B3A50}" dt="2023-12-07T01:44:35.450" v="186" actId="14100"/>
          <ac:spMkLst>
            <pc:docMk/>
            <pc:sldMk cId="3811053583" sldId="266"/>
            <ac:spMk id="2" creationId="{11530B0E-5558-3EE4-D653-D46C6384FA1B}"/>
          </ac:spMkLst>
        </pc:spChg>
      </pc:sldChg>
      <pc:sldChg chg="modSp new">
        <pc:chgData name="Pui Yee Ng" userId="S::png63@my.centennialcollege.ca::1f798b3c-15e8-4b61-90e9-5a85a83c4919" providerId="AD" clId="Web-{8477AF7C-645D-CF44-7A6A-A323493B3A50}" dt="2023-12-07T02:06:21.321" v="193" actId="1076"/>
        <pc:sldMkLst>
          <pc:docMk/>
          <pc:sldMk cId="1490532482" sldId="267"/>
        </pc:sldMkLst>
        <pc:spChg chg="mod">
          <ac:chgData name="Pui Yee Ng" userId="S::png63@my.centennialcollege.ca::1f798b3c-15e8-4b61-90e9-5a85a83c4919" providerId="AD" clId="Web-{8477AF7C-645D-CF44-7A6A-A323493B3A50}" dt="2023-12-07T02:06:21.321" v="193" actId="1076"/>
          <ac:spMkLst>
            <pc:docMk/>
            <pc:sldMk cId="1490532482" sldId="267"/>
            <ac:spMk id="2" creationId="{D793EA03-AE7C-D314-B200-1748CC52746C}"/>
          </ac:spMkLst>
        </pc:spChg>
      </pc:sldChg>
    </pc:docChg>
  </pc:docChgLst>
  <pc:docChgLst>
    <pc:chgData name="Pui Yee Ng" userId="S::png63@my.centennialcollege.ca::1f798b3c-15e8-4b61-90e9-5a85a83c4919" providerId="AD" clId="Web-{46D5828B-CBD3-0B49-10B8-3A8F3DC3A1E8}"/>
    <pc:docChg chg="addSld delSld modSld addMainMaster delMainMaster">
      <pc:chgData name="Pui Yee Ng" userId="S::png63@my.centennialcollege.ca::1f798b3c-15e8-4b61-90e9-5a85a83c4919" providerId="AD" clId="Web-{46D5828B-CBD3-0B49-10B8-3A8F3DC3A1E8}" dt="2023-12-06T18:22:05.348" v="889"/>
      <pc:docMkLst>
        <pc:docMk/>
      </pc:docMkLst>
      <pc:sldChg chg="addSp modSp mod setBg modClrScheme addAnim chgLayout">
        <pc:chgData name="Pui Yee Ng" userId="S::png63@my.centennialcollege.ca::1f798b3c-15e8-4b61-90e9-5a85a83c4919" providerId="AD" clId="Web-{46D5828B-CBD3-0B49-10B8-3A8F3DC3A1E8}" dt="2023-12-06T17:36:34.057" v="39" actId="20577"/>
        <pc:sldMkLst>
          <pc:docMk/>
          <pc:sldMk cId="109857222" sldId="256"/>
        </pc:sldMkLst>
        <pc:spChg chg="mod ord">
          <ac:chgData name="Pui Yee Ng" userId="S::png63@my.centennialcollege.ca::1f798b3c-15e8-4b61-90e9-5a85a83c4919" providerId="AD" clId="Web-{46D5828B-CBD3-0B49-10B8-3A8F3DC3A1E8}" dt="2023-12-06T17:36:03.618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i Yee Ng" userId="S::png63@my.centennialcollege.ca::1f798b3c-15e8-4b61-90e9-5a85a83c4919" providerId="AD" clId="Web-{46D5828B-CBD3-0B49-10B8-3A8F3DC3A1E8}" dt="2023-12-06T17:36:34.057" v="3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ui Yee Ng" userId="S::png63@my.centennialcollege.ca::1f798b3c-15e8-4b61-90e9-5a85a83c4919" providerId="AD" clId="Web-{46D5828B-CBD3-0B49-10B8-3A8F3DC3A1E8}" dt="2023-12-06T17:36:03.618" v="22"/>
          <ac:spMkLst>
            <pc:docMk/>
            <pc:sldMk cId="109857222" sldId="256"/>
            <ac:spMk id="9" creationId="{E58348C3-6249-4952-AA86-C63DB35EA9F2}"/>
          </ac:spMkLst>
        </pc:spChg>
        <pc:grpChg chg="add">
          <ac:chgData name="Pui Yee Ng" userId="S::png63@my.centennialcollege.ca::1f798b3c-15e8-4b61-90e9-5a85a83c4919" providerId="AD" clId="Web-{46D5828B-CBD3-0B49-10B8-3A8F3DC3A1E8}" dt="2023-12-06T17:36:03.618" v="22"/>
          <ac:grpSpMkLst>
            <pc:docMk/>
            <pc:sldMk cId="109857222" sldId="256"/>
            <ac:grpSpMk id="11" creationId="{DE6174AD-DBB0-43E6-98C2-738DB3A15244}"/>
          </ac:grpSpMkLst>
        </pc:grpChg>
        <pc:picChg chg="add">
          <ac:chgData name="Pui Yee Ng" userId="S::png63@my.centennialcollege.ca::1f798b3c-15e8-4b61-90e9-5a85a83c4919" providerId="AD" clId="Web-{46D5828B-CBD3-0B49-10B8-3A8F3DC3A1E8}" dt="2023-12-06T17:36:03.618" v="22"/>
          <ac:picMkLst>
            <pc:docMk/>
            <pc:sldMk cId="109857222" sldId="256"/>
            <ac:picMk id="5" creationId="{184F0B59-B619-8010-4C66-32180DE4DA1C}"/>
          </ac:picMkLst>
        </pc:picChg>
      </pc:sldChg>
      <pc:sldChg chg="delSp modSp">
        <pc:chgData name="Pui Yee Ng" userId="S::png63@my.centennialcollege.ca::1f798b3c-15e8-4b61-90e9-5a85a83c4919" providerId="AD" clId="Web-{46D5828B-CBD3-0B49-10B8-3A8F3DC3A1E8}" dt="2023-12-06T18:22:05.348" v="889"/>
        <pc:sldMkLst>
          <pc:docMk/>
          <pc:sldMk cId="3487747175" sldId="258"/>
        </pc:sldMkLst>
        <pc:spChg chg="mod">
          <ac:chgData name="Pui Yee Ng" userId="S::png63@my.centennialcollege.ca::1f798b3c-15e8-4b61-90e9-5a85a83c4919" providerId="AD" clId="Web-{46D5828B-CBD3-0B49-10B8-3A8F3DC3A1E8}" dt="2023-12-06T18:22:00.613" v="888" actId="14100"/>
          <ac:spMkLst>
            <pc:docMk/>
            <pc:sldMk cId="3487747175" sldId="258"/>
            <ac:spMk id="2" creationId="{74300B02-66CE-AAE7-ADE0-AFE07CDD4908}"/>
          </ac:spMkLst>
        </pc:spChg>
        <pc:spChg chg="del">
          <ac:chgData name="Pui Yee Ng" userId="S::png63@my.centennialcollege.ca::1f798b3c-15e8-4b61-90e9-5a85a83c4919" providerId="AD" clId="Web-{46D5828B-CBD3-0B49-10B8-3A8F3DC3A1E8}" dt="2023-12-06T18:22:05.348" v="889"/>
          <ac:spMkLst>
            <pc:docMk/>
            <pc:sldMk cId="3487747175" sldId="258"/>
            <ac:spMk id="3" creationId="{00E137B4-24BA-8074-B08A-615A7C80061B}"/>
          </ac:spMkLst>
        </pc:spChg>
      </pc:sldChg>
      <pc:sldChg chg="addSp delSp modSp">
        <pc:chgData name="Pui Yee Ng" userId="S::png63@my.centennialcollege.ca::1f798b3c-15e8-4b61-90e9-5a85a83c4919" providerId="AD" clId="Web-{46D5828B-CBD3-0B49-10B8-3A8F3DC3A1E8}" dt="2023-12-06T18:20:53.908" v="883" actId="1076"/>
        <pc:sldMkLst>
          <pc:docMk/>
          <pc:sldMk cId="43200439" sldId="259"/>
        </pc:sldMkLst>
        <pc:spChg chg="mod">
          <ac:chgData name="Pui Yee Ng" userId="S::png63@my.centennialcollege.ca::1f798b3c-15e8-4b61-90e9-5a85a83c4919" providerId="AD" clId="Web-{46D5828B-CBD3-0B49-10B8-3A8F3DC3A1E8}" dt="2023-12-06T17:44:38.510" v="130" actId="14100"/>
          <ac:spMkLst>
            <pc:docMk/>
            <pc:sldMk cId="43200439" sldId="259"/>
            <ac:spMk id="2" creationId="{8E537B5D-31FD-8E59-73AA-A4A3EE952A64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39" v="863" actId="1076"/>
          <ac:spMkLst>
            <pc:docMk/>
            <pc:sldMk cId="43200439" sldId="259"/>
            <ac:spMk id="8" creationId="{22FDEFC3-CD03-D4D3-16DE-F3449EE238B0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54" v="864" actId="1076"/>
          <ac:spMkLst>
            <pc:docMk/>
            <pc:sldMk cId="43200439" sldId="259"/>
            <ac:spMk id="9" creationId="{741F3AEE-A7DC-AD29-13FE-B229E5766A44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54" v="865" actId="1076"/>
          <ac:spMkLst>
            <pc:docMk/>
            <pc:sldMk cId="43200439" sldId="259"/>
            <ac:spMk id="10" creationId="{C8D114B3-D5EB-CEA4-45CD-48677FE0D29E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70" v="866" actId="1076"/>
          <ac:spMkLst>
            <pc:docMk/>
            <pc:sldMk cId="43200439" sldId="259"/>
            <ac:spMk id="11" creationId="{F6C545D7-650B-A3F4-37B5-45128443CDEB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86" v="869" actId="1076"/>
          <ac:spMkLst>
            <pc:docMk/>
            <pc:sldMk cId="43200439" sldId="259"/>
            <ac:spMk id="31" creationId="{6AFDFDCA-1AC0-9136-B31C-E27FD66F4FFB}"/>
          </ac:spMkLst>
        </pc:spChg>
        <pc:spChg chg="mod">
          <ac:chgData name="Pui Yee Ng" userId="S::png63@my.centennialcollege.ca::1f798b3c-15e8-4b61-90e9-5a85a83c4919" providerId="AD" clId="Web-{46D5828B-CBD3-0B49-10B8-3A8F3DC3A1E8}" dt="2023-12-06T18:20:35.986" v="870" actId="1076"/>
          <ac:spMkLst>
            <pc:docMk/>
            <pc:sldMk cId="43200439" sldId="259"/>
            <ac:spMk id="32" creationId="{CAE5CAE2-7B86-2A1F-928A-BE76DFDBC4DC}"/>
          </ac:spMkLst>
        </pc:spChg>
        <pc:spChg chg="add mod">
          <ac:chgData name="Pui Yee Ng" userId="S::png63@my.centennialcollege.ca::1f798b3c-15e8-4b61-90e9-5a85a83c4919" providerId="AD" clId="Web-{46D5828B-CBD3-0B49-10B8-3A8F3DC3A1E8}" dt="2023-12-06T18:20:36.001" v="871" actId="1076"/>
          <ac:spMkLst>
            <pc:docMk/>
            <pc:sldMk cId="43200439" sldId="259"/>
            <ac:spMk id="33" creationId="{E840D21E-2C0A-6DD2-17E5-12FDDD3FB8AD}"/>
          </ac:spMkLst>
        </pc:spChg>
        <pc:spChg chg="add mod">
          <ac:chgData name="Pui Yee Ng" userId="S::png63@my.centennialcollege.ca::1f798b3c-15e8-4b61-90e9-5a85a83c4919" providerId="AD" clId="Web-{46D5828B-CBD3-0B49-10B8-3A8F3DC3A1E8}" dt="2023-12-06T18:20:36.017" v="874" actId="1076"/>
          <ac:spMkLst>
            <pc:docMk/>
            <pc:sldMk cId="43200439" sldId="259"/>
            <ac:spMk id="36" creationId="{C7E0CF14-19C1-D9D5-5D16-8B36B82DF1C0}"/>
          </ac:spMkLst>
        </pc:spChg>
        <pc:spChg chg="add mod">
          <ac:chgData name="Pui Yee Ng" userId="S::png63@my.centennialcollege.ca::1f798b3c-15e8-4b61-90e9-5a85a83c4919" providerId="AD" clId="Web-{46D5828B-CBD3-0B49-10B8-3A8F3DC3A1E8}" dt="2023-12-06T18:20:45.533" v="879" actId="1076"/>
          <ac:spMkLst>
            <pc:docMk/>
            <pc:sldMk cId="43200439" sldId="259"/>
            <ac:spMk id="39" creationId="{926843C5-C07E-6AAB-669A-54B482F8C4E3}"/>
          </ac:spMkLst>
        </pc:spChg>
        <pc:spChg chg="add mod">
          <ac:chgData name="Pui Yee Ng" userId="S::png63@my.centennialcollege.ca::1f798b3c-15e8-4b61-90e9-5a85a83c4919" providerId="AD" clId="Web-{46D5828B-CBD3-0B49-10B8-3A8F3DC3A1E8}" dt="2023-12-06T18:20:48.549" v="880" actId="1076"/>
          <ac:spMkLst>
            <pc:docMk/>
            <pc:sldMk cId="43200439" sldId="259"/>
            <ac:spMk id="40" creationId="{E2BC4555-9B6D-2F00-DF68-0778106D04B0}"/>
          </ac:spMkLst>
        </pc:spChg>
        <pc:picChg chg="mod">
          <ac:chgData name="Pui Yee Ng" userId="S::png63@my.centennialcollege.ca::1f798b3c-15e8-4b61-90e9-5a85a83c4919" providerId="AD" clId="Web-{46D5828B-CBD3-0B49-10B8-3A8F3DC3A1E8}" dt="2023-12-06T18:20:35.907" v="859" actId="1076"/>
          <ac:picMkLst>
            <pc:docMk/>
            <pc:sldMk cId="43200439" sldId="259"/>
            <ac:picMk id="4" creationId="{8EC71918-D4D5-E572-5208-ACA1FFFFF532}"/>
          </ac:picMkLst>
        </pc:picChg>
        <pc:picChg chg="mod">
          <ac:chgData name="Pui Yee Ng" userId="S::png63@my.centennialcollege.ca::1f798b3c-15e8-4b61-90e9-5a85a83c4919" providerId="AD" clId="Web-{46D5828B-CBD3-0B49-10B8-3A8F3DC3A1E8}" dt="2023-12-06T18:20:35.923" v="860" actId="1076"/>
          <ac:picMkLst>
            <pc:docMk/>
            <pc:sldMk cId="43200439" sldId="259"/>
            <ac:picMk id="5" creationId="{A3E5CB5B-0442-2561-B092-A0807108C907}"/>
          </ac:picMkLst>
        </pc:picChg>
        <pc:picChg chg="mod">
          <ac:chgData name="Pui Yee Ng" userId="S::png63@my.centennialcollege.ca::1f798b3c-15e8-4b61-90e9-5a85a83c4919" providerId="AD" clId="Web-{46D5828B-CBD3-0B49-10B8-3A8F3DC3A1E8}" dt="2023-12-06T18:20:35.970" v="867" actId="1076"/>
          <ac:picMkLst>
            <pc:docMk/>
            <pc:sldMk cId="43200439" sldId="259"/>
            <ac:picMk id="28" creationId="{C41C1F75-D039-9D63-387F-31259787FC0A}"/>
          </ac:picMkLst>
        </pc:picChg>
        <pc:picChg chg="add mod">
          <ac:chgData name="Pui Yee Ng" userId="S::png63@my.centennialcollege.ca::1f798b3c-15e8-4b61-90e9-5a85a83c4919" providerId="AD" clId="Web-{46D5828B-CBD3-0B49-10B8-3A8F3DC3A1E8}" dt="2023-12-06T18:20:36.001" v="872" actId="1076"/>
          <ac:picMkLst>
            <pc:docMk/>
            <pc:sldMk cId="43200439" sldId="259"/>
            <ac:picMk id="34" creationId="{2A8EA57E-2346-1D36-9A90-76F43A689F05}"/>
          </ac:picMkLst>
        </pc:picChg>
        <pc:picChg chg="add del mod">
          <ac:chgData name="Pui Yee Ng" userId="S::png63@my.centennialcollege.ca::1f798b3c-15e8-4b61-90e9-5a85a83c4919" providerId="AD" clId="Web-{46D5828B-CBD3-0B49-10B8-3A8F3DC3A1E8}" dt="2023-12-06T18:20:21.282" v="855"/>
          <ac:picMkLst>
            <pc:docMk/>
            <pc:sldMk cId="43200439" sldId="259"/>
            <ac:picMk id="37" creationId="{9530DBC8-829F-89E2-7F38-9E15E98493CC}"/>
          </ac:picMkLst>
        </pc:picChg>
        <pc:picChg chg="add mod">
          <ac:chgData name="Pui Yee Ng" userId="S::png63@my.centennialcollege.ca::1f798b3c-15e8-4b61-90e9-5a85a83c4919" providerId="AD" clId="Web-{46D5828B-CBD3-0B49-10B8-3A8F3DC3A1E8}" dt="2023-12-06T18:20:53.908" v="883" actId="1076"/>
          <ac:picMkLst>
            <pc:docMk/>
            <pc:sldMk cId="43200439" sldId="259"/>
            <ac:picMk id="41" creationId="{B5A36B52-C724-8B3F-EDE2-FEAEC06C4DBA}"/>
          </ac:picMkLst>
        </pc:picChg>
        <pc:cxnChg chg="mod">
          <ac:chgData name="Pui Yee Ng" userId="S::png63@my.centennialcollege.ca::1f798b3c-15e8-4b61-90e9-5a85a83c4919" providerId="AD" clId="Web-{46D5828B-CBD3-0B49-10B8-3A8F3DC3A1E8}" dt="2023-12-06T18:20:35.923" v="861" actId="1076"/>
          <ac:cxnSpMkLst>
            <pc:docMk/>
            <pc:sldMk cId="43200439" sldId="259"/>
            <ac:cxnSpMk id="6" creationId="{E5776CBC-AF89-87D1-7B1D-B810DFC72C57}"/>
          </ac:cxnSpMkLst>
        </pc:cxnChg>
        <pc:cxnChg chg="mod">
          <ac:chgData name="Pui Yee Ng" userId="S::png63@my.centennialcollege.ca::1f798b3c-15e8-4b61-90e9-5a85a83c4919" providerId="AD" clId="Web-{46D5828B-CBD3-0B49-10B8-3A8F3DC3A1E8}" dt="2023-12-06T18:20:35.939" v="862" actId="1076"/>
          <ac:cxnSpMkLst>
            <pc:docMk/>
            <pc:sldMk cId="43200439" sldId="259"/>
            <ac:cxnSpMk id="7" creationId="{649DD443-FE19-218C-186C-38EE1424095B}"/>
          </ac:cxnSpMkLst>
        </pc:cxnChg>
        <pc:cxnChg chg="del mod">
          <ac:chgData name="Pui Yee Ng" userId="S::png63@my.centennialcollege.ca::1f798b3c-15e8-4b61-90e9-5a85a83c4919" providerId="AD" clId="Web-{46D5828B-CBD3-0B49-10B8-3A8F3DC3A1E8}" dt="2023-12-06T18:14:24.927" v="762"/>
          <ac:cxnSpMkLst>
            <pc:docMk/>
            <pc:sldMk cId="43200439" sldId="259"/>
            <ac:cxnSpMk id="29" creationId="{8A8D612C-9B6C-E43F-6A0A-D96A11C9520D}"/>
          </ac:cxnSpMkLst>
        </pc:cxnChg>
        <pc:cxnChg chg="mod">
          <ac:chgData name="Pui Yee Ng" userId="S::png63@my.centennialcollege.ca::1f798b3c-15e8-4b61-90e9-5a85a83c4919" providerId="AD" clId="Web-{46D5828B-CBD3-0B49-10B8-3A8F3DC3A1E8}" dt="2023-12-06T18:20:35.970" v="868" actId="1076"/>
          <ac:cxnSpMkLst>
            <pc:docMk/>
            <pc:sldMk cId="43200439" sldId="259"/>
            <ac:cxnSpMk id="30" creationId="{D8190E5E-6501-2FA2-48B4-CD4A87F3B6B3}"/>
          </ac:cxnSpMkLst>
        </pc:cxnChg>
        <pc:cxnChg chg="add mod">
          <ac:chgData name="Pui Yee Ng" userId="S::png63@my.centennialcollege.ca::1f798b3c-15e8-4b61-90e9-5a85a83c4919" providerId="AD" clId="Web-{46D5828B-CBD3-0B49-10B8-3A8F3DC3A1E8}" dt="2023-12-06T18:20:36.017" v="873" actId="1076"/>
          <ac:cxnSpMkLst>
            <pc:docMk/>
            <pc:sldMk cId="43200439" sldId="259"/>
            <ac:cxnSpMk id="35" creationId="{9FF1A707-752B-14C6-BD2D-EDA3F2368367}"/>
          </ac:cxnSpMkLst>
        </pc:cxnChg>
        <pc:cxnChg chg="add mod">
          <ac:chgData name="Pui Yee Ng" userId="S::png63@my.centennialcollege.ca::1f798b3c-15e8-4b61-90e9-5a85a83c4919" providerId="AD" clId="Web-{46D5828B-CBD3-0B49-10B8-3A8F3DC3A1E8}" dt="2023-12-06T18:20:36.032" v="875" actId="1076"/>
          <ac:cxnSpMkLst>
            <pc:docMk/>
            <pc:sldMk cId="43200439" sldId="259"/>
            <ac:cxnSpMk id="38" creationId="{6F436B1D-70EE-FE33-0DFD-91AA4AF7BF4B}"/>
          </ac:cxnSpMkLst>
        </pc:cxnChg>
      </pc:sldChg>
      <pc:sldChg chg="addSp delSp modSp">
        <pc:chgData name="Pui Yee Ng" userId="S::png63@my.centennialcollege.ca::1f798b3c-15e8-4b61-90e9-5a85a83c4919" providerId="AD" clId="Web-{46D5828B-CBD3-0B49-10B8-3A8F3DC3A1E8}" dt="2023-12-06T18:08:22.696" v="577"/>
        <pc:sldMkLst>
          <pc:docMk/>
          <pc:sldMk cId="2073871415" sldId="260"/>
        </pc:sldMkLst>
        <pc:spChg chg="mod">
          <ac:chgData name="Pui Yee Ng" userId="S::png63@my.centennialcollege.ca::1f798b3c-15e8-4b61-90e9-5a85a83c4919" providerId="AD" clId="Web-{46D5828B-CBD3-0B49-10B8-3A8F3DC3A1E8}" dt="2023-12-06T17:42:33.381" v="121" actId="1076"/>
          <ac:spMkLst>
            <pc:docMk/>
            <pc:sldMk cId="2073871415" sldId="260"/>
            <ac:spMk id="2" creationId="{E35B7A2C-E797-2903-DFA1-0527A41928BC}"/>
          </ac:spMkLst>
        </pc:spChg>
        <pc:spChg chg="del">
          <ac:chgData name="Pui Yee Ng" userId="S::png63@my.centennialcollege.ca::1f798b3c-15e8-4b61-90e9-5a85a83c4919" providerId="AD" clId="Web-{46D5828B-CBD3-0B49-10B8-3A8F3DC3A1E8}" dt="2023-12-06T17:41:27.847" v="56"/>
          <ac:spMkLst>
            <pc:docMk/>
            <pc:sldMk cId="2073871415" sldId="260"/>
            <ac:spMk id="3" creationId="{FE31286F-957C-4AF5-E4E1-66A269C7476E}"/>
          </ac:spMkLst>
        </pc:spChg>
        <pc:graphicFrameChg chg="add del mod modGraphic">
          <ac:chgData name="Pui Yee Ng" userId="S::png63@my.centennialcollege.ca::1f798b3c-15e8-4b61-90e9-5a85a83c4919" providerId="AD" clId="Web-{46D5828B-CBD3-0B49-10B8-3A8F3DC3A1E8}" dt="2023-12-06T18:08:22.696" v="577"/>
          <ac:graphicFrameMkLst>
            <pc:docMk/>
            <pc:sldMk cId="2073871415" sldId="260"/>
            <ac:graphicFrameMk id="5" creationId="{17A5E6CB-21C5-EF25-1D05-427A8B3D7E27}"/>
          </ac:graphicFrameMkLst>
        </pc:graphicFrameChg>
      </pc:sldChg>
      <pc:sldChg chg="modSp new">
        <pc:chgData name="Pui Yee Ng" userId="S::png63@my.centennialcollege.ca::1f798b3c-15e8-4b61-90e9-5a85a83c4919" providerId="AD" clId="Web-{46D5828B-CBD3-0B49-10B8-3A8F3DC3A1E8}" dt="2023-12-06T17:37:33.074" v="55" actId="20577"/>
        <pc:sldMkLst>
          <pc:docMk/>
          <pc:sldMk cId="2989718033" sldId="261"/>
        </pc:sldMkLst>
        <pc:spChg chg="mod">
          <ac:chgData name="Pui Yee Ng" userId="S::png63@my.centennialcollege.ca::1f798b3c-15e8-4b61-90e9-5a85a83c4919" providerId="AD" clId="Web-{46D5828B-CBD3-0B49-10B8-3A8F3DC3A1E8}" dt="2023-12-06T17:37:33.074" v="55" actId="20577"/>
          <ac:spMkLst>
            <pc:docMk/>
            <pc:sldMk cId="2989718033" sldId="261"/>
            <ac:spMk id="2" creationId="{5C8C5614-9C06-6C20-99F4-6A94C12E573F}"/>
          </ac:spMkLst>
        </pc:spChg>
      </pc:sldChg>
      <pc:sldChg chg="modSp add del replId">
        <pc:chgData name="Pui Yee Ng" userId="S::png63@my.centennialcollege.ca::1f798b3c-15e8-4b61-90e9-5a85a83c4919" providerId="AD" clId="Web-{46D5828B-CBD3-0B49-10B8-3A8F3DC3A1E8}" dt="2023-12-06T18:15:23.444" v="824"/>
        <pc:sldMkLst>
          <pc:docMk/>
          <pc:sldMk cId="3045158990" sldId="262"/>
        </pc:sldMkLst>
        <pc:spChg chg="mod">
          <ac:chgData name="Pui Yee Ng" userId="S::png63@my.centennialcollege.ca::1f798b3c-15e8-4b61-90e9-5a85a83c4919" providerId="AD" clId="Web-{46D5828B-CBD3-0B49-10B8-3A8F3DC3A1E8}" dt="2023-12-06T18:15:19.991" v="823" actId="1076"/>
          <ac:spMkLst>
            <pc:docMk/>
            <pc:sldMk cId="3045158990" sldId="262"/>
            <ac:spMk id="31" creationId="{6AFDFDCA-1AC0-9136-B31C-E27FD66F4FFB}"/>
          </ac:spMkLst>
        </pc:spChg>
      </pc:sldChg>
      <pc:sldMasterChg chg="del delSldLayout">
        <pc:chgData name="Pui Yee Ng" userId="S::png63@my.centennialcollege.ca::1f798b3c-15e8-4b61-90e9-5a85a83c4919" providerId="AD" clId="Web-{46D5828B-CBD3-0B49-10B8-3A8F3DC3A1E8}" dt="2023-12-06T17:20:27.385" v="0"/>
        <pc:sldMasterMkLst>
          <pc:docMk/>
          <pc:sldMasterMk cId="2460954070" sldId="2147483660"/>
        </pc:sldMasterMkLst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ui Yee Ng" userId="S::png63@my.centennialcollege.ca::1f798b3c-15e8-4b61-90e9-5a85a83c4919" providerId="AD" clId="Web-{46D5828B-CBD3-0B49-10B8-3A8F3DC3A1E8}" dt="2023-12-06T17:20:27.38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32.823" v="1"/>
        <pc:sldMasterMkLst>
          <pc:docMk/>
          <pc:sldMasterMk cId="466555523" sldId="2147483672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4146503179" sldId="214748367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2908512641" sldId="214748367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3034620122" sldId="214748367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103009341" sldId="214748367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1602120636" sldId="214748367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266718101" sldId="214748367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563551799" sldId="214748367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2536635519" sldId="214748368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2881396204" sldId="214748368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183814544" sldId="214748368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2.823" v="1"/>
          <pc:sldLayoutMkLst>
            <pc:docMk/>
            <pc:sldMasterMk cId="466555523" sldId="2147483672"/>
            <pc:sldLayoutMk cId="2421686384" sldId="2147483683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36.526" v="2"/>
        <pc:sldMasterMkLst>
          <pc:docMk/>
          <pc:sldMasterMk cId="3882905209" sldId="2147483684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1808756106" sldId="214748368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419313748" sldId="214748368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247354852" sldId="214748368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217988826" sldId="214748368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671407736" sldId="214748368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3600937329" sldId="214748369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442166541" sldId="214748369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3656732938" sldId="214748369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3123805652" sldId="214748369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2769827896" sldId="214748369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36.526" v="2"/>
          <pc:sldLayoutMkLst>
            <pc:docMk/>
            <pc:sldMasterMk cId="3882905209" sldId="2147483684"/>
            <pc:sldLayoutMk cId="3996128380" sldId="2147483695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45.229" v="3"/>
        <pc:sldMasterMkLst>
          <pc:docMk/>
          <pc:sldMasterMk cId="1219729213" sldId="2147483696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791650670" sldId="214748369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1680442116" sldId="214748369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1742028893" sldId="214748369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896055836" sldId="214748370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3902666990" sldId="214748370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3764546337" sldId="214748370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1631627909" sldId="214748370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3979035361" sldId="214748370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2383771539" sldId="214748370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2630564575" sldId="214748370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5.229" v="3"/>
          <pc:sldLayoutMkLst>
            <pc:docMk/>
            <pc:sldMasterMk cId="1219729213" sldId="2147483696"/>
            <pc:sldLayoutMk cId="782874769" sldId="2147483707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46.604" v="4"/>
        <pc:sldMasterMkLst>
          <pc:docMk/>
          <pc:sldMasterMk cId="3269603055" sldId="2147483708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1234873295" sldId="214748370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4159572317" sldId="214748371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1155406070" sldId="214748371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4264237019" sldId="214748371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1315081687" sldId="214748371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991075821" sldId="214748371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1747224830" sldId="214748371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2696119751" sldId="214748371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2814982276" sldId="214748371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555113046" sldId="214748371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46.604" v="4"/>
          <pc:sldLayoutMkLst>
            <pc:docMk/>
            <pc:sldMasterMk cId="3269603055" sldId="2147483708"/>
            <pc:sldLayoutMk cId="1664537380" sldId="2147483719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51.229" v="5"/>
        <pc:sldMasterMkLst>
          <pc:docMk/>
          <pc:sldMasterMk cId="2779910594" sldId="2147483720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1764306919" sldId="214748372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3005313903" sldId="214748372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3006627502" sldId="214748372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288138013" sldId="214748372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2650695234" sldId="214748372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1294287528" sldId="214748372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4140594926" sldId="214748372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1696781743" sldId="214748372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2359469894" sldId="214748372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124609782" sldId="214748373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1.229" v="5"/>
          <pc:sldLayoutMkLst>
            <pc:docMk/>
            <pc:sldMasterMk cId="2779910594" sldId="2147483720"/>
            <pc:sldLayoutMk cId="2097173038" sldId="2147483731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52.636" v="6"/>
        <pc:sldMasterMkLst>
          <pc:docMk/>
          <pc:sldMasterMk cId="135747627" sldId="2147483732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3655225638" sldId="214748373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323521166" sldId="214748373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2349855395" sldId="214748373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1798662772" sldId="214748373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236894941" sldId="214748373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311299438" sldId="214748373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1473850589" sldId="214748373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2202109640" sldId="214748374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3302416955" sldId="214748374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2349244651" sldId="214748374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2.636" v="6"/>
          <pc:sldLayoutMkLst>
            <pc:docMk/>
            <pc:sldMasterMk cId="135747627" sldId="2147483732"/>
            <pc:sldLayoutMk cId="1291577370" sldId="2147483743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54.917" v="7"/>
        <pc:sldMasterMkLst>
          <pc:docMk/>
          <pc:sldMasterMk cId="111119780" sldId="2147483744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3637867008" sldId="214748374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1259885033" sldId="214748374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4201659365" sldId="214748374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2892379499" sldId="214748374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2593111479" sldId="214748374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2716692272" sldId="214748375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3909417643" sldId="214748375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697154552" sldId="214748375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1683452186" sldId="214748375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3038201170" sldId="214748375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4.917" v="7"/>
          <pc:sldLayoutMkLst>
            <pc:docMk/>
            <pc:sldMasterMk cId="111119780" sldId="2147483744"/>
            <pc:sldLayoutMk cId="2791350490" sldId="2147483755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0:57.214" v="8"/>
        <pc:sldMasterMkLst>
          <pc:docMk/>
          <pc:sldMasterMk cId="1294901203" sldId="2147483756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011611003" sldId="214748375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3935039286" sldId="214748375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355290305" sldId="214748375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436459122" sldId="214748376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3790888661" sldId="214748376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167633345" sldId="214748376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778549723" sldId="214748376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3304433365" sldId="214748376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226516642" sldId="214748376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2291298154" sldId="214748376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96171116" sldId="214748376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3723047738" sldId="214748376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4196925055" sldId="214748376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773827986" sldId="214748377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219972410" sldId="214748377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2767880429" sldId="214748377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0:57.214" v="8"/>
          <pc:sldLayoutMkLst>
            <pc:docMk/>
            <pc:sldMasterMk cId="1294901203" sldId="2147483756"/>
            <pc:sldLayoutMk cId="177285405" sldId="2147483773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7:19.289" v="9"/>
        <pc:sldMasterMkLst>
          <pc:docMk/>
          <pc:sldMasterMk cId="51389158" sldId="2147483774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53466775" sldId="214748377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3270561053" sldId="214748377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1310007924" sldId="214748377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3369022178" sldId="214748377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2228190763" sldId="214748377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2925776330" sldId="214748378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1646270442" sldId="214748378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2224538316" sldId="214748378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3333834291" sldId="214748378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1212800194" sldId="214748378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19.289" v="9"/>
          <pc:sldLayoutMkLst>
            <pc:docMk/>
            <pc:sldMasterMk cId="51389158" sldId="2147483774"/>
            <pc:sldLayoutMk cId="1715097203" sldId="2147483785"/>
          </pc:sldLayoutMkLst>
        </pc:sldLayoutChg>
      </pc:sldMasterChg>
      <pc:sldMasterChg chg="add del addSldLayout delSldLayout modSldLayout">
        <pc:chgData name="Pui Yee Ng" userId="S::png63@my.centennialcollege.ca::1f798b3c-15e8-4b61-90e9-5a85a83c4919" providerId="AD" clId="Web-{46D5828B-CBD3-0B49-10B8-3A8F3DC3A1E8}" dt="2023-12-06T17:27:22.961" v="10"/>
        <pc:sldMasterMkLst>
          <pc:docMk/>
          <pc:sldMasterMk cId="191321574" sldId="2147483786"/>
        </pc:sldMasterMkLst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034924126" sldId="214748378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283113711" sldId="214748378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918400422" sldId="214748378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2281127087" sldId="214748379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979050060" sldId="214748379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437359781" sldId="214748379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4043485638" sldId="2147483793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3950702662" sldId="2147483794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752897990" sldId="2147483795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4082220426" sldId="2147483796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3031598551" sldId="2147483797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773927628" sldId="2147483798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2157966764" sldId="2147483799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2087610071" sldId="2147483800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1754638003" sldId="2147483801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528949034" sldId="2147483802"/>
          </pc:sldLayoutMkLst>
        </pc:sldLayoutChg>
        <pc:sldLayoutChg chg="add del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191321574" sldId="2147483786"/>
            <pc:sldLayoutMk cId="3294825093" sldId="2147483803"/>
          </pc:sldLayoutMkLst>
        </pc:sldLayoutChg>
      </pc:sldMasterChg>
      <pc:sldMasterChg chg="add addSldLayout modSldLayout">
        <pc:chgData name="Pui Yee Ng" userId="S::png63@my.centennialcollege.ca::1f798b3c-15e8-4b61-90e9-5a85a83c4919" providerId="AD" clId="Web-{46D5828B-CBD3-0B49-10B8-3A8F3DC3A1E8}" dt="2023-12-06T17:27:22.961" v="10"/>
        <pc:sldMasterMkLst>
          <pc:docMk/>
          <pc:sldMasterMk cId="3520788974" sldId="2147483804"/>
        </pc:sldMasterMkLst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3299649785" sldId="2147483805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474803365" sldId="2147483806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1218909197" sldId="2147483807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547445225" sldId="2147483808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3009858120" sldId="2147483809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3129822660" sldId="2147483810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876308806" sldId="2147483811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251994017" sldId="2147483812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782057613" sldId="2147483813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1618116166" sldId="2147483814"/>
          </pc:sldLayoutMkLst>
        </pc:sldLayoutChg>
        <pc:sldLayoutChg chg="add mod replId">
          <pc:chgData name="Pui Yee Ng" userId="S::png63@my.centennialcollege.ca::1f798b3c-15e8-4b61-90e9-5a85a83c4919" providerId="AD" clId="Web-{46D5828B-CBD3-0B49-10B8-3A8F3DC3A1E8}" dt="2023-12-06T17:27:22.961" v="10"/>
          <pc:sldLayoutMkLst>
            <pc:docMk/>
            <pc:sldMasterMk cId="3520788974" sldId="2147483804"/>
            <pc:sldLayoutMk cId="2554656890" sldId="2147483815"/>
          </pc:sldLayoutMkLst>
        </pc:sldLayoutChg>
      </pc:sldMasterChg>
    </pc:docChg>
  </pc:docChgLst>
  <pc:docChgLst>
    <pc:chgData name="Cole Anam" userId="S::canam@my.centennialcollege.ca::8f9544be-f552-4336-854a-aec05de127b3" providerId="AD" clId="Web-{89EE8846-E37A-AEAD-4626-706DB523E511}"/>
    <pc:docChg chg="addSld modSld addMainMaster delMainMaster">
      <pc:chgData name="Cole Anam" userId="S::canam@my.centennialcollege.ca::8f9544be-f552-4336-854a-aec05de127b3" providerId="AD" clId="Web-{89EE8846-E37A-AEAD-4626-706DB523E511}" dt="2023-12-07T02:34:18.339" v="327" actId="1076"/>
      <pc:docMkLst>
        <pc:docMk/>
      </pc:docMkLst>
      <pc:sldChg chg="modSp mod modClrScheme chgLayout">
        <pc:chgData name="Cole Anam" userId="S::canam@my.centennialcollege.ca::8f9544be-f552-4336-854a-aec05de127b3" providerId="AD" clId="Web-{89EE8846-E37A-AEAD-4626-706DB523E511}" dt="2023-12-06T17:31:16.047" v="30"/>
        <pc:sldMkLst>
          <pc:docMk/>
          <pc:sldMk cId="109857222" sldId="256"/>
        </pc:sldMkLst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Cole Anam" userId="S::canam@my.centennialcollege.ca::8f9544be-f552-4336-854a-aec05de127b3" providerId="AD" clId="Web-{89EE8846-E37A-AEAD-4626-706DB523E511}" dt="2023-12-06T18:03:24.711" v="209" actId="20577"/>
        <pc:sldMkLst>
          <pc:docMk/>
          <pc:sldMk cId="1744024546" sldId="257"/>
        </pc:sldMkLst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1744024546" sldId="257"/>
            <ac:spMk id="2" creationId="{163CA292-A650-CB9C-665A-CFD1714866C2}"/>
          </ac:spMkLst>
        </pc:spChg>
        <pc:spChg chg="mod ord">
          <ac:chgData name="Cole Anam" userId="S::canam@my.centennialcollege.ca::8f9544be-f552-4336-854a-aec05de127b3" providerId="AD" clId="Web-{89EE8846-E37A-AEAD-4626-706DB523E511}" dt="2023-12-06T18:03:24.711" v="209" actId="20577"/>
          <ac:spMkLst>
            <pc:docMk/>
            <pc:sldMk cId="1744024546" sldId="257"/>
            <ac:spMk id="3" creationId="{E3309F8B-85C6-5D6B-17F4-CAA7FAC4521A}"/>
          </ac:spMkLst>
        </pc:spChg>
      </pc:sldChg>
      <pc:sldChg chg="modSp new mod modClrScheme chgLayout">
        <pc:chgData name="Cole Anam" userId="S::canam@my.centennialcollege.ca::8f9544be-f552-4336-854a-aec05de127b3" providerId="AD" clId="Web-{89EE8846-E37A-AEAD-4626-706DB523E511}" dt="2023-12-06T17:31:16.047" v="30"/>
        <pc:sldMkLst>
          <pc:docMk/>
          <pc:sldMk cId="3487747175" sldId="258"/>
        </pc:sldMkLst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3487747175" sldId="258"/>
            <ac:spMk id="2" creationId="{74300B02-66CE-AAE7-ADE0-AFE07CDD4908}"/>
          </ac:spMkLst>
        </pc:spChg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3487747175" sldId="258"/>
            <ac:spMk id="3" creationId="{00E137B4-24BA-8074-B08A-615A7C80061B}"/>
          </ac:spMkLst>
        </pc:spChg>
      </pc:sldChg>
      <pc:sldChg chg="addSp delSp modSp new mod modClrScheme chgLayout">
        <pc:chgData name="Cole Anam" userId="S::canam@my.centennialcollege.ca::8f9544be-f552-4336-854a-aec05de127b3" providerId="AD" clId="Web-{89EE8846-E37A-AEAD-4626-706DB523E511}" dt="2023-12-06T18:25:32.810" v="315" actId="1076"/>
        <pc:sldMkLst>
          <pc:docMk/>
          <pc:sldMk cId="43200439" sldId="259"/>
        </pc:sldMkLst>
        <pc:spChg chg="mod ord">
          <ac:chgData name="Cole Anam" userId="S::canam@my.centennialcollege.ca::8f9544be-f552-4336-854a-aec05de127b3" providerId="AD" clId="Web-{89EE8846-E37A-AEAD-4626-706DB523E511}" dt="2023-12-06T17:31:16.047" v="30"/>
          <ac:spMkLst>
            <pc:docMk/>
            <pc:sldMk cId="43200439" sldId="259"/>
            <ac:spMk id="2" creationId="{8E537B5D-31FD-8E59-73AA-A4A3EE952A64}"/>
          </ac:spMkLst>
        </pc:spChg>
        <pc:spChg chg="del mod ord">
          <ac:chgData name="Cole Anam" userId="S::canam@my.centennialcollege.ca::8f9544be-f552-4336-854a-aec05de127b3" providerId="AD" clId="Web-{89EE8846-E37A-AEAD-4626-706DB523E511}" dt="2023-12-06T18:04:20.102" v="210"/>
          <ac:spMkLst>
            <pc:docMk/>
            <pc:sldMk cId="43200439" sldId="259"/>
            <ac:spMk id="3" creationId="{DB3DE1D1-438B-22ED-D358-9B002054DF49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21:42.075" v="284" actId="1076"/>
          <ac:spMkLst>
            <pc:docMk/>
            <pc:sldMk cId="43200439" sldId="259"/>
            <ac:spMk id="3" creationId="{EB6FF1D8-A120-4F2A-549E-C04898F82C61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04:28.836" v="216" actId="1076"/>
          <ac:spMkLst>
            <pc:docMk/>
            <pc:sldMk cId="43200439" sldId="259"/>
            <ac:spMk id="8" creationId="{22FDEFC3-CD03-D4D3-16DE-F3449EE238B0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04:28.836" v="217" actId="1076"/>
          <ac:spMkLst>
            <pc:docMk/>
            <pc:sldMk cId="43200439" sldId="259"/>
            <ac:spMk id="9" creationId="{741F3AEE-A7DC-AD29-13FE-B229E5766A44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04:28.836" v="218" actId="1076"/>
          <ac:spMkLst>
            <pc:docMk/>
            <pc:sldMk cId="43200439" sldId="259"/>
            <ac:spMk id="10" creationId="{C8D114B3-D5EB-CEA4-45CD-48677FE0D29E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04:28.852" v="219" actId="1076"/>
          <ac:spMkLst>
            <pc:docMk/>
            <pc:sldMk cId="43200439" sldId="259"/>
            <ac:spMk id="11" creationId="{F6C545D7-650B-A3F4-37B5-45128443CDEB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24:54.341" v="298" actId="1076"/>
          <ac:spMkLst>
            <pc:docMk/>
            <pc:sldMk cId="43200439" sldId="259"/>
            <ac:spMk id="14" creationId="{FD810F1B-B070-F33E-8063-638984865B10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25:32.810" v="315" actId="1076"/>
          <ac:spMkLst>
            <pc:docMk/>
            <pc:sldMk cId="43200439" sldId="259"/>
            <ac:spMk id="15" creationId="{ED9A3871-902D-36E5-C9F6-2363B3875707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1.368" v="221"/>
          <ac:spMkLst>
            <pc:docMk/>
            <pc:sldMk cId="43200439" sldId="259"/>
            <ac:spMk id="16" creationId="{22FDEFC3-CD03-D4D3-16DE-F3449EE238B0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1.368" v="221"/>
          <ac:spMkLst>
            <pc:docMk/>
            <pc:sldMk cId="43200439" sldId="259"/>
            <ac:spMk id="17" creationId="{741F3AEE-A7DC-AD29-13FE-B229E5766A44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1.368" v="221"/>
          <ac:spMkLst>
            <pc:docMk/>
            <pc:sldMk cId="43200439" sldId="259"/>
            <ac:spMk id="18" creationId="{C8D114B3-D5EB-CEA4-45CD-48677FE0D29E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1.368" v="221"/>
          <ac:spMkLst>
            <pc:docMk/>
            <pc:sldMk cId="43200439" sldId="259"/>
            <ac:spMk id="19" creationId="{F6C545D7-650B-A3F4-37B5-45128443CDEB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6.227" v="223"/>
          <ac:spMkLst>
            <pc:docMk/>
            <pc:sldMk cId="43200439" sldId="259"/>
            <ac:spMk id="24" creationId="{22FDEFC3-CD03-D4D3-16DE-F3449EE238B0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6.227" v="223"/>
          <ac:spMkLst>
            <pc:docMk/>
            <pc:sldMk cId="43200439" sldId="259"/>
            <ac:spMk id="25" creationId="{741F3AEE-A7DC-AD29-13FE-B229E5766A44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6.227" v="223"/>
          <ac:spMkLst>
            <pc:docMk/>
            <pc:sldMk cId="43200439" sldId="259"/>
            <ac:spMk id="26" creationId="{C8D114B3-D5EB-CEA4-45CD-48677FE0D29E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8:05:56.227" v="223"/>
          <ac:spMkLst>
            <pc:docMk/>
            <pc:sldMk cId="43200439" sldId="259"/>
            <ac:spMk id="27" creationId="{F6C545D7-650B-A3F4-37B5-45128443CDEB}"/>
          </ac:spMkLst>
        </pc:spChg>
        <pc:spChg chg="add del mod">
          <ac:chgData name="Cole Anam" userId="S::canam@my.centennialcollege.ca::8f9544be-f552-4336-854a-aec05de127b3" providerId="AD" clId="Web-{89EE8846-E37A-AEAD-4626-706DB523E511}" dt="2023-12-06T18:21:36.231" v="282"/>
          <ac:spMkLst>
            <pc:docMk/>
            <pc:sldMk cId="43200439" sldId="259"/>
            <ac:spMk id="31" creationId="{6AFDFDCA-1AC0-9136-B31C-E27FD66F4FFB}"/>
          </ac:spMkLst>
        </pc:spChg>
        <pc:spChg chg="add mod">
          <ac:chgData name="Cole Anam" userId="S::canam@my.centennialcollege.ca::8f9544be-f552-4336-854a-aec05de127b3" providerId="AD" clId="Web-{89EE8846-E37A-AEAD-4626-706DB523E511}" dt="2023-12-06T18:21:28.419" v="279" actId="1076"/>
          <ac:spMkLst>
            <pc:docMk/>
            <pc:sldMk cId="43200439" sldId="259"/>
            <ac:spMk id="32" creationId="{CAE5CAE2-7B86-2A1F-928A-BE76DFDBC4DC}"/>
          </ac:spMkLst>
        </pc:spChg>
        <pc:spChg chg="mod">
          <ac:chgData name="Cole Anam" userId="S::canam@my.centennialcollege.ca::8f9544be-f552-4336-854a-aec05de127b3" providerId="AD" clId="Web-{89EE8846-E37A-AEAD-4626-706DB523E511}" dt="2023-12-06T18:21:54.200" v="286" actId="14100"/>
          <ac:spMkLst>
            <pc:docMk/>
            <pc:sldMk cId="43200439" sldId="259"/>
            <ac:spMk id="33" creationId="{E840D21E-2C0A-6DD2-17E5-12FDDD3FB8AD}"/>
          </ac:spMkLst>
        </pc:spChg>
        <pc:picChg chg="add mod">
          <ac:chgData name="Cole Anam" userId="S::canam@my.centennialcollege.ca::8f9544be-f552-4336-854a-aec05de127b3" providerId="AD" clId="Web-{89EE8846-E37A-AEAD-4626-706DB523E511}" dt="2023-12-06T18:04:28.805" v="212" actId="1076"/>
          <ac:picMkLst>
            <pc:docMk/>
            <pc:sldMk cId="43200439" sldId="259"/>
            <ac:picMk id="4" creationId="{8EC71918-D4D5-E572-5208-ACA1FFFFF532}"/>
          </ac:picMkLst>
        </pc:picChg>
        <pc:picChg chg="add mod">
          <ac:chgData name="Cole Anam" userId="S::canam@my.centennialcollege.ca::8f9544be-f552-4336-854a-aec05de127b3" providerId="AD" clId="Web-{89EE8846-E37A-AEAD-4626-706DB523E511}" dt="2023-12-06T18:04:28.821" v="213" actId="1076"/>
          <ac:picMkLst>
            <pc:docMk/>
            <pc:sldMk cId="43200439" sldId="259"/>
            <ac:picMk id="5" creationId="{A3E5CB5B-0442-2561-B092-A0807108C907}"/>
          </ac:picMkLst>
        </pc:picChg>
        <pc:picChg chg="add mod">
          <ac:chgData name="Cole Anam" userId="S::canam@my.centennialcollege.ca::8f9544be-f552-4336-854a-aec05de127b3" providerId="AD" clId="Web-{89EE8846-E37A-AEAD-4626-706DB523E511}" dt="2023-12-06T18:24:39.982" v="295" actId="1076"/>
          <ac:picMkLst>
            <pc:docMk/>
            <pc:sldMk cId="43200439" sldId="259"/>
            <ac:picMk id="12" creationId="{0236C137-7B26-74F1-5092-9193C7C859D0}"/>
          </ac:picMkLst>
        </pc:picChg>
        <pc:picChg chg="add del">
          <ac:chgData name="Cole Anam" userId="S::canam@my.centennialcollege.ca::8f9544be-f552-4336-854a-aec05de127b3" providerId="AD" clId="Web-{89EE8846-E37A-AEAD-4626-706DB523E511}" dt="2023-12-06T18:05:51.368" v="221"/>
          <ac:picMkLst>
            <pc:docMk/>
            <pc:sldMk cId="43200439" sldId="259"/>
            <ac:picMk id="12" creationId="{8EC71918-D4D5-E572-5208-ACA1FFFFF532}"/>
          </ac:picMkLst>
        </pc:picChg>
        <pc:picChg chg="add del">
          <ac:chgData name="Cole Anam" userId="S::canam@my.centennialcollege.ca::8f9544be-f552-4336-854a-aec05de127b3" providerId="AD" clId="Web-{89EE8846-E37A-AEAD-4626-706DB523E511}" dt="2023-12-06T18:05:51.368" v="221"/>
          <ac:picMkLst>
            <pc:docMk/>
            <pc:sldMk cId="43200439" sldId="259"/>
            <ac:picMk id="13" creationId="{A3E5CB5B-0442-2561-B092-A0807108C907}"/>
          </ac:picMkLst>
        </pc:picChg>
        <pc:picChg chg="add del">
          <ac:chgData name="Cole Anam" userId="S::canam@my.centennialcollege.ca::8f9544be-f552-4336-854a-aec05de127b3" providerId="AD" clId="Web-{89EE8846-E37A-AEAD-4626-706DB523E511}" dt="2023-12-06T18:05:56.227" v="223"/>
          <ac:picMkLst>
            <pc:docMk/>
            <pc:sldMk cId="43200439" sldId="259"/>
            <ac:picMk id="20" creationId="{8EC71918-D4D5-E572-5208-ACA1FFFFF532}"/>
          </ac:picMkLst>
        </pc:picChg>
        <pc:picChg chg="add del">
          <ac:chgData name="Cole Anam" userId="S::canam@my.centennialcollege.ca::8f9544be-f552-4336-854a-aec05de127b3" providerId="AD" clId="Web-{89EE8846-E37A-AEAD-4626-706DB523E511}" dt="2023-12-06T18:05:56.227" v="223"/>
          <ac:picMkLst>
            <pc:docMk/>
            <pc:sldMk cId="43200439" sldId="259"/>
            <ac:picMk id="21" creationId="{A3E5CB5B-0442-2561-B092-A0807108C907}"/>
          </ac:picMkLst>
        </pc:picChg>
        <pc:picChg chg="add mod">
          <ac:chgData name="Cole Anam" userId="S::canam@my.centennialcollege.ca::8f9544be-f552-4336-854a-aec05de127b3" providerId="AD" clId="Web-{89EE8846-E37A-AEAD-4626-706DB523E511}" dt="2023-12-06T18:21:28.403" v="277" actId="1076"/>
          <ac:picMkLst>
            <pc:docMk/>
            <pc:sldMk cId="43200439" sldId="259"/>
            <ac:picMk id="28" creationId="{C41C1F75-D039-9D63-387F-31259787FC0A}"/>
          </ac:picMkLst>
        </pc:picChg>
        <pc:cxnChg chg="add mod">
          <ac:chgData name="Cole Anam" userId="S::canam@my.centennialcollege.ca::8f9544be-f552-4336-854a-aec05de127b3" providerId="AD" clId="Web-{89EE8846-E37A-AEAD-4626-706DB523E511}" dt="2023-12-06T18:04:28.821" v="214" actId="1076"/>
          <ac:cxnSpMkLst>
            <pc:docMk/>
            <pc:sldMk cId="43200439" sldId="259"/>
            <ac:cxnSpMk id="6" creationId="{E5776CBC-AF89-87D1-7B1D-B810DFC72C57}"/>
          </ac:cxnSpMkLst>
        </pc:cxnChg>
        <pc:cxnChg chg="add mod">
          <ac:chgData name="Cole Anam" userId="S::canam@my.centennialcollege.ca::8f9544be-f552-4336-854a-aec05de127b3" providerId="AD" clId="Web-{89EE8846-E37A-AEAD-4626-706DB523E511}" dt="2023-12-06T18:22:45.575" v="291" actId="14100"/>
          <ac:cxnSpMkLst>
            <pc:docMk/>
            <pc:sldMk cId="43200439" sldId="259"/>
            <ac:cxnSpMk id="7" creationId="{649DD443-FE19-218C-186C-38EE1424095B}"/>
          </ac:cxnSpMkLst>
        </pc:cxnChg>
        <pc:cxnChg chg="add mod">
          <ac:chgData name="Cole Anam" userId="S::canam@my.centennialcollege.ca::8f9544be-f552-4336-854a-aec05de127b3" providerId="AD" clId="Web-{89EE8846-E37A-AEAD-4626-706DB523E511}" dt="2023-12-06T18:24:46.326" v="296" actId="14100"/>
          <ac:cxnSpMkLst>
            <pc:docMk/>
            <pc:sldMk cId="43200439" sldId="259"/>
            <ac:cxnSpMk id="13" creationId="{E95BF765-9BF5-14AC-B317-E98F780BB46E}"/>
          </ac:cxnSpMkLst>
        </pc:cxnChg>
        <pc:cxnChg chg="add del">
          <ac:chgData name="Cole Anam" userId="S::canam@my.centennialcollege.ca::8f9544be-f552-4336-854a-aec05de127b3" providerId="AD" clId="Web-{89EE8846-E37A-AEAD-4626-706DB523E511}" dt="2023-12-06T18:05:51.368" v="221"/>
          <ac:cxnSpMkLst>
            <pc:docMk/>
            <pc:sldMk cId="43200439" sldId="259"/>
            <ac:cxnSpMk id="14" creationId="{E5776CBC-AF89-87D1-7B1D-B810DFC72C57}"/>
          </ac:cxnSpMkLst>
        </pc:cxnChg>
        <pc:cxnChg chg="add del">
          <ac:chgData name="Cole Anam" userId="S::canam@my.centennialcollege.ca::8f9544be-f552-4336-854a-aec05de127b3" providerId="AD" clId="Web-{89EE8846-E37A-AEAD-4626-706DB523E511}" dt="2023-12-06T18:05:51.368" v="221"/>
          <ac:cxnSpMkLst>
            <pc:docMk/>
            <pc:sldMk cId="43200439" sldId="259"/>
            <ac:cxnSpMk id="15" creationId="{649DD443-FE19-218C-186C-38EE1424095B}"/>
          </ac:cxnSpMkLst>
        </pc:cxnChg>
        <pc:cxnChg chg="add del">
          <ac:chgData name="Cole Anam" userId="S::canam@my.centennialcollege.ca::8f9544be-f552-4336-854a-aec05de127b3" providerId="AD" clId="Web-{89EE8846-E37A-AEAD-4626-706DB523E511}" dt="2023-12-06T18:05:56.227" v="223"/>
          <ac:cxnSpMkLst>
            <pc:docMk/>
            <pc:sldMk cId="43200439" sldId="259"/>
            <ac:cxnSpMk id="22" creationId="{E5776CBC-AF89-87D1-7B1D-B810DFC72C57}"/>
          </ac:cxnSpMkLst>
        </pc:cxnChg>
        <pc:cxnChg chg="add del">
          <ac:chgData name="Cole Anam" userId="S::canam@my.centennialcollege.ca::8f9544be-f552-4336-854a-aec05de127b3" providerId="AD" clId="Web-{89EE8846-E37A-AEAD-4626-706DB523E511}" dt="2023-12-06T18:05:56.227" v="223"/>
          <ac:cxnSpMkLst>
            <pc:docMk/>
            <pc:sldMk cId="43200439" sldId="259"/>
            <ac:cxnSpMk id="23" creationId="{649DD443-FE19-218C-186C-38EE1424095B}"/>
          </ac:cxnSpMkLst>
        </pc:cxnChg>
        <pc:cxnChg chg="add mod">
          <ac:chgData name="Cole Anam" userId="S::canam@my.centennialcollege.ca::8f9544be-f552-4336-854a-aec05de127b3" providerId="AD" clId="Web-{89EE8846-E37A-AEAD-4626-706DB523E511}" dt="2023-12-06T18:06:27.509" v="231" actId="1076"/>
          <ac:cxnSpMkLst>
            <pc:docMk/>
            <pc:sldMk cId="43200439" sldId="259"/>
            <ac:cxnSpMk id="29" creationId="{8A8D612C-9B6C-E43F-6A0A-D96A11C9520D}"/>
          </ac:cxnSpMkLst>
        </pc:cxnChg>
        <pc:cxnChg chg="add mod">
          <ac:chgData name="Cole Anam" userId="S::canam@my.centennialcollege.ca::8f9544be-f552-4336-854a-aec05de127b3" providerId="AD" clId="Web-{89EE8846-E37A-AEAD-4626-706DB523E511}" dt="2023-12-06T18:06:43.399" v="235" actId="1076"/>
          <ac:cxnSpMkLst>
            <pc:docMk/>
            <pc:sldMk cId="43200439" sldId="259"/>
            <ac:cxnSpMk id="30" creationId="{D8190E5E-6501-2FA2-48B4-CD4A87F3B6B3}"/>
          </ac:cxnSpMkLst>
        </pc:cxnChg>
        <pc:cxnChg chg="mod">
          <ac:chgData name="Cole Anam" userId="S::canam@my.centennialcollege.ca::8f9544be-f552-4336-854a-aec05de127b3" providerId="AD" clId="Web-{89EE8846-E37A-AEAD-4626-706DB523E511}" dt="2023-12-06T18:21:32.684" v="281" actId="14100"/>
          <ac:cxnSpMkLst>
            <pc:docMk/>
            <pc:sldMk cId="43200439" sldId="259"/>
            <ac:cxnSpMk id="35" creationId="{9FF1A707-752B-14C6-BD2D-EDA3F2368367}"/>
          </ac:cxnSpMkLst>
        </pc:cxnChg>
      </pc:sldChg>
      <pc:sldChg chg="addSp delSp modSp new mod setBg modClrScheme chgLayout">
        <pc:chgData name="Cole Anam" userId="S::canam@my.centennialcollege.ca::8f9544be-f552-4336-854a-aec05de127b3" providerId="AD" clId="Web-{89EE8846-E37A-AEAD-4626-706DB523E511}" dt="2023-12-06T17:32:23.969" v="49" actId="20577"/>
        <pc:sldMkLst>
          <pc:docMk/>
          <pc:sldMk cId="2073871415" sldId="260"/>
        </pc:sldMkLst>
        <pc:spChg chg="mod ord">
          <ac:chgData name="Cole Anam" userId="S::canam@my.centennialcollege.ca::8f9544be-f552-4336-854a-aec05de127b3" providerId="AD" clId="Web-{89EE8846-E37A-AEAD-4626-706DB523E511}" dt="2023-12-06T17:32:23.969" v="49" actId="20577"/>
          <ac:spMkLst>
            <pc:docMk/>
            <pc:sldMk cId="2073871415" sldId="260"/>
            <ac:spMk id="2" creationId="{E35B7A2C-E797-2903-DFA1-0527A41928BC}"/>
          </ac:spMkLst>
        </pc:spChg>
        <pc:spChg chg="mod ord">
          <ac:chgData name="Cole Anam" userId="S::canam@my.centennialcollege.ca::8f9544be-f552-4336-854a-aec05de127b3" providerId="AD" clId="Web-{89EE8846-E37A-AEAD-4626-706DB523E511}" dt="2023-12-06T17:31:42.266" v="32"/>
          <ac:spMkLst>
            <pc:docMk/>
            <pc:sldMk cId="2073871415" sldId="260"/>
            <ac:spMk id="3" creationId="{FE31286F-957C-4AF5-E4E1-66A269C7476E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7:31:42.266" v="32"/>
          <ac:spMkLst>
            <pc:docMk/>
            <pc:sldMk cId="2073871415" sldId="260"/>
            <ac:spMk id="8" creationId="{C8643778-7F6C-4E8D-84D1-D5CDB9928191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6T17:31:42.266" v="32"/>
          <ac:spMkLst>
            <pc:docMk/>
            <pc:sldMk cId="2073871415" sldId="260"/>
            <ac:spMk id="10" creationId="{1D22F88D-6907-48AF-B024-346E855E0D96}"/>
          </ac:spMkLst>
        </pc:spChg>
        <pc:grpChg chg="add del">
          <ac:chgData name="Cole Anam" userId="S::canam@my.centennialcollege.ca::8f9544be-f552-4336-854a-aec05de127b3" providerId="AD" clId="Web-{89EE8846-E37A-AEAD-4626-706DB523E511}" dt="2023-12-06T17:31:42.266" v="32"/>
          <ac:grpSpMkLst>
            <pc:docMk/>
            <pc:sldMk cId="2073871415" sldId="260"/>
            <ac:grpSpMk id="12" creationId="{F3842748-48B5-4DD0-A06A-A31C74024A99}"/>
          </ac:grpSpMkLst>
        </pc:grpChg>
      </pc:sldChg>
      <pc:sldChg chg="addSp delSp modSp mod setBg">
        <pc:chgData name="Cole Anam" userId="S::canam@my.centennialcollege.ca::8f9544be-f552-4336-854a-aec05de127b3" providerId="AD" clId="Web-{89EE8846-E37A-AEAD-4626-706DB523E511}" dt="2023-12-07T02:34:18.339" v="327" actId="1076"/>
        <pc:sldMkLst>
          <pc:docMk/>
          <pc:sldMk cId="3811053583" sldId="266"/>
        </pc:sldMkLst>
        <pc:spChg chg="mod">
          <ac:chgData name="Cole Anam" userId="S::canam@my.centennialcollege.ca::8f9544be-f552-4336-854a-aec05de127b3" providerId="AD" clId="Web-{89EE8846-E37A-AEAD-4626-706DB523E511}" dt="2023-12-07T02:34:18.339" v="327" actId="1076"/>
          <ac:spMkLst>
            <pc:docMk/>
            <pc:sldMk cId="3811053583" sldId="266"/>
            <ac:spMk id="2" creationId="{11530B0E-5558-3EE4-D653-D46C6384FA1B}"/>
          </ac:spMkLst>
        </pc:spChg>
        <pc:spChg chg="del">
          <ac:chgData name="Cole Anam" userId="S::canam@my.centennialcollege.ca::8f9544be-f552-4336-854a-aec05de127b3" providerId="AD" clId="Web-{89EE8846-E37A-AEAD-4626-706DB523E511}" dt="2023-12-07T02:21:12.215" v="316"/>
          <ac:spMkLst>
            <pc:docMk/>
            <pc:sldMk cId="3811053583" sldId="266"/>
            <ac:spMk id="3" creationId="{2318D7B1-9205-111D-A2AF-7D2ACCBE6162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7T02:33:54.683" v="321"/>
          <ac:spMkLst>
            <pc:docMk/>
            <pc:sldMk cId="3811053583" sldId="266"/>
            <ac:spMk id="17" creationId="{1D4477A3-7936-4C6B-B46C-52E99531272A}"/>
          </ac:spMkLst>
        </pc:spChg>
        <pc:spChg chg="add del">
          <ac:chgData name="Cole Anam" userId="S::canam@my.centennialcollege.ca::8f9544be-f552-4336-854a-aec05de127b3" providerId="AD" clId="Web-{89EE8846-E37A-AEAD-4626-706DB523E511}" dt="2023-12-07T02:33:54.683" v="321"/>
          <ac:spMkLst>
            <pc:docMk/>
            <pc:sldMk cId="3811053583" sldId="266"/>
            <ac:spMk id="27" creationId="{C29A1D40-470D-401E-8548-6FF3CF37797D}"/>
          </ac:spMkLst>
        </pc:spChg>
        <pc:grpChg chg="add del">
          <ac:chgData name="Cole Anam" userId="S::canam@my.centennialcollege.ca::8f9544be-f552-4336-854a-aec05de127b3" providerId="AD" clId="Web-{89EE8846-E37A-AEAD-4626-706DB523E511}" dt="2023-12-07T02:33:54.683" v="321"/>
          <ac:grpSpMkLst>
            <pc:docMk/>
            <pc:sldMk cId="3811053583" sldId="266"/>
            <ac:grpSpMk id="9" creationId="{C616B3DC-C165-433D-9187-62DCC0E317D3}"/>
          </ac:grpSpMkLst>
        </pc:grpChg>
        <pc:grpChg chg="add del">
          <ac:chgData name="Cole Anam" userId="S::canam@my.centennialcollege.ca::8f9544be-f552-4336-854a-aec05de127b3" providerId="AD" clId="Web-{89EE8846-E37A-AEAD-4626-706DB523E511}" dt="2023-12-07T02:33:54.683" v="321"/>
          <ac:grpSpMkLst>
            <pc:docMk/>
            <pc:sldMk cId="3811053583" sldId="266"/>
            <ac:grpSpMk id="19" creationId="{F44DEACC-B2E6-413E-B2B5-320225952713}"/>
          </ac:grpSpMkLst>
        </pc:grpChg>
        <pc:picChg chg="add mod">
          <ac:chgData name="Cole Anam" userId="S::canam@my.centennialcollege.ca::8f9544be-f552-4336-854a-aec05de127b3" providerId="AD" clId="Web-{89EE8846-E37A-AEAD-4626-706DB523E511}" dt="2023-12-07T02:34:12.917" v="326" actId="1076"/>
          <ac:picMkLst>
            <pc:docMk/>
            <pc:sldMk cId="3811053583" sldId="266"/>
            <ac:picMk id="4" creationId="{3D2B93A4-C0AA-30B2-88A5-9B2CA4FA6BFA}"/>
          </ac:picMkLst>
        </pc:picChg>
      </pc:sldChg>
      <pc:sldMasterChg chg="del delSldLayout">
        <pc:chgData name="Cole Anam" userId="S::canam@my.centennialcollege.ca::8f9544be-f552-4336-854a-aec05de127b3" providerId="AD" clId="Web-{89EE8846-E37A-AEAD-4626-706DB523E511}" dt="2023-12-06T17:31:16.047" v="30"/>
        <pc:sldMasterMkLst>
          <pc:docMk/>
          <pc:sldMasterMk cId="3520788974" sldId="2147483804"/>
        </pc:sldMasterMkLst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3299649785" sldId="2147483805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474803365" sldId="2147483806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1218909197" sldId="2147483807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547445225" sldId="2147483808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3009858120" sldId="2147483809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3129822660" sldId="2147483810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876308806" sldId="2147483811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251994017" sldId="2147483812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782057613" sldId="2147483813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1618116166" sldId="2147483814"/>
          </pc:sldLayoutMkLst>
        </pc:sldLayoutChg>
        <pc:sldLayoutChg chg="del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3520788974" sldId="2147483804"/>
            <pc:sldLayoutMk cId="2554656890" sldId="2147483815"/>
          </pc:sldLayoutMkLst>
        </pc:sldLayoutChg>
      </pc:sldMasterChg>
      <pc:sldMasterChg chg="add addSldLayout modSldLayout">
        <pc:chgData name="Cole Anam" userId="S::canam@my.centennialcollege.ca::8f9544be-f552-4336-854a-aec05de127b3" providerId="AD" clId="Web-{89EE8846-E37A-AEAD-4626-706DB523E511}" dt="2023-12-06T17:31:16.047" v="30"/>
        <pc:sldMasterMkLst>
          <pc:docMk/>
          <pc:sldMasterMk cId="171057580" sldId="2147483816"/>
        </pc:sldMasterMkLst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001593748" sldId="2147483817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944232507" sldId="2147483818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019133904" sldId="2147483819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721649369" sldId="2147483820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3585182544" sldId="2147483821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748064475" sldId="2147483822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961991024" sldId="2147483823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957132859" sldId="2147483824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139665728" sldId="2147483825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495629334" sldId="2147483826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3519044484" sldId="2147483827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684749785" sldId="2147483828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3896081756" sldId="2147483829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890381715" sldId="2147483830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1588462770" sldId="2147483831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851307199" sldId="2147483832"/>
          </pc:sldLayoutMkLst>
        </pc:sldLayoutChg>
        <pc:sldLayoutChg chg="add mod replId">
          <pc:chgData name="Cole Anam" userId="S::canam@my.centennialcollege.ca::8f9544be-f552-4336-854a-aec05de127b3" providerId="AD" clId="Web-{89EE8846-E37A-AEAD-4626-706DB523E511}" dt="2023-12-06T17:31:16.047" v="30"/>
          <pc:sldLayoutMkLst>
            <pc:docMk/>
            <pc:sldMasterMk cId="171057580" sldId="2147483816"/>
            <pc:sldLayoutMk cId="2285629490" sldId="214748383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4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cs typeface="Calibri Light"/>
              </a:rPr>
              <a:t>MAPD713 - </a:t>
            </a:r>
            <a:r>
              <a:rPr lang="en-GB">
                <a:ea typeface="+mj-lt"/>
                <a:cs typeface="+mj-lt"/>
              </a:rPr>
              <a:t>Patient Data REST API</a:t>
            </a:r>
            <a:r>
              <a:rPr lang="en-GB">
                <a:cs typeface="Calibri Light"/>
              </a:rPr>
              <a:t> 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2000">
                <a:solidFill>
                  <a:srgbClr val="7F7F7F"/>
                </a:solidFill>
                <a:latin typeface="Trebuchet MS"/>
              </a:rPr>
              <a:t>Team 7</a:t>
            </a:r>
            <a:endParaRPr lang="en-US" sz="2000">
              <a:solidFill>
                <a:srgbClr val="7F7F7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2000">
                <a:solidFill>
                  <a:srgbClr val="7F7F7F"/>
                </a:solidFill>
                <a:latin typeface="Trebuchet MS"/>
              </a:rPr>
              <a:t>Pui Yee Ng, Cole Anam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2000">
                <a:solidFill>
                  <a:srgbClr val="7F7F7F"/>
                </a:solidFill>
                <a:latin typeface="Trebuchet MS"/>
              </a:rPr>
              <a:t>12-07-2023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0B59-B619-8010-4C66-32180DE4D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8" r="30821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EA03-AE7C-D314-B200-1748CC5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26" y="-540"/>
            <a:ext cx="10018713" cy="1752599"/>
          </a:xfrm>
        </p:spPr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9F04-E28B-FC1D-86FA-E2B354A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3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292-A650-CB9C-665A-CFD17148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9F8B-85C6-5D6B-17F4-CAA7FAC4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REST API service allows health care providers to manage patient clinical data. This includes viewing patient's general information, detailed clinical data for individual patients, and calculating a patient's health condition.</a:t>
            </a:r>
          </a:p>
        </p:txBody>
      </p:sp>
    </p:spTree>
    <p:extLst>
      <p:ext uri="{BB962C8B-B14F-4D97-AF65-F5344CB8AC3E}">
        <p14:creationId xmlns:p14="http://schemas.microsoft.com/office/powerpoint/2010/main" val="17440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7B5D-31FD-8E59-73AA-A4A3EE95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6" y="965"/>
            <a:ext cx="12198611" cy="845917"/>
          </a:xfrm>
        </p:spPr>
        <p:txBody>
          <a:bodyPr/>
          <a:lstStyle/>
          <a:p>
            <a:r>
              <a:rPr lang="en-US">
                <a:cs typeface="Calibri Light"/>
              </a:rPr>
              <a:t>Technology</a:t>
            </a:r>
            <a:endParaRPr lang="en-US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8EC71918-D4D5-E572-5208-ACA1FFFF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27" y="4932211"/>
            <a:ext cx="2743200" cy="1253239"/>
          </a:xfrm>
          <a:prstGeom prst="rect">
            <a:avLst/>
          </a:prstGeom>
        </p:spPr>
      </p:pic>
      <p:pic>
        <p:nvPicPr>
          <p:cNvPr id="5" name="Picture 4" descr="A black and white logo with text&#10;&#10;Description automatically generated">
            <a:extLst>
              <a:ext uri="{FF2B5EF4-FFF2-40B4-BE49-F238E27FC236}">
                <a16:creationId xmlns:a16="http://schemas.microsoft.com/office/drawing/2014/main" id="{A3E5CB5B-0442-2561-B092-A0807108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97" y="2944814"/>
            <a:ext cx="1993297" cy="15986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76CBC-AF89-87D1-7B1D-B810DFC72C57}"/>
              </a:ext>
            </a:extLst>
          </p:cNvPr>
          <p:cNvCxnSpPr>
            <a:cxnSpLocks/>
          </p:cNvCxnSpPr>
          <p:nvPr/>
        </p:nvCxnSpPr>
        <p:spPr>
          <a:xfrm>
            <a:off x="6541962" y="4590971"/>
            <a:ext cx="11550" cy="34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DD443-FE19-218C-186C-38EE1424095B}"/>
              </a:ext>
            </a:extLst>
          </p:cNvPr>
          <p:cNvCxnSpPr>
            <a:cxnSpLocks/>
          </p:cNvCxnSpPr>
          <p:nvPr/>
        </p:nvCxnSpPr>
        <p:spPr>
          <a:xfrm flipH="1" flipV="1">
            <a:off x="7184220" y="4596942"/>
            <a:ext cx="8832" cy="32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22FDEFC3-CD03-D4D3-16DE-F3449EE238B0}"/>
              </a:ext>
            </a:extLst>
          </p:cNvPr>
          <p:cNvSpPr/>
          <p:nvPr/>
        </p:nvSpPr>
        <p:spPr>
          <a:xfrm>
            <a:off x="8755239" y="3151487"/>
            <a:ext cx="411237" cy="1251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41F3AEE-A7DC-AD29-13FE-B229E5766A44}"/>
              </a:ext>
            </a:extLst>
          </p:cNvPr>
          <p:cNvSpPr txBox="1"/>
          <p:nvPr/>
        </p:nvSpPr>
        <p:spPr>
          <a:xfrm>
            <a:off x="9360002" y="3453867"/>
            <a:ext cx="253758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API Interacting between front-end and backend Database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8D114B3-D5EB-CEA4-45CD-48677FE0D29E}"/>
              </a:ext>
            </a:extLst>
          </p:cNvPr>
          <p:cNvSpPr/>
          <p:nvPr/>
        </p:nvSpPr>
        <p:spPr>
          <a:xfrm>
            <a:off x="8755238" y="4856914"/>
            <a:ext cx="411237" cy="1251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6C545D7-650B-A3F4-37B5-45128443CDEB}"/>
              </a:ext>
            </a:extLst>
          </p:cNvPr>
          <p:cNvSpPr txBox="1"/>
          <p:nvPr/>
        </p:nvSpPr>
        <p:spPr>
          <a:xfrm>
            <a:off x="9202763" y="5159295"/>
            <a:ext cx="28641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Backend Database for Permanent Data Storage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41C1F75-D039-9D63-387F-31259787F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819" y="1033258"/>
            <a:ext cx="2231369" cy="92778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90E5E-6501-2FA2-48B4-CD4A87F3B6B3}"/>
              </a:ext>
            </a:extLst>
          </p:cNvPr>
          <p:cNvCxnSpPr>
            <a:cxnSpLocks/>
          </p:cNvCxnSpPr>
          <p:nvPr/>
        </p:nvCxnSpPr>
        <p:spPr>
          <a:xfrm flipH="1">
            <a:off x="7692219" y="1597122"/>
            <a:ext cx="2249867" cy="1343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>
            <a:extLst>
              <a:ext uri="{FF2B5EF4-FFF2-40B4-BE49-F238E27FC236}">
                <a16:creationId xmlns:a16="http://schemas.microsoft.com/office/drawing/2014/main" id="{CAE5CAE2-7B86-2A1F-928A-BE76DFDBC4DC}"/>
              </a:ext>
            </a:extLst>
          </p:cNvPr>
          <p:cNvSpPr txBox="1"/>
          <p:nvPr/>
        </p:nvSpPr>
        <p:spPr>
          <a:xfrm>
            <a:off x="2309325" y="2453426"/>
            <a:ext cx="22250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API Service Deployed to Render Cloud</a:t>
            </a:r>
            <a:endParaRPr lang="en-US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E840D21E-2C0A-6DD2-17E5-12FDDD3FB8AD}"/>
              </a:ext>
            </a:extLst>
          </p:cNvPr>
          <p:cNvSpPr txBox="1"/>
          <p:nvPr/>
        </p:nvSpPr>
        <p:spPr>
          <a:xfrm>
            <a:off x="1272101" y="1031206"/>
            <a:ext cx="142060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Cloud Service to host our API Service</a:t>
            </a:r>
          </a:p>
        </p:txBody>
      </p:sp>
      <p:pic>
        <p:nvPicPr>
          <p:cNvPr id="34" name="Picture 33" descr="A logo of a person in a helmet&#10;&#10;Description automatically generated">
            <a:extLst>
              <a:ext uri="{FF2B5EF4-FFF2-40B4-BE49-F238E27FC236}">
                <a16:creationId xmlns:a16="http://schemas.microsoft.com/office/drawing/2014/main" id="{2A8EA57E-2346-1D36-9A90-76F43A68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432" y="813616"/>
            <a:ext cx="1743588" cy="151089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F1A707-752B-14C6-BD2D-EDA3F2368367}"/>
              </a:ext>
            </a:extLst>
          </p:cNvPr>
          <p:cNvCxnSpPr>
            <a:cxnSpLocks/>
          </p:cNvCxnSpPr>
          <p:nvPr/>
        </p:nvCxnSpPr>
        <p:spPr>
          <a:xfrm flipH="1" flipV="1">
            <a:off x="4046704" y="1989345"/>
            <a:ext cx="1855964" cy="121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8">
            <a:extLst>
              <a:ext uri="{FF2B5EF4-FFF2-40B4-BE49-F238E27FC236}">
                <a16:creationId xmlns:a16="http://schemas.microsoft.com/office/drawing/2014/main" id="{C7E0CF14-19C1-D9D5-5D16-8B36B82DF1C0}"/>
              </a:ext>
            </a:extLst>
          </p:cNvPr>
          <p:cNvSpPr txBox="1"/>
          <p:nvPr/>
        </p:nvSpPr>
        <p:spPr>
          <a:xfrm>
            <a:off x="8648057" y="2297747"/>
            <a:ext cx="197924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Test the API by making requests</a:t>
            </a:r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436B1D-70EE-FE33-0DFD-91AA4AF7BF4B}"/>
              </a:ext>
            </a:extLst>
          </p:cNvPr>
          <p:cNvCxnSpPr>
            <a:cxnSpLocks/>
          </p:cNvCxnSpPr>
          <p:nvPr/>
        </p:nvCxnSpPr>
        <p:spPr>
          <a:xfrm flipV="1">
            <a:off x="4665443" y="4013868"/>
            <a:ext cx="1142259" cy="69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>
            <a:extLst>
              <a:ext uri="{FF2B5EF4-FFF2-40B4-BE49-F238E27FC236}">
                <a16:creationId xmlns:a16="http://schemas.microsoft.com/office/drawing/2014/main" id="{926843C5-C07E-6AAB-669A-54B482F8C4E3}"/>
              </a:ext>
            </a:extLst>
          </p:cNvPr>
          <p:cNvSpPr txBox="1"/>
          <p:nvPr/>
        </p:nvSpPr>
        <p:spPr>
          <a:xfrm>
            <a:off x="765863" y="4313362"/>
            <a:ext cx="1422087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Testing Framework for API Test Cases</a:t>
            </a:r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E2BC4555-9B6D-2F00-DF68-0778106D04B0}"/>
              </a:ext>
            </a:extLst>
          </p:cNvPr>
          <p:cNvSpPr/>
          <p:nvPr/>
        </p:nvSpPr>
        <p:spPr>
          <a:xfrm rot="10800000">
            <a:off x="1984500" y="4274352"/>
            <a:ext cx="411237" cy="1251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41" name="Picture 40" descr="A brown and white hexagon logo&#10;&#10;Description automatically generated">
            <a:extLst>
              <a:ext uri="{FF2B5EF4-FFF2-40B4-BE49-F238E27FC236}">
                <a16:creationId xmlns:a16="http://schemas.microsoft.com/office/drawing/2014/main" id="{B5A36B52-C724-8B3F-EDE2-FEAEC06C4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270" y="4274993"/>
            <a:ext cx="2300749" cy="1257688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B6FF1D8-A120-4F2A-549E-C04898F82C61}"/>
              </a:ext>
            </a:extLst>
          </p:cNvPr>
          <p:cNvSpPr/>
          <p:nvPr/>
        </p:nvSpPr>
        <p:spPr>
          <a:xfrm rot="10800000">
            <a:off x="2349519" y="892976"/>
            <a:ext cx="411237" cy="1251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236C137-7B26-74F1-5092-9193C7C85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988" y="990600"/>
            <a:ext cx="2103372" cy="10039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BF765-9BF5-14AC-B317-E98F780BB46E}"/>
              </a:ext>
            </a:extLst>
          </p:cNvPr>
          <p:cNvCxnSpPr>
            <a:cxnSpLocks/>
          </p:cNvCxnSpPr>
          <p:nvPr/>
        </p:nvCxnSpPr>
        <p:spPr>
          <a:xfrm>
            <a:off x="6297066" y="1980372"/>
            <a:ext cx="361220" cy="96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D810F1B-B070-F33E-8063-638984865B10}"/>
              </a:ext>
            </a:extLst>
          </p:cNvPr>
          <p:cNvSpPr/>
          <p:nvPr/>
        </p:nvSpPr>
        <p:spPr>
          <a:xfrm>
            <a:off x="7416975" y="894061"/>
            <a:ext cx="411237" cy="1251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D9A3871-902D-36E5-C9F6-2363B3875707}"/>
              </a:ext>
            </a:extLst>
          </p:cNvPr>
          <p:cNvSpPr txBox="1"/>
          <p:nvPr/>
        </p:nvSpPr>
        <p:spPr>
          <a:xfrm>
            <a:off x="7833670" y="1335721"/>
            <a:ext cx="19792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Coded REST API</a:t>
            </a:r>
          </a:p>
        </p:txBody>
      </p:sp>
    </p:spTree>
    <p:extLst>
      <p:ext uri="{BB962C8B-B14F-4D97-AF65-F5344CB8AC3E}">
        <p14:creationId xmlns:p14="http://schemas.microsoft.com/office/powerpoint/2010/main" val="4320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0B0E-5558-3EE4-D653-D46C6384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1325" y="3033251"/>
            <a:ext cx="12173094" cy="796636"/>
          </a:xfrm>
        </p:spPr>
        <p:txBody>
          <a:bodyPr/>
          <a:lstStyle/>
          <a:p>
            <a:r>
              <a:rPr lang="en-GB"/>
              <a:t>Use Case Diagram</a:t>
            </a:r>
          </a:p>
        </p:txBody>
      </p:sp>
      <p:pic>
        <p:nvPicPr>
          <p:cNvPr id="4" name="Picture 3" descr="A screenshot of a medical procedure&#10;&#10;Description automatically generated">
            <a:extLst>
              <a:ext uri="{FF2B5EF4-FFF2-40B4-BE49-F238E27FC236}">
                <a16:creationId xmlns:a16="http://schemas.microsoft.com/office/drawing/2014/main" id="{3D2B93A4-C0AA-30B2-88A5-9B2CA4FA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68" y="0"/>
            <a:ext cx="4151747" cy="68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B02-66CE-AAE7-ADE0-AFE07CD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4" y="-2458"/>
            <a:ext cx="11641034" cy="7857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Sequence Diagram</a:t>
            </a:r>
            <a:r>
              <a:rPr lang="en-US">
                <a:cs typeface="Calibri Light"/>
              </a:rPr>
              <a:t> (1)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910750-2EB9-CD27-35C5-5E2D1F2D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09245"/>
            <a:ext cx="12002812" cy="52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B02-66CE-AAE7-ADE0-AFE07CD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4" y="-2458"/>
            <a:ext cx="11641034" cy="7857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Sequence Diagram</a:t>
            </a:r>
            <a:r>
              <a:rPr lang="en-US">
                <a:cs typeface="Calibri Light"/>
              </a:rPr>
              <a:t> (2)</a:t>
            </a:r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23C610-0299-CF91-3E3C-E2AFF5A8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" y="898410"/>
            <a:ext cx="12043403" cy="52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B02-66CE-AAE7-ADE0-AFE07CD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4" y="-2458"/>
            <a:ext cx="11641034" cy="785761"/>
          </a:xfrm>
        </p:spPr>
        <p:txBody>
          <a:bodyPr/>
          <a:lstStyle/>
          <a:p>
            <a:r>
              <a:rPr lang="en-US">
                <a:cs typeface="Calibri Light"/>
              </a:rPr>
              <a:t>Sequence Diagram (3)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B0E4E-AEDD-D0EC-8431-CB077741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82" y="782315"/>
            <a:ext cx="10138062" cy="5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B02-66CE-AAE7-ADE0-AFE07CD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14" y="-2458"/>
            <a:ext cx="11641034" cy="785761"/>
          </a:xfrm>
        </p:spPr>
        <p:txBody>
          <a:bodyPr/>
          <a:lstStyle/>
          <a:p>
            <a:r>
              <a:rPr lang="en-US">
                <a:cs typeface="Calibri Light"/>
              </a:rPr>
              <a:t>Sequence Diagram (4)</a:t>
            </a:r>
            <a:endParaRPr lang="en-US"/>
          </a:p>
        </p:txBody>
      </p:sp>
      <p:pic>
        <p:nvPicPr>
          <p:cNvPr id="3" name="Picture 2" descr="A diagram of data access&#10;&#10;Description automatically generated">
            <a:extLst>
              <a:ext uri="{FF2B5EF4-FFF2-40B4-BE49-F238E27FC236}">
                <a16:creationId xmlns:a16="http://schemas.microsoft.com/office/drawing/2014/main" id="{1993EC6C-A360-8D46-485E-62E9061D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8" y="989368"/>
            <a:ext cx="11552380" cy="54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7A2C-E797-2903-DFA1-0527A419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58" y="2969"/>
            <a:ext cx="9999422" cy="778397"/>
          </a:xfrm>
        </p:spPr>
        <p:txBody>
          <a:bodyPr/>
          <a:lstStyle/>
          <a:p>
            <a:r>
              <a:rPr lang="en-US"/>
              <a:t>Work Contribution List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5E6CB-21C5-EF25-1D05-427A8B3D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17973"/>
              </p:ext>
            </p:extLst>
          </p:nvPr>
        </p:nvGraphicFramePr>
        <p:xfrm>
          <a:off x="1517702" y="1228016"/>
          <a:ext cx="9886008" cy="464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321">
                  <a:extLst>
                    <a:ext uri="{9D8B030D-6E8A-4147-A177-3AD203B41FA5}">
                      <a16:colId xmlns:a16="http://schemas.microsoft.com/office/drawing/2014/main" val="3449245793"/>
                    </a:ext>
                  </a:extLst>
                </a:gridCol>
                <a:gridCol w="3632911">
                  <a:extLst>
                    <a:ext uri="{9D8B030D-6E8A-4147-A177-3AD203B41FA5}">
                      <a16:colId xmlns:a16="http://schemas.microsoft.com/office/drawing/2014/main" val="3331177823"/>
                    </a:ext>
                  </a:extLst>
                </a:gridCol>
                <a:gridCol w="2090776">
                  <a:extLst>
                    <a:ext uri="{9D8B030D-6E8A-4147-A177-3AD203B41FA5}">
                      <a16:colId xmlns:a16="http://schemas.microsoft.com/office/drawing/2014/main" val="1856687272"/>
                    </a:ext>
                  </a:extLst>
                </a:gridCol>
              </a:tblGrid>
              <a:tr h="365256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Pui Yee Ng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Cole Anam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Work Together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56913"/>
                  </a:ext>
                </a:extLst>
              </a:tr>
              <a:tr h="674985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Mongo DB Atlas Deployment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Clinical Data Schema Design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>
                          <a:effectLst/>
                          <a:latin typeface="Trebuchet MS"/>
                        </a:rPr>
                        <a:t>Render Cloud Deployment</a:t>
                      </a:r>
                      <a:endParaRPr lang="en-US"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77149"/>
                  </a:ext>
                </a:extLst>
              </a:tr>
              <a:tr h="42352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Patient Schema Design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List All Patients Info API</a:t>
                      </a: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51225"/>
                  </a:ext>
                </a:extLst>
              </a:tr>
              <a:tr h="3838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effectLst/>
                          <a:latin typeface="Trebuchet MS"/>
                        </a:rPr>
                        <a:t>Add Patient Info API </a:t>
                      </a:r>
                      <a:endParaRPr lang="en-US"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>
                          <a:effectLst/>
                          <a:latin typeface="Trebuchet MS"/>
                        </a:rPr>
                        <a:t>Get Specific Patients Info API</a:t>
                      </a: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37418"/>
                  </a:ext>
                </a:extLst>
              </a:tr>
              <a:tr h="674985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Filter Patients by Name API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List 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all Clinical Data o</a:t>
                      </a:r>
                      <a:r>
                        <a:rPr lang="en-GB" sz="1800">
                          <a:effectLst/>
                          <a:latin typeface="Trebuchet MS"/>
                        </a:rPr>
                        <a:t>f specific patient API</a:t>
                      </a:r>
                      <a:endParaRPr lang="en-US"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14356"/>
                  </a:ext>
                </a:extLst>
              </a:tr>
              <a:tr h="383814"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Edit Patients Info by Patient's ID API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800">
                          <a:effectLst/>
                          <a:latin typeface="Trebuchet MS"/>
                        </a:rPr>
                        <a:t>Add Clinical Data API</a:t>
                      </a:r>
                      <a:endParaRPr lang="en-GB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26844"/>
                  </a:ext>
                </a:extLst>
              </a:tr>
              <a:tr h="674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Delete Specific Patient’s Record</a:t>
                      </a: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Edit Patients’ Clinical test Data Records by test ID</a:t>
                      </a:r>
                      <a:endParaRPr lang="en-US" sz="1800"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08437"/>
                  </a:ext>
                </a:extLst>
              </a:tr>
              <a:tr h="674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Delete all Test Data for a specific patient</a:t>
                      </a:r>
                    </a:p>
                  </a:txBody>
                  <a:tcPr>
                    <a:lnL w="9601">
                      <a:solidFill>
                        <a:srgbClr val="FFFFFF"/>
                      </a:solidFill>
                    </a:lnL>
                    <a:lnR w="9601">
                      <a:solidFill>
                        <a:srgbClr val="FFFFFF"/>
                      </a:solidFill>
                    </a:lnR>
                    <a:lnT w="9601">
                      <a:solidFill>
                        <a:srgbClr val="FFFFFF"/>
                      </a:solidFill>
                    </a:lnT>
                    <a:lnB w="9601">
                      <a:solidFill>
                        <a:srgbClr val="FFFFFF"/>
                      </a:solidFill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Delete Specific Clinical Data Record by ID</a:t>
                      </a:r>
                      <a:endParaRPr lang="en-US"/>
                    </a:p>
                  </a:txBody>
                  <a:tcPr>
                    <a:lnL w="9601">
                      <a:solidFill>
                        <a:srgbClr val="FFFFFF"/>
                      </a:solidFill>
                    </a:lnL>
                    <a:lnR w="9601">
                      <a:solidFill>
                        <a:srgbClr val="FFFFFF"/>
                      </a:solidFill>
                    </a:lnR>
                    <a:lnT w="9601">
                      <a:solidFill>
                        <a:srgbClr val="FFFFFF"/>
                      </a:solidFill>
                    </a:lnT>
                    <a:lnB w="9601">
                      <a:solidFill>
                        <a:srgbClr val="FFFFFF"/>
                      </a:solidFill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>
                      <a:solidFill>
                        <a:srgbClr val="FFFFFF"/>
                      </a:solidFill>
                    </a:lnL>
                    <a:lnR w="9601">
                      <a:solidFill>
                        <a:srgbClr val="FFFFFF"/>
                      </a:solidFill>
                    </a:lnR>
                    <a:lnT w="9601">
                      <a:solidFill>
                        <a:srgbClr val="FFFFFF"/>
                      </a:solidFill>
                    </a:lnT>
                    <a:lnB w="9601">
                      <a:solidFill>
                        <a:srgbClr val="FFFFFF"/>
                      </a:solidFill>
                    </a:lnB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08853"/>
                  </a:ext>
                </a:extLst>
              </a:tr>
              <a:tr h="3838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Test Cases Implementation</a:t>
                      </a:r>
                      <a:endParaRPr lang="en-US"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en-GB" sz="1800">
                        <a:effectLst/>
                        <a:latin typeface="Trebuchet MS"/>
                      </a:endParaRPr>
                    </a:p>
                  </a:txBody>
                  <a:tcPr>
                    <a:lnL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0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0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1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MAPD713 - Patient Data REST API </vt:lpstr>
      <vt:lpstr>Project Description</vt:lpstr>
      <vt:lpstr>Technology</vt:lpstr>
      <vt:lpstr>Use Case Diagram</vt:lpstr>
      <vt:lpstr>Sequence Diagram (1)</vt:lpstr>
      <vt:lpstr>Sequence Diagram (2)</vt:lpstr>
      <vt:lpstr>Sequence Diagram (3)</vt:lpstr>
      <vt:lpstr>Sequence Diagram (4)</vt:lpstr>
      <vt:lpstr>Work Contribution List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2023-12-06T00:50:22Z</dcterms:created>
  <dcterms:modified xsi:type="dcterms:W3CDTF">2023-12-07T02:51:41Z</dcterms:modified>
</cp:coreProperties>
</file>