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err="1" smtClean="0"/>
              <a:t>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Aaron, Dan, Mario, and Sean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2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quantum computer could instantly break RSA.</a:t>
            </a:r>
          </a:p>
          <a:p>
            <a:r>
              <a:rPr lang="en-US" dirty="0" smtClean="0"/>
              <a:t>Quantum computers aren’t limited to two states, because they have quantum superposition. </a:t>
            </a:r>
          </a:p>
          <a:p>
            <a:r>
              <a:rPr lang="en-US" dirty="0"/>
              <a:t>According to physicist David Deutsch, this parallelism allows a quantum computer to work on a million computations at once, while your desktop PC works on </a:t>
            </a:r>
            <a:r>
              <a:rPr lang="en-US" dirty="0" smtClean="0"/>
              <a:t>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integer n find its prime factors.</a:t>
            </a:r>
          </a:p>
          <a:p>
            <a:r>
              <a:rPr lang="en-US" dirty="0" smtClean="0"/>
              <a:t>If a quantum computer with a sufficient number of </a:t>
            </a:r>
            <a:r>
              <a:rPr lang="en-US" dirty="0" err="1" smtClean="0"/>
              <a:t>qubits</a:t>
            </a:r>
            <a:r>
              <a:rPr lang="en-US" dirty="0" smtClean="0"/>
              <a:t> could operate without succumbing to noise and other quantum </a:t>
            </a:r>
            <a:r>
              <a:rPr lang="en-US" dirty="0" err="1" smtClean="0"/>
              <a:t>decohernece</a:t>
            </a:r>
            <a:r>
              <a:rPr lang="en-US" dirty="0" smtClean="0"/>
              <a:t> phenomena, </a:t>
            </a:r>
            <a:r>
              <a:rPr lang="en-US" dirty="0" err="1" smtClean="0"/>
              <a:t>Shor’s</a:t>
            </a:r>
            <a:r>
              <a:rPr lang="en-US" dirty="0" smtClean="0"/>
              <a:t> algorithm could be used to break public-key cryptography schemes such as RSA</a:t>
            </a:r>
          </a:p>
          <a:p>
            <a:r>
              <a:rPr lang="en-US" dirty="0" smtClean="0"/>
              <a:t>RSA is based on the assumption that factoring large numbers is computationally </a:t>
            </a:r>
            <a:r>
              <a:rPr lang="en-US" dirty="0" err="1" smtClean="0"/>
              <a:t>intracable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euclidean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9-05-05 at 6.2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1" y="2019811"/>
            <a:ext cx="6194270" cy="34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0Y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66" y="1981200"/>
            <a:ext cx="665098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Euler’s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lide_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7" y="1981200"/>
            <a:ext cx="7152073" cy="40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public key cryptography there are two keys</a:t>
            </a:r>
          </a:p>
          <a:p>
            <a:pPr lvl="1"/>
            <a:r>
              <a:rPr lang="en-US" dirty="0" smtClean="0"/>
              <a:t>Public key: This key is used to encrypt messages and is made available to the world.</a:t>
            </a:r>
          </a:p>
          <a:p>
            <a:pPr lvl="1"/>
            <a:r>
              <a:rPr lang="en-US" dirty="0" smtClean="0"/>
              <a:t>Private key: This key is not made known to the world and is used to decrypt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encryption breaks an input message into manageable pieces that are converted to numbers and then encrypted before being sent to the receiver and decrypted.</a:t>
            </a:r>
          </a:p>
          <a:p>
            <a:r>
              <a:rPr lang="en-US" dirty="0" smtClean="0"/>
              <a:t>RSA is a public key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= a large prime</a:t>
            </a:r>
          </a:p>
          <a:p>
            <a:r>
              <a:rPr lang="en-US" dirty="0"/>
              <a:t>q</a:t>
            </a:r>
            <a:r>
              <a:rPr lang="en-US" dirty="0" smtClean="0"/>
              <a:t> = a large prime</a:t>
            </a:r>
          </a:p>
          <a:p>
            <a:r>
              <a:rPr lang="en-US" dirty="0" smtClean="0"/>
              <a:t>n = p * q</a:t>
            </a:r>
          </a:p>
          <a:p>
            <a:r>
              <a:rPr lang="en-US" dirty="0"/>
              <a:t>e</a:t>
            </a:r>
            <a:r>
              <a:rPr lang="en-US" dirty="0" smtClean="0"/>
              <a:t>: </a:t>
            </a:r>
            <a:r>
              <a:rPr lang="en-US" dirty="0" err="1" smtClean="0"/>
              <a:t>gcd</a:t>
            </a:r>
            <a:r>
              <a:rPr lang="en-US" dirty="0" smtClean="0"/>
              <a:t>(e, phi(n)) = 1</a:t>
            </a:r>
          </a:p>
          <a:p>
            <a:r>
              <a:rPr lang="en-US" dirty="0"/>
              <a:t>d</a:t>
            </a:r>
            <a:r>
              <a:rPr lang="en-US" dirty="0" smtClean="0"/>
              <a:t>: e * d = 1 mod phi(n)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_4AXQNOrddQJud0fZJ3FNg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62" y="2438400"/>
            <a:ext cx="6518238" cy="4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crack </a:t>
            </a:r>
            <a:r>
              <a:rPr lang="en-US" dirty="0" err="1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break RSA is to factor N. This is very difficult to do with large values for p and q since factoring a large number is very inefficient. </a:t>
            </a:r>
          </a:p>
        </p:txBody>
      </p:sp>
    </p:spTree>
    <p:extLst>
      <p:ext uri="{BB962C8B-B14F-4D97-AF65-F5344CB8AC3E}">
        <p14:creationId xmlns:p14="http://schemas.microsoft.com/office/powerpoint/2010/main" val="388133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87</TotalTime>
  <Words>296</Words>
  <Application>Microsoft Macintosh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Couture</vt:lpstr>
      <vt:lpstr>RSA ENcryption</vt:lpstr>
      <vt:lpstr>The euclidean algorithm</vt:lpstr>
      <vt:lpstr>Fermat’s Little theorem</vt:lpstr>
      <vt:lpstr>Euler’s generalization</vt:lpstr>
      <vt:lpstr>Public key cryptography</vt:lpstr>
      <vt:lpstr>RSA</vt:lpstr>
      <vt:lpstr>RSA variables</vt:lpstr>
      <vt:lpstr>RSA explained</vt:lpstr>
      <vt:lpstr>How to crack rsa</vt:lpstr>
      <vt:lpstr>Quantum computing</vt:lpstr>
      <vt:lpstr>Shor’s algorithm</vt:lpstr>
    </vt:vector>
  </TitlesOfParts>
  <Company>University of Scranton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ENcryption</dc:title>
  <dc:creator>Aaron Deak</dc:creator>
  <cp:lastModifiedBy>Aaron Deak</cp:lastModifiedBy>
  <cp:revision>41</cp:revision>
  <dcterms:created xsi:type="dcterms:W3CDTF">2019-05-05T22:20:48Z</dcterms:created>
  <dcterms:modified xsi:type="dcterms:W3CDTF">2019-05-05T23:48:27Z</dcterms:modified>
</cp:coreProperties>
</file>