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122F9B3-B9CC-4CE7-AE35-64642ED6643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5180935-7991-471E-86DB-FBC78548AC2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CARS FOR TEST DRIVE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3886200"/>
            <a:ext cx="4536504" cy="1752600"/>
          </a:xfrm>
        </p:spPr>
        <p:txBody>
          <a:bodyPr/>
          <a:lstStyle/>
          <a:p>
            <a:r>
              <a:rPr lang="en-US" dirty="0" smtClean="0"/>
              <a:t>DONE BY</a:t>
            </a:r>
          </a:p>
          <a:p>
            <a:r>
              <a:rPr lang="en-US" dirty="0" smtClean="0"/>
              <a:t>SHAFREEN KHAN</a:t>
            </a:r>
          </a:p>
          <a:p>
            <a:r>
              <a:rPr lang="en-US" dirty="0" smtClean="0"/>
              <a:t>RAMYA</a:t>
            </a:r>
            <a:endParaRPr lang="en-IN" dirty="0"/>
          </a:p>
        </p:txBody>
      </p:sp>
      <p:pic>
        <p:nvPicPr>
          <p:cNvPr id="1028" name="Picture 4" descr="Landmark Cars to host one of Ahmedabad's largest displays of Mercedes-Benz  Diecast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18" y="2581786"/>
            <a:ext cx="270638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ia Seltos 2021 - Price, Mileage, Reviews, Specification, Gallery -  Overdri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55" y="1124744"/>
            <a:ext cx="2706388" cy="145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iving In The Connected Experiences | Tata gro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55" y="28098"/>
            <a:ext cx="2697224" cy="109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7 Upcoming Hyundai Cars In India [CONFIRMED LIST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55" y="4165962"/>
            <a:ext cx="2697224" cy="142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6,132 Car Interior Back Seat Stock Photos, Pictures &amp; Royalty-Free Images  - iSto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69442"/>
            <a:ext cx="267466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the client need not visit any car showroom, one  can book a car for test drive within the comfort of their home.</a:t>
            </a:r>
          </a:p>
          <a:p>
            <a:r>
              <a:rPr lang="en-US" dirty="0" smtClean="0"/>
              <a:t>Our website consists of cars of 4 different companies with their cost and features.</a:t>
            </a:r>
          </a:p>
          <a:p>
            <a:r>
              <a:rPr lang="en-US" dirty="0" smtClean="0"/>
              <a:t>One can compare and book a car for test drive anytime.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8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plan on buying a new car, even after hours of research, you must have </a:t>
            </a:r>
            <a:r>
              <a:rPr lang="en-US" dirty="0" smtClean="0"/>
              <a:t>your </a:t>
            </a:r>
            <a:r>
              <a:rPr lang="en-US" dirty="0"/>
              <a:t>choice of model is the right one. In this regard, test driving your shortlisted vehicle can clear the air of confusion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For a seamless experience, you might want to consider following certain steps while test driving your choice of car. Here are the steps to follow:</a:t>
            </a:r>
          </a:p>
          <a:p>
            <a:pPr fontAlgn="base"/>
            <a:r>
              <a:rPr lang="en-US" dirty="0"/>
              <a:t>Shortlist the car for a test drive.</a:t>
            </a:r>
          </a:p>
          <a:p>
            <a:pPr fontAlgn="base"/>
            <a:r>
              <a:rPr lang="en-US" dirty="0"/>
              <a:t>Test drive the correct model and variant you are considering buying.</a:t>
            </a:r>
          </a:p>
          <a:p>
            <a:pPr fontAlgn="base"/>
            <a:r>
              <a:rPr lang="en-US" dirty="0"/>
              <a:t>Ensure you have sufficient time. Choose a location and time at your convenience.</a:t>
            </a:r>
          </a:p>
          <a:p>
            <a:pPr fontAlgn="base"/>
            <a:r>
              <a:rPr lang="en-US" dirty="0"/>
              <a:t>Carry certain items like CDs or USB drives to check the music system of your new car.</a:t>
            </a:r>
          </a:p>
          <a:p>
            <a:pPr fontAlgn="base"/>
            <a:r>
              <a:rPr lang="en-US" dirty="0"/>
              <a:t>Apart from following the </a:t>
            </a:r>
            <a:r>
              <a:rPr lang="en-US" dirty="0" smtClean="0"/>
              <a:t>steps</a:t>
            </a:r>
            <a:r>
              <a:rPr lang="en-US" dirty="0"/>
              <a:t>, a successful test drive requires you to carry a checklist of pointers you must inspect before, during and after the test drive.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03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b="1" dirty="0" smtClean="0"/>
              <a:t>FRONT END : </a:t>
            </a:r>
            <a:r>
              <a:rPr lang="en-US" sz="2400" dirty="0" smtClean="0"/>
              <a:t>HTML.CSS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                                           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</a:t>
            </a:r>
            <a:r>
              <a:rPr lang="en-US" b="1" dirty="0" smtClean="0"/>
              <a:t>BACKEND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en-US" sz="2400" dirty="0" smtClean="0"/>
              <a:t> MYSQL                                 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582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32848" cy="79208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100" b="1" dirty="0" smtClean="0"/>
              <a:t>What </a:t>
            </a:r>
            <a:r>
              <a:rPr lang="en-US" sz="3100" b="1" dirty="0"/>
              <a:t>to Check in a Test Drive for a Car?</a:t>
            </a:r>
            <a:br>
              <a:rPr lang="en-US" sz="3100" b="1" dirty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064896" cy="648072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sz="2800" b="1" dirty="0"/>
              <a:t>Before you know how to take a test drive of a car, here are some things you might consider checking:</a:t>
            </a:r>
          </a:p>
          <a:p>
            <a:pPr fontAlgn="base"/>
            <a:r>
              <a:rPr lang="en-US" sz="2800" dirty="0"/>
              <a:t>Take a walk around and inspect the overall appearance of the car.</a:t>
            </a:r>
          </a:p>
          <a:p>
            <a:pPr fontAlgn="base"/>
            <a:r>
              <a:rPr lang="en-US" sz="2800" dirty="0"/>
              <a:t>Check panel gaps; door handles, overall fit and finish, build quality etc.</a:t>
            </a:r>
          </a:p>
          <a:p>
            <a:pPr fontAlgn="base"/>
            <a:r>
              <a:rPr lang="en-US" sz="2800" dirty="0"/>
              <a:t>Inspect the inside boot space, its dimensions </a:t>
            </a:r>
            <a:r>
              <a:rPr lang="en-US" sz="2800" dirty="0" err="1"/>
              <a:t>etc.Check</a:t>
            </a:r>
            <a:r>
              <a:rPr lang="en-US" sz="2800" dirty="0"/>
              <a:t> how wide the front and rear doors open.</a:t>
            </a:r>
          </a:p>
          <a:p>
            <a:pPr fontAlgn="base"/>
            <a:r>
              <a:rPr lang="en-US" sz="2800" dirty="0"/>
              <a:t>Ensure the car offers comfort during getting in and </a:t>
            </a:r>
            <a:r>
              <a:rPr lang="en-US" sz="2800" dirty="0" err="1"/>
              <a:t>out.Observe</a:t>
            </a:r>
            <a:r>
              <a:rPr lang="en-US" sz="2800" dirty="0"/>
              <a:t> the leg and headroom in the car’s rear.</a:t>
            </a:r>
          </a:p>
          <a:p>
            <a:pPr fontAlgn="base"/>
            <a:r>
              <a:rPr lang="en-US" sz="2800" dirty="0"/>
              <a:t>Ensure you get maximum comfort while sitting in the front.</a:t>
            </a:r>
          </a:p>
          <a:p>
            <a:pPr marL="0" indent="0" fontAlgn="base">
              <a:buNone/>
            </a:pPr>
            <a:r>
              <a:rPr lang="en-US" sz="2800" b="1" dirty="0"/>
              <a:t>After this preliminary check, you might want to consider some further checks in detail before test driving the car. Here are the checks to follow:</a:t>
            </a:r>
          </a:p>
          <a:p>
            <a:pPr fontAlgn="base"/>
            <a:r>
              <a:rPr lang="en-US" sz="2800" dirty="0"/>
              <a:t>Examine the various compartments, adjust dials and push buttons in the car.</a:t>
            </a:r>
          </a:p>
          <a:p>
            <a:pPr fontAlgn="base"/>
            <a:r>
              <a:rPr lang="en-US" sz="2800" dirty="0"/>
              <a:t>Inspect your steering wheel adjustability, driving position, foot pedals, etc., and ensure overall comfort considering traffic congestion.</a:t>
            </a:r>
          </a:p>
          <a:p>
            <a:pPr fontAlgn="base"/>
            <a:r>
              <a:rPr lang="en-US" sz="2800" dirty="0"/>
              <a:t>Examine driver’s visibility, seat height adjustment etc. and make sure the safety features are intact.</a:t>
            </a:r>
          </a:p>
          <a:p>
            <a:pPr marL="0" indent="0" fontAlgn="base">
              <a:buNone/>
            </a:pPr>
            <a:r>
              <a:rPr lang="en-US" sz="2800" b="1" dirty="0"/>
              <a:t>Now that you have completed the initial checks, you can proceed to test driving your car. Nevertheless, during the test drive, you might consider undertaking the following inspections:</a:t>
            </a:r>
          </a:p>
          <a:p>
            <a:pPr fontAlgn="base"/>
            <a:r>
              <a:rPr lang="en-US" sz="2800" dirty="0"/>
              <a:t>Change the type of route and duration of the drive as per your requirement to check the car’s </a:t>
            </a:r>
            <a:r>
              <a:rPr lang="en-US" sz="2800" dirty="0" err="1"/>
              <a:t>performance.Check</a:t>
            </a:r>
            <a:r>
              <a:rPr lang="en-US" sz="2800" dirty="0"/>
              <a:t> your car’s braking efficiency.</a:t>
            </a:r>
          </a:p>
          <a:p>
            <a:pPr fontAlgn="base"/>
            <a:r>
              <a:rPr lang="en-US" sz="2800" dirty="0"/>
              <a:t>Examine the engine and </a:t>
            </a:r>
            <a:r>
              <a:rPr lang="en-US" sz="2800" dirty="0" err="1"/>
              <a:t>acceleration.Notice</a:t>
            </a:r>
            <a:r>
              <a:rPr lang="en-US" sz="2800" dirty="0"/>
              <a:t> the mirrors for proper visibility.</a:t>
            </a:r>
          </a:p>
          <a:p>
            <a:pPr fontAlgn="base"/>
            <a:r>
              <a:rPr lang="en-US" sz="2800" dirty="0"/>
              <a:t>Drive your car at various speeds in different gears to check cabin noise, vibrations and harshness, </a:t>
            </a:r>
            <a:r>
              <a:rPr lang="en-US" sz="2800" dirty="0" err="1"/>
              <a:t>tyre</a:t>
            </a:r>
            <a:r>
              <a:rPr lang="en-US" sz="2800" dirty="0"/>
              <a:t> noise </a:t>
            </a:r>
            <a:r>
              <a:rPr lang="en-US" sz="2800" dirty="0" err="1"/>
              <a:t>etc.Check</a:t>
            </a:r>
            <a:r>
              <a:rPr lang="en-US" sz="2800" dirty="0"/>
              <a:t> how smoothly you can move the clutch.</a:t>
            </a:r>
          </a:p>
          <a:p>
            <a:pPr fontAlgn="base"/>
            <a:r>
              <a:rPr lang="en-US" sz="2800" dirty="0"/>
              <a:t>Examine the riding performance on a rough road.</a:t>
            </a:r>
          </a:p>
          <a:p>
            <a:pPr fontAlgn="base"/>
            <a:r>
              <a:rPr lang="en-US" sz="2800" dirty="0"/>
              <a:t>While reversing your car, check the rear visibility.</a:t>
            </a:r>
          </a:p>
          <a:p>
            <a:pPr fontAlgn="base"/>
            <a:r>
              <a:rPr lang="en-US" sz="2800" dirty="0"/>
              <a:t>Inspect the </a:t>
            </a:r>
            <a:r>
              <a:rPr lang="en-US" sz="2800" dirty="0" err="1"/>
              <a:t>aircon</a:t>
            </a:r>
            <a:r>
              <a:rPr lang="en-US" sz="2800" dirty="0"/>
              <a:t> system or blower noises at various speeds.</a:t>
            </a:r>
          </a:p>
          <a:p>
            <a:pPr fontAlgn="base"/>
            <a:r>
              <a:rPr lang="en-US" sz="2800" dirty="0"/>
              <a:t>Finally, after you complete the test drive, you can discuss any doubts with the representative. In addition, if you are still unsure about your choice, you can book another test drive.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6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</a:p>
          <a:p>
            <a:r>
              <a:rPr lang="en-IN" dirty="0" smtClean="0"/>
              <a:t>       </a:t>
            </a:r>
            <a:r>
              <a:rPr lang="en-US" dirty="0" smtClean="0"/>
              <a:t>HTML stands for Hyper Text Markup Language. HTML is the standard markup language for creating Web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CSS</a:t>
            </a:r>
          </a:p>
          <a:p>
            <a:r>
              <a:rPr lang="en-US" dirty="0" smtClean="0"/>
              <a:t>       CSS stands for Cascading Style Sheets. CSS describes how HTML elements are to be displayed on screen, paper, or in other media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MYSQL</a:t>
            </a:r>
          </a:p>
          <a:p>
            <a:r>
              <a:rPr lang="en-US" dirty="0" smtClean="0"/>
              <a:t>       MySQL is a database system used on the web. MySQL is a database system that runs on a server. MySQL is ideal for both small and large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43192" cy="4896544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First a homepage is created.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Homepage consists of various cars companies like KIA,RENAULT,TATA,HYUNDAI </a:t>
            </a:r>
            <a:r>
              <a:rPr lang="en-IN" dirty="0" err="1" smtClean="0"/>
              <a:t>eg:KIA</a:t>
            </a:r>
            <a:endParaRPr lang="en-IN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 2</a:t>
            </a:r>
            <a:r>
              <a:rPr lang="en-US" baseline="30000" dirty="0" smtClean="0"/>
              <a:t>nd</a:t>
            </a:r>
            <a:r>
              <a:rPr lang="en-US" dirty="0" smtClean="0"/>
              <a:t> page after the selection of car company it shows all the </a:t>
            </a:r>
            <a:r>
              <a:rPr lang="en-US" dirty="0" err="1" smtClean="0"/>
              <a:t>avaliable</a:t>
            </a:r>
            <a:r>
              <a:rPr lang="en-US" dirty="0" smtClean="0"/>
              <a:t> cars for sale </a:t>
            </a:r>
            <a:r>
              <a:rPr lang="en-US" dirty="0" err="1" smtClean="0"/>
              <a:t>eg:Seletos,Sonet,Carens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 3</a:t>
            </a:r>
            <a:r>
              <a:rPr lang="en-US" baseline="30000" dirty="0" smtClean="0"/>
              <a:t>rd</a:t>
            </a:r>
            <a:r>
              <a:rPr lang="en-US" dirty="0" smtClean="0"/>
              <a:t> page after we select a car it shows all the details Features and </a:t>
            </a:r>
            <a:r>
              <a:rPr lang="en-US" dirty="0" err="1" smtClean="0"/>
              <a:t>Varients</a:t>
            </a:r>
            <a:r>
              <a:rPr lang="en-US" dirty="0" smtClean="0"/>
              <a:t> including price </a:t>
            </a:r>
            <a:r>
              <a:rPr lang="en-US" dirty="0" err="1" smtClean="0"/>
              <a:t>eg:Sonet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 4</a:t>
            </a:r>
            <a:r>
              <a:rPr lang="en-US" baseline="30000" dirty="0" smtClean="0"/>
              <a:t>th</a:t>
            </a:r>
            <a:r>
              <a:rPr lang="en-US" dirty="0" smtClean="0"/>
              <a:t> page an Pop up form page will be open for booking test drive a car at the location your confortable.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Our website form consists of customer </a:t>
            </a:r>
            <a:r>
              <a:rPr lang="en-US" dirty="0" err="1" smtClean="0"/>
              <a:t>Name,Ph.no,Address,Email.id,Proof</a:t>
            </a:r>
            <a:r>
              <a:rPr lang="en-US" dirty="0" smtClean="0"/>
              <a:t> etc..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8895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Our Website project will be very </a:t>
            </a:r>
            <a:r>
              <a:rPr lang="en-US" b="1" dirty="0" err="1" smtClean="0"/>
              <a:t>usefull</a:t>
            </a:r>
            <a:r>
              <a:rPr lang="en-US" b="1" dirty="0" smtClean="0"/>
              <a:t> for :</a:t>
            </a:r>
          </a:p>
          <a:p>
            <a:r>
              <a:rPr lang="en-US" sz="3000" dirty="0" smtClean="0"/>
              <a:t>Senior citizens,</a:t>
            </a:r>
          </a:p>
          <a:p>
            <a:r>
              <a:rPr lang="en-US" sz="3000" dirty="0" smtClean="0"/>
              <a:t>Office employees,</a:t>
            </a:r>
          </a:p>
          <a:p>
            <a:r>
              <a:rPr lang="en-US" sz="3000" dirty="0" smtClean="0"/>
              <a:t>Doctors etc..</a:t>
            </a:r>
          </a:p>
          <a:p>
            <a:r>
              <a:rPr lang="en-US" sz="3000" dirty="0" smtClean="0"/>
              <a:t>It Saves time and </a:t>
            </a:r>
            <a:r>
              <a:rPr lang="en-US" sz="3000" dirty="0"/>
              <a:t>Reduces travel </a:t>
            </a:r>
            <a:r>
              <a:rPr lang="en-US" sz="3000" dirty="0" smtClean="0"/>
              <a:t>expenses.</a:t>
            </a:r>
          </a:p>
          <a:p>
            <a:r>
              <a:rPr lang="en-US" sz="3000" dirty="0" smtClean="0"/>
              <a:t>We have an </a:t>
            </a:r>
            <a:r>
              <a:rPr lang="en-US" sz="3000" dirty="0" err="1" smtClean="0"/>
              <a:t>Offroad</a:t>
            </a:r>
            <a:r>
              <a:rPr lang="en-US" sz="3000" dirty="0" smtClean="0"/>
              <a:t> Experiences</a:t>
            </a:r>
          </a:p>
          <a:p>
            <a:r>
              <a:rPr lang="en-US" sz="3000" dirty="0" smtClean="0"/>
              <a:t>Our </a:t>
            </a:r>
            <a:r>
              <a:rPr lang="en-US" sz="3000" dirty="0" err="1" smtClean="0"/>
              <a:t>Comfortability</a:t>
            </a:r>
            <a:r>
              <a:rPr lang="en-US" sz="3000" dirty="0" smtClean="0"/>
              <a:t> location booking for </a:t>
            </a:r>
            <a:r>
              <a:rPr lang="en-US" sz="3000" dirty="0" err="1" smtClean="0"/>
              <a:t>Testdrive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Having </a:t>
            </a:r>
            <a:r>
              <a:rPr lang="en-US" sz="3000" dirty="0"/>
              <a:t>free time to discuss it with </a:t>
            </a:r>
            <a:r>
              <a:rPr lang="en-US" sz="3000" dirty="0" smtClean="0"/>
              <a:t>sellers.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19035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7504" y="764704"/>
            <a:ext cx="2160240" cy="216024"/>
          </a:xfrm>
        </p:spPr>
        <p:txBody>
          <a:bodyPr>
            <a:noAutofit/>
          </a:bodyPr>
          <a:lstStyle/>
          <a:p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6624735" cy="540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11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98</TotalTime>
  <Words>792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CARS FOR TEST DRIVE</vt:lpstr>
      <vt:lpstr>INTRODUCTION</vt:lpstr>
      <vt:lpstr>EXISTING SYSTEM</vt:lpstr>
      <vt:lpstr>TOOLS USED</vt:lpstr>
      <vt:lpstr> What to Check in a Test Drive for a Car? </vt:lpstr>
      <vt:lpstr>DESCRIPTION</vt:lpstr>
      <vt:lpstr>WORKING</vt:lpstr>
      <vt:lpstr>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FOR TEST DRIVE</dc:title>
  <dc:creator>2019PECCS207</dc:creator>
  <cp:lastModifiedBy>2019PECCS214</cp:lastModifiedBy>
  <cp:revision>12</cp:revision>
  <dcterms:created xsi:type="dcterms:W3CDTF">2022-04-29T07:34:22Z</dcterms:created>
  <dcterms:modified xsi:type="dcterms:W3CDTF">2022-05-06T07:24:56Z</dcterms:modified>
</cp:coreProperties>
</file>