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1C0A8F-64AC-4A17-888D-AE650D4EDD21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6AE66B-6B49-4829-9A68-36A75E0729C4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1C0A8F-64AC-4A17-888D-AE650D4EDD21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6AE66B-6B49-4829-9A68-36A75E072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1C0A8F-64AC-4A17-888D-AE650D4EDD21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6AE66B-6B49-4829-9A68-36A75E072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1C0A8F-64AC-4A17-888D-AE650D4EDD21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6AE66B-6B49-4829-9A68-36A75E072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1C0A8F-64AC-4A17-888D-AE650D4EDD21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6AE66B-6B49-4829-9A68-36A75E0729C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1C0A8F-64AC-4A17-888D-AE650D4EDD21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6AE66B-6B49-4829-9A68-36A75E072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1C0A8F-64AC-4A17-888D-AE650D4EDD21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6AE66B-6B49-4829-9A68-36A75E0729C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1C0A8F-64AC-4A17-888D-AE650D4EDD21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6AE66B-6B49-4829-9A68-36A75E072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1C0A8F-64AC-4A17-888D-AE650D4EDD21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6AE66B-6B49-4829-9A68-36A75E072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01C0A8F-64AC-4A17-888D-AE650D4EDD21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86AE66B-6B49-4829-9A68-36A75E072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D01C0A8F-64AC-4A17-888D-AE650D4EDD21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86AE66B-6B49-4829-9A68-36A75E0729C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01C0A8F-64AC-4A17-888D-AE650D4EDD21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86AE66B-6B49-4829-9A68-36A75E0729C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57298"/>
            <a:ext cx="7772400" cy="4961206"/>
          </a:xfrm>
        </p:spPr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🛡Phishing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Awareness Training: Stay Safe from Cyber Threats!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6314" y="4143380"/>
            <a:ext cx="4357686" cy="1508760"/>
          </a:xfrm>
        </p:spPr>
        <p:txBody>
          <a:bodyPr/>
          <a:lstStyle/>
          <a:p>
            <a:r>
              <a:rPr lang="en-US" b="1" dirty="0" smtClean="0"/>
              <a:t>Presented by:</a:t>
            </a:r>
            <a:r>
              <a:rPr lang="en-US" dirty="0" smtClean="0"/>
              <a:t> </a:t>
            </a:r>
            <a:r>
              <a:rPr lang="en-US" dirty="0" err="1" smtClean="0"/>
              <a:t>Minisha</a:t>
            </a:r>
            <a:r>
              <a:rPr lang="en-US" dirty="0" smtClean="0"/>
              <a:t> </a:t>
            </a:r>
            <a:r>
              <a:rPr lang="en-US" dirty="0" err="1" smtClean="0"/>
              <a:t>Muthukumar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Phishing-Attacks-Defending-Your-Organiz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4214818"/>
            <a:ext cx="4143372" cy="22860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Understanding Phishing – The Digital Bait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Phishing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cyber-attack technique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where attackers impersonate legitimate entities to steal sensitive information such as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passwords, banking details, and personal data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How Does It Work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Fake emails, messages, or websites trick users into revealing credentials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Attackers use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social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to manipulate trust.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725" y="4857760"/>
            <a:ext cx="2962275" cy="20002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Types of Phishing Attacks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85860"/>
            <a:ext cx="7943880" cy="5357850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Email Phishing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– Fake emails from trusted brands asking for login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details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Spear Phishing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– Targeted attack on individuals using personalized details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Whaling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– High-profile attacks on executives (CEO fraud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b="1" dirty="0" err="1" smtClean="0">
                <a:latin typeface="Times New Roman" pitchFamily="18" charset="0"/>
                <a:cs typeface="Times New Roman" pitchFamily="18" charset="0"/>
              </a:rPr>
              <a:t>Smishing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GB" b="1" dirty="0" err="1" smtClean="0">
                <a:latin typeface="Times New Roman" pitchFamily="18" charset="0"/>
                <a:cs typeface="Times New Roman" pitchFamily="18" charset="0"/>
              </a:rPr>
              <a:t>Vishing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– SMS-based and voice-call phishing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Clone Phishing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– Duplicate copies of real emails with malicious links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Evil Twin Attacks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– Fake Wi-Fi networks that steal user credentials.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How to Identify Phishing Emails &amp; Messages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Suspicious Sender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– Check for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spoofed email addresses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Urgency &amp; Fear Tactics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– "Your account will be locked in 24 hours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!“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Spelling &amp; Grammar Errors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– Poor language use indicates a scam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Fake URLs &amp; Attachments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– Hover over links before clicking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!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Unusual Requests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– Asking for sensitive data or money transfers.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Advanced Phishing Techniques &amp; Case Studies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Business Email Compromise (BEC):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Attackers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hijack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business email accounts to demand money transfers.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Toyota lost $37M in 2019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due to a sophisticated BEC attack.</a:t>
            </a:r>
          </a:p>
          <a:p>
            <a:r>
              <a:rPr lang="en-GB" b="1" dirty="0" err="1" smtClean="0">
                <a:latin typeface="Times New Roman" pitchFamily="18" charset="0"/>
                <a:cs typeface="Times New Roman" pitchFamily="18" charset="0"/>
              </a:rPr>
              <a:t>Deepfake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 Phishing: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AI-generated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video calls &amp; voice recordings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impersonate executives.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Attackers used a </a:t>
            </a:r>
            <a:r>
              <a:rPr lang="en-GB" b="1" dirty="0" err="1" smtClean="0">
                <a:latin typeface="Times New Roman" pitchFamily="18" charset="0"/>
                <a:cs typeface="Times New Roman" pitchFamily="18" charset="0"/>
              </a:rPr>
              <a:t>deepfake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 CEO voice to steal $243,000!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How to Protect Yourself &amp;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Your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Organization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783560"/>
            <a:ext cx="8643966" cy="507444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Multi-Factor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Authentication (MFA)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Even if credentials are stolen, MFA blocks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access.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Email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Security Tools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AI-driven spam filters &amp; phishing detection software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Regular Security Training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Phishing simulation exercises for employees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Password Managers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Helps create strong, unique passwords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Zero Trust Security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Never trust, always verify users and devices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AI-Based Threat Detection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Uses machine learning to detect phishing patterns.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images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74" y="0"/>
            <a:ext cx="2714645" cy="19288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What to Do If You Get Phished?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DO NOT click links, reply, or download attachments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!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Report It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– Notify your IT/security team or report at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phishing.gov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Change Your Passwords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– Use a password manager to create unique passwords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Enable MFA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– Prevents hackers from accessing accounts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Educate Others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– Inform colleagues and friends about the attack.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62</TotalTime>
  <Words>418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Metro</vt:lpstr>
      <vt:lpstr>🛡Phishing Awareness Training: Stay Safe from Cyber Threats!</vt:lpstr>
      <vt:lpstr>Understanding Phishing – The Digital Bait</vt:lpstr>
      <vt:lpstr>Types of Phishing Attacks </vt:lpstr>
      <vt:lpstr>How to Identify Phishing Emails &amp; Messages </vt:lpstr>
      <vt:lpstr>Advanced Phishing Techniques &amp; Case Studies </vt:lpstr>
      <vt:lpstr>How to Protect Yourself &amp;  Your Organization </vt:lpstr>
      <vt:lpstr>What to Do If You Get Phished?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🛡Phishing Awareness Training: Stay Safe from Cyber Threats!</dc:title>
  <dc:creator>LENOVO</dc:creator>
  <cp:lastModifiedBy>LENOVO</cp:lastModifiedBy>
  <cp:revision>2</cp:revision>
  <dcterms:created xsi:type="dcterms:W3CDTF">2025-02-19T11:08:15Z</dcterms:created>
  <dcterms:modified xsi:type="dcterms:W3CDTF">2025-02-19T12:10:42Z</dcterms:modified>
</cp:coreProperties>
</file>