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9"/>
  </p:notesMasterIdLst>
  <p:sldIdLst>
    <p:sldId id="256" r:id="rId2"/>
    <p:sldId id="297" r:id="rId3"/>
    <p:sldId id="277" r:id="rId4"/>
    <p:sldId id="278" r:id="rId5"/>
    <p:sldId id="287" r:id="rId6"/>
    <p:sldId id="298" r:id="rId7"/>
    <p:sldId id="300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0DA48-80D7-48AB-A95C-DCB5C3C38FE0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06548-8238-4595-99E1-51707705F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73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06548-8238-4595-99E1-51707705F8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6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9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5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smtClean="0">
                <a:solidFill>
                  <a:srgbClr val="FFFFFF"/>
                </a:solidFill>
                <a:latin typeface="Century Gothic"/>
              </a:rPr>
              <a:t>9/27/16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algn="ctr"/>
            <a:endParaRPr lang="en-GB" smtClean="0"/>
          </a:p>
          <a:p>
            <a:pPr>
              <a:lnSpc>
                <a:spcPct val="100000"/>
              </a:lnSpc>
            </a:pPr>
            <a:r>
              <a:rPr lang="en-GB" sz="1000" smtClean="0">
                <a:solidFill>
                  <a:srgbClr val="FFFFFF"/>
                </a:solidFill>
                <a:latin typeface="Century Gothic"/>
              </a:rPr>
              <a:t>              </a:t>
            </a: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3A155904-29D6-4058-8ABE-2784B3F65D0F}" type="slidenum">
              <a:rPr lang="en-US" sz="2800" smtClean="0">
                <a:solidFill>
                  <a:srgbClr val="FFFFFF"/>
                </a:solid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940489" y="471865"/>
            <a:ext cx="5868537" cy="2826962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EBEBEB"/>
                </a:solidFill>
                <a:latin typeface="Century Gothic"/>
              </a:rPr>
              <a:t>Intelligent Driving System</a:t>
            </a:r>
            <a:endParaRPr dirty="0"/>
          </a:p>
        </p:txBody>
      </p:sp>
      <p:sp>
        <p:nvSpPr>
          <p:cNvPr id="204" name="TextShape 2"/>
          <p:cNvSpPr txBox="1"/>
          <p:nvPr/>
        </p:nvSpPr>
        <p:spPr>
          <a:xfrm>
            <a:off x="5402629" y="5512384"/>
            <a:ext cx="4521176" cy="86112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Amal, </a:t>
            </a:r>
            <a:r>
              <a:rPr lang="en-GB" dirty="0" err="1" smtClean="0">
                <a:solidFill>
                  <a:schemeClr val="bg1"/>
                </a:solidFill>
              </a:rPr>
              <a:t>Minha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 err="1" smtClean="0">
                <a:solidFill>
                  <a:schemeClr val="bg1"/>
                </a:solidFill>
              </a:rPr>
              <a:t>Anila</a:t>
            </a:r>
            <a:r>
              <a:rPr lang="en-GB" dirty="0" smtClean="0">
                <a:solidFill>
                  <a:schemeClr val="bg1"/>
                </a:solidFill>
              </a:rPr>
              <a:t>, Maria &amp; </a:t>
            </a:r>
            <a:r>
              <a:rPr lang="en-GB" dirty="0" err="1" smtClean="0">
                <a:solidFill>
                  <a:schemeClr val="bg1"/>
                </a:solidFill>
              </a:rPr>
              <a:t>Rabeel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r="21017" b="5381"/>
          <a:stretch/>
        </p:blipFill>
        <p:spPr>
          <a:xfrm>
            <a:off x="465231" y="471865"/>
            <a:ext cx="3724632" cy="5901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4578" y="3595726"/>
            <a:ext cx="6537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en-GB" sz="2000" dirty="0" err="1" smtClean="0">
                <a:solidFill>
                  <a:schemeClr val="bg1"/>
                </a:solidFill>
              </a:rPr>
              <a:t>Asst</a:t>
            </a:r>
            <a:r>
              <a:rPr lang="en-GB" sz="2000" dirty="0" smtClean="0">
                <a:solidFill>
                  <a:schemeClr val="bg1"/>
                </a:solidFill>
              </a:rPr>
              <a:t> Prof Dr </a:t>
            </a:r>
            <a:r>
              <a:rPr lang="en-GB" sz="2000" dirty="0" err="1" smtClean="0">
                <a:solidFill>
                  <a:schemeClr val="bg1"/>
                </a:solidFill>
              </a:rPr>
              <a:t>Waqar</a:t>
            </a:r>
            <a:r>
              <a:rPr lang="en-GB" sz="2000" dirty="0" smtClean="0">
                <a:solidFill>
                  <a:schemeClr val="bg1"/>
                </a:solidFill>
              </a:rPr>
              <a:t> S Qureshi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Lecturer </a:t>
            </a:r>
            <a:r>
              <a:rPr lang="en-GB" sz="2000" dirty="0" err="1" smtClean="0">
                <a:solidFill>
                  <a:schemeClr val="bg1"/>
                </a:solidFill>
              </a:rPr>
              <a:t>Fatma</a:t>
            </a:r>
            <a:r>
              <a:rPr lang="en-GB" sz="2000" dirty="0" smtClean="0">
                <a:solidFill>
                  <a:schemeClr val="bg1"/>
                </a:solidFill>
              </a:rPr>
              <a:t> Faruq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Lecturer </a:t>
            </a:r>
            <a:r>
              <a:rPr lang="en-GB" sz="2000" dirty="0" err="1" smtClean="0">
                <a:solidFill>
                  <a:schemeClr val="bg1"/>
                </a:solidFill>
              </a:rPr>
              <a:t>Aneeq</a:t>
            </a: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</a:rPr>
              <a:t>uz</a:t>
            </a:r>
            <a:r>
              <a:rPr lang="en-GB" sz="2000" dirty="0" smtClean="0">
                <a:solidFill>
                  <a:schemeClr val="bg1"/>
                </a:solidFill>
              </a:rPr>
              <a:t> Zaman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Pictorial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569" y="3480517"/>
            <a:ext cx="1282768" cy="147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884" y="3480517"/>
            <a:ext cx="1413965" cy="1628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107" y="4224692"/>
            <a:ext cx="1569492" cy="1807896"/>
          </a:xfrm>
          <a:prstGeom prst="rect">
            <a:avLst/>
          </a:prstGeom>
        </p:spPr>
      </p:pic>
      <p:pic>
        <p:nvPicPr>
          <p:cNvPr id="3074" name="Picture 2" descr="http://s13.postimg.org/x4uwyqn53/voic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96" y="3232493"/>
            <a:ext cx="1498086" cy="17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13.postimg.org/pwja9gaef/faci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92" y="4381647"/>
            <a:ext cx="1433234" cy="1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13.postimg.org/p32333ezr/mechanica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79" y="4490113"/>
            <a:ext cx="1521201" cy="17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68472" cy="341630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Localization </a:t>
            </a:r>
            <a:r>
              <a:rPr lang="en-GB" sz="2000" dirty="0"/>
              <a:t>and Mapping in dynamic </a:t>
            </a:r>
            <a:r>
              <a:rPr lang="en-GB" sz="2000" dirty="0" smtClean="0"/>
              <a:t>environments</a:t>
            </a:r>
          </a:p>
          <a:p>
            <a:r>
              <a:rPr lang="en-GB" sz="2000" dirty="0" smtClean="0"/>
              <a:t>Navigation in </a:t>
            </a:r>
            <a:r>
              <a:rPr lang="en-GB" sz="2000" dirty="0"/>
              <a:t>dynamic </a:t>
            </a:r>
            <a:r>
              <a:rPr lang="en-GB" sz="2000" dirty="0" smtClean="0"/>
              <a:t>environments</a:t>
            </a:r>
            <a:endParaRPr lang="en-GB" sz="2000" dirty="0"/>
          </a:p>
          <a:p>
            <a:r>
              <a:rPr lang="en-GB" sz="2000" dirty="0"/>
              <a:t>Voice Recognition &amp; Synthesis</a:t>
            </a:r>
          </a:p>
          <a:p>
            <a:r>
              <a:rPr lang="en-GB" sz="2000" dirty="0"/>
              <a:t>Sound Source Localization</a:t>
            </a:r>
          </a:p>
          <a:p>
            <a:r>
              <a:rPr lang="en-GB" sz="2000" dirty="0"/>
              <a:t>Face </a:t>
            </a:r>
            <a:r>
              <a:rPr lang="en-GB" sz="2000" dirty="0" smtClean="0"/>
              <a:t>Recognition</a:t>
            </a:r>
          </a:p>
          <a:p>
            <a:r>
              <a:rPr lang="en-GB" sz="2000" dirty="0" smtClean="0"/>
              <a:t>Person tracking</a:t>
            </a:r>
          </a:p>
          <a:p>
            <a:r>
              <a:rPr lang="en-GB" sz="2000" dirty="0" smtClean="0"/>
              <a:t>Object Recognition</a:t>
            </a:r>
          </a:p>
          <a:p>
            <a:r>
              <a:rPr lang="en-GB" sz="2000" dirty="0" smtClean="0"/>
              <a:t>Object Manipulation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028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00" y="2463799"/>
            <a:ext cx="3452883" cy="3851891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400" b="1" dirty="0" smtClean="0">
                <a:solidFill>
                  <a:srgbClr val="404040"/>
                </a:solidFill>
              </a:rPr>
              <a:t>SLAM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solidFill>
                  <a:srgbClr val="404040"/>
                </a:solidFill>
              </a:rPr>
              <a:t>Creating a map of the environment</a:t>
            </a:r>
            <a:endParaRPr lang="en-GB" sz="1600" dirty="0">
              <a:solidFill>
                <a:srgbClr val="40404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err="1">
                <a:solidFill>
                  <a:srgbClr val="404040"/>
                </a:solidFill>
              </a:rPr>
              <a:t>Rgbd</a:t>
            </a:r>
            <a:r>
              <a:rPr lang="en-GB" sz="1600" dirty="0">
                <a:solidFill>
                  <a:srgbClr val="404040"/>
                </a:solidFill>
              </a:rPr>
              <a:t>-slam Algorithm </a:t>
            </a:r>
            <a:r>
              <a:rPr lang="en-GB" sz="1600" dirty="0" smtClean="0">
                <a:solidFill>
                  <a:srgbClr val="404040"/>
                </a:solidFill>
              </a:rPr>
              <a:t>-&gt; </a:t>
            </a:r>
            <a:r>
              <a:rPr lang="en-GB" sz="1600" dirty="0">
                <a:solidFill>
                  <a:srgbClr val="404040"/>
                </a:solidFill>
              </a:rPr>
              <a:t>3D map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>
                <a:solidFill>
                  <a:srgbClr val="404040"/>
                </a:solidFill>
              </a:rPr>
              <a:t>Store the 2D vision of the environment using Kinect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>
                <a:solidFill>
                  <a:srgbClr val="404040"/>
                </a:solidFill>
              </a:rPr>
              <a:t>RVIZ </a:t>
            </a:r>
            <a:r>
              <a:rPr lang="en-GB" sz="1600" dirty="0" smtClean="0">
                <a:solidFill>
                  <a:srgbClr val="404040"/>
                </a:solidFill>
              </a:rPr>
              <a:t>simulation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solidFill>
                  <a:srgbClr val="404040"/>
                </a:solidFill>
              </a:rPr>
              <a:t>Not </a:t>
            </a:r>
            <a:r>
              <a:rPr lang="en-GB" sz="1600" dirty="0">
                <a:solidFill>
                  <a:srgbClr val="404040"/>
                </a:solidFill>
              </a:rPr>
              <a:t>implemented on hardware yet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en-US" sz="1600" b="1" dirty="0">
              <a:solidFill>
                <a:srgbClr val="40404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9045" y="2463799"/>
            <a:ext cx="34665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Voice Recognition &amp; Synthesis</a:t>
            </a:r>
          </a:p>
          <a:p>
            <a:endParaRPr lang="en-GB" b="1" dirty="0" smtClean="0"/>
          </a:p>
          <a:p>
            <a:r>
              <a:rPr lang="en-GB" sz="1600" dirty="0" smtClean="0"/>
              <a:t>The </a:t>
            </a:r>
            <a:r>
              <a:rPr lang="en-GB" sz="1600" dirty="0"/>
              <a:t>tasks they implemented  were speech recognition and speech synthesis (partially)</a:t>
            </a:r>
          </a:p>
          <a:p>
            <a:endParaRPr lang="en-GB" sz="1600" dirty="0"/>
          </a:p>
          <a:p>
            <a:r>
              <a:rPr lang="en-GB" sz="1600" dirty="0"/>
              <a:t>And the API they used was that of </a:t>
            </a:r>
            <a:r>
              <a:rPr lang="en-GB" sz="1600" dirty="0" err="1"/>
              <a:t>GoogleNow</a:t>
            </a:r>
            <a:r>
              <a:rPr lang="en-GB" sz="1600" dirty="0"/>
              <a:t> known as </a:t>
            </a:r>
            <a:r>
              <a:rPr lang="en-GB" sz="1600" dirty="0" err="1"/>
              <a:t>artyom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108038" y="2463799"/>
            <a:ext cx="36166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Face &amp; Object Recognition </a:t>
            </a:r>
          </a:p>
          <a:p>
            <a:endParaRPr lang="en-GB" dirty="0" smtClean="0"/>
          </a:p>
          <a:p>
            <a:r>
              <a:rPr lang="en-GB" sz="1600" dirty="0" smtClean="0"/>
              <a:t>Face </a:t>
            </a:r>
            <a:r>
              <a:rPr lang="en-GB" sz="1600" dirty="0"/>
              <a:t>detection → Open </a:t>
            </a:r>
            <a:r>
              <a:rPr lang="en-GB" sz="1600" dirty="0" smtClean="0"/>
              <a:t>CV</a:t>
            </a:r>
          </a:p>
          <a:p>
            <a:endParaRPr lang="en-GB" sz="1600" dirty="0"/>
          </a:p>
          <a:p>
            <a:r>
              <a:rPr lang="en-GB" sz="1600" dirty="0"/>
              <a:t>Feature Based Approach applied</a:t>
            </a:r>
          </a:p>
          <a:p>
            <a:r>
              <a:rPr lang="en-GB" sz="1600" dirty="0"/>
              <a:t>Eigen Faced Approach applied</a:t>
            </a:r>
          </a:p>
          <a:p>
            <a:r>
              <a:rPr lang="en-GB" sz="1600" dirty="0"/>
              <a:t>Principal Component Analysis technique </a:t>
            </a:r>
            <a:r>
              <a:rPr lang="en-GB" sz="1600" dirty="0" smtClean="0"/>
              <a:t>used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367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11" y="973668"/>
            <a:ext cx="8761413" cy="706964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Our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011" y="2688609"/>
            <a:ext cx="3957850" cy="39610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Linux file base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ROS </a:t>
            </a:r>
            <a:r>
              <a:rPr lang="en-GB" b="1" dirty="0" smtClean="0">
                <a:sym typeface="Wingdings" panose="05000000000000000000" pitchFamily="2" charset="2"/>
              </a:rPr>
              <a:t> ICRAI 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Setup of lab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Literature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Most feasible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ORB SLAM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HARK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HAAR based classifier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09982" y="2688609"/>
            <a:ext cx="436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Teleop</a:t>
            </a:r>
            <a:r>
              <a:rPr lang="en-GB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Kinect (7 to 12 volts)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Circuits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Power bank</a:t>
            </a:r>
          </a:p>
          <a:p>
            <a:pPr lvl="1"/>
            <a:endParaRPr lang="en-GB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Gazebo</a:t>
            </a:r>
            <a:r>
              <a:rPr lang="en-GB" dirty="0"/>
              <a:t>, </a:t>
            </a:r>
            <a:r>
              <a:rPr lang="en-GB" dirty="0" err="1"/>
              <a:t>Rviz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Previous </a:t>
            </a:r>
            <a:r>
              <a:rPr lang="en-GB" dirty="0" smtClean="0"/>
              <a:t>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Team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8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Distribution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5"/>
          <a:stretch/>
        </p:blipFill>
        <p:spPr>
          <a:xfrm>
            <a:off x="1047309" y="2115403"/>
            <a:ext cx="9575965" cy="4191000"/>
          </a:xfrm>
        </p:spPr>
      </p:pic>
    </p:spTree>
    <p:extLst>
      <p:ext uri="{BB962C8B-B14F-4D97-AF65-F5344CB8AC3E}">
        <p14:creationId xmlns:p14="http://schemas.microsoft.com/office/powerpoint/2010/main" val="1581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7362"/>
              </p:ext>
            </p:extLst>
          </p:nvPr>
        </p:nvGraphicFramePr>
        <p:xfrm>
          <a:off x="1624084" y="696035"/>
          <a:ext cx="8679976" cy="5784729"/>
        </p:xfrm>
        <a:graphic>
          <a:graphicData uri="http://schemas.openxmlformats.org/drawingml/2006/table">
            <a:tbl>
              <a:tblPr/>
              <a:tblGrid>
                <a:gridCol w="2242510"/>
                <a:gridCol w="2524945"/>
                <a:gridCol w="3912521"/>
              </a:tblGrid>
              <a:tr h="414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Droid Sans Fallback"/>
                          <a:cs typeface="FreeSans"/>
                        </a:rPr>
                        <a:t>Elapsed time since start of project</a:t>
                      </a:r>
                      <a:endParaRPr lang="en-GB" sz="1400" dirty="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Droid Sans Fallback"/>
                          <a:cs typeface="FreeSans"/>
                        </a:rPr>
                        <a:t>Milestone</a:t>
                      </a:r>
                      <a:endParaRPr lang="en-GB" sz="1400" dirty="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Droid Sans Fallback"/>
                          <a:cs typeface="FreeSans"/>
                        </a:rPr>
                        <a:t>Deliverable</a:t>
                      </a:r>
                      <a:endParaRPr lang="en-GB" sz="1400" dirty="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(November)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Research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Literature review giving comparison of SLAM Algorithims, voice recognition &amp; synthesis and face detection algorithms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7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(December)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Algorithm implementation &amp; stimulation on ROS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(Part 1)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Mapping, navigation &amp; localization implementation, voice recognition &amp; face recognition Algorithim implementation on ROS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7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(January)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Hardware analysis and implementation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(Part 1)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Mapping, navigation &amp; localization implementation, voice &amp; face recognition hardware implementation as well as FEM and structural analysis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9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(February)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Algorithm implementation &amp; stimulation on ROS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(Part 2)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Robot follower &amp; guider  algorithms, voice synthesis and localization and object detection implementation on ROS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7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(March)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Hardware implementation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(part 2)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Robot follower &amp; guider  algorithms, voice synthesis and localization and object detection implementation on hardware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(April)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Integration of codes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Integration of all individual modules</a:t>
                      </a:r>
                      <a:endParaRPr lang="en-GB" sz="1400" dirty="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1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(May)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1 month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(June)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Final testing and running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Debugging and perfection of codes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Practical working of bot</a:t>
                      </a:r>
                      <a:endParaRPr lang="en-GB" sz="1400" dirty="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/>
                          <a:cs typeface="FreeSans"/>
                        </a:rPr>
                        <a:t>Debugging and perfection of codes</a:t>
                      </a:r>
                      <a:endParaRPr lang="en-GB" sz="1400" dirty="0">
                        <a:effectLst/>
                        <a:latin typeface="+mj-lt"/>
                        <a:ea typeface="Droid Sans Fallback"/>
                        <a:cs typeface="FreeSans"/>
                      </a:endParaRPr>
                    </a:p>
                  </a:txBody>
                  <a:tcPr marL="43055" marR="47449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365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Droid Sans Fallback</vt:lpstr>
      <vt:lpstr>FreeSans</vt:lpstr>
      <vt:lpstr>Wingdings</vt:lpstr>
      <vt:lpstr>Wingdings 3</vt:lpstr>
      <vt:lpstr>Ion Boardroom</vt:lpstr>
      <vt:lpstr>PowerPoint Presentation</vt:lpstr>
      <vt:lpstr>Introduction &amp; Pictorial View</vt:lpstr>
      <vt:lpstr>Deliverables</vt:lpstr>
      <vt:lpstr>Previous Work</vt:lpstr>
      <vt:lpstr>Our Progress</vt:lpstr>
      <vt:lpstr>Work Distribution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Amal</cp:lastModifiedBy>
  <cp:revision>47</cp:revision>
  <dcterms:modified xsi:type="dcterms:W3CDTF">2016-12-01T07:46:22Z</dcterms:modified>
</cp:coreProperties>
</file>