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33333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CB"/>
          </a:solidFill>
        </a:fill>
      </a:tcStyle>
    </a:wholeTbl>
    <a:band2H>
      <a:tcTxStyle b="def" i="def"/>
      <a:tcStyle>
        <a:tcBdr/>
        <a:fill>
          <a:solidFill>
            <a:srgbClr val="F0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9DA"/>
          </a:solidFill>
        </a:fill>
      </a:tcStyle>
    </a:wholeTbl>
    <a:band2H>
      <a:tcTxStyle b="def" i="def"/>
      <a:tcStyle>
        <a:tcBdr/>
        <a:fill>
          <a:solidFill>
            <a:srgbClr val="EDED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33333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333333">
              <a:alpha val="20000"/>
            </a:srgbClr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508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254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Intro - 2 min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Intro - 2 min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Reviewed existing VA – VE materials (we weren’t starting from a blank slate.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Intro - 2 min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Reviewed existing VA – VE materials (we weren’t starting from a blank slate.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Intro - 2 min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Reviewed existing VA – VE materials (we weren’t starting from a blank slate.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Intro - 2 min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Reviewed existing VA – VE materials (we weren’t starting from a blank slate.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Intro - 2 min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Reviewed existing VA – VE materials (we weren’t starting from a blank slate.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Intro - 2 min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/>
          <p:nvPr>
            <p:ph type="title"/>
          </p:nvPr>
        </p:nvSpPr>
        <p:spPr>
          <a:xfrm>
            <a:off x="311708" y="992767"/>
            <a:ext cx="8520601" cy="27368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Text názvu</a:t>
            </a:r>
          </a:p>
        </p:txBody>
      </p:sp>
      <p:sp>
        <p:nvSpPr>
          <p:cNvPr id="12" name="Text úrovně 1…"/>
          <p:cNvSpPr txBox="1"/>
          <p:nvPr>
            <p:ph type="body" sz="quarter" idx="1"/>
          </p:nvPr>
        </p:nvSpPr>
        <p:spPr>
          <a:xfrm>
            <a:off x="311699" y="3778832"/>
            <a:ext cx="8520602" cy="10568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názvu"/>
          <p:cNvSpPr txBox="1"/>
          <p:nvPr>
            <p:ph type="title"/>
          </p:nvPr>
        </p:nvSpPr>
        <p:spPr>
          <a:xfrm>
            <a:off x="311699" y="1474833"/>
            <a:ext cx="8520602" cy="26180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Text názvu</a:t>
            </a:r>
          </a:p>
        </p:txBody>
      </p:sp>
      <p:sp>
        <p:nvSpPr>
          <p:cNvPr id="92" name="Text úrovně 1…"/>
          <p:cNvSpPr txBox="1"/>
          <p:nvPr>
            <p:ph type="body" sz="half" idx="1"/>
          </p:nvPr>
        </p:nvSpPr>
        <p:spPr>
          <a:xfrm>
            <a:off x="311699" y="4202967"/>
            <a:ext cx="8520602" cy="1734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3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názvu"/>
          <p:cNvSpPr txBox="1"/>
          <p:nvPr>
            <p:ph type="title"/>
          </p:nvPr>
        </p:nvSpPr>
        <p:spPr>
          <a:xfrm>
            <a:off x="311699" y="2867799"/>
            <a:ext cx="8520602" cy="11224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Text názvu</a:t>
            </a:r>
          </a:p>
        </p:txBody>
      </p:sp>
      <p:sp>
        <p:nvSpPr>
          <p:cNvPr id="21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29" name="Text úrovně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0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38" name="Text úrovně 1…"/>
          <p:cNvSpPr txBox="1"/>
          <p:nvPr>
            <p:ph type="body" sz="half" idx="1"/>
          </p:nvPr>
        </p:nvSpPr>
        <p:spPr>
          <a:xfrm>
            <a:off x="311699" y="1536633"/>
            <a:ext cx="3999902" cy="45552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9" name="Shape 336"/>
          <p:cNvSpPr txBox="1"/>
          <p:nvPr>
            <p:ph type="body" sz="half" idx="13"/>
          </p:nvPr>
        </p:nvSpPr>
        <p:spPr>
          <a:xfrm>
            <a:off x="4832399" y="1536632"/>
            <a:ext cx="3999902" cy="4555202"/>
          </a:xfrm>
          <a:prstGeom prst="rect">
            <a:avLst/>
          </a:prstGeom>
        </p:spPr>
        <p:txBody>
          <a:bodyPr/>
          <a:lstStyle/>
          <a:p>
            <a:pPr>
              <a:defRPr sz="1400"/>
            </a:pPr>
          </a:p>
        </p:txBody>
      </p:sp>
      <p:sp>
        <p:nvSpPr>
          <p:cNvPr id="40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názv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názvu</a:t>
            </a:r>
          </a:p>
        </p:txBody>
      </p:sp>
      <p:sp>
        <p:nvSpPr>
          <p:cNvPr id="48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názvu"/>
          <p:cNvSpPr txBox="1"/>
          <p:nvPr>
            <p:ph type="title"/>
          </p:nvPr>
        </p:nvSpPr>
        <p:spPr>
          <a:xfrm>
            <a:off x="311699" y="740799"/>
            <a:ext cx="2808001" cy="100760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Text názvu</a:t>
            </a:r>
          </a:p>
        </p:txBody>
      </p:sp>
      <p:sp>
        <p:nvSpPr>
          <p:cNvPr id="56" name="Text úrovně 1…"/>
          <p:cNvSpPr txBox="1"/>
          <p:nvPr>
            <p:ph type="body" sz="quarter" idx="1"/>
          </p:nvPr>
        </p:nvSpPr>
        <p:spPr>
          <a:xfrm>
            <a:off x="311699" y="1852800"/>
            <a:ext cx="2808001" cy="423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57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názvu"/>
          <p:cNvSpPr txBox="1"/>
          <p:nvPr>
            <p:ph type="title"/>
          </p:nvPr>
        </p:nvSpPr>
        <p:spPr>
          <a:xfrm>
            <a:off x="490250" y="600199"/>
            <a:ext cx="6367801" cy="54544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Text názvu</a:t>
            </a:r>
          </a:p>
        </p:txBody>
      </p:sp>
      <p:sp>
        <p:nvSpPr>
          <p:cNvPr id="65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49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7F8EA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3" name="Text názvu"/>
          <p:cNvSpPr txBox="1"/>
          <p:nvPr>
            <p:ph type="title"/>
          </p:nvPr>
        </p:nvSpPr>
        <p:spPr>
          <a:xfrm>
            <a:off x="265500" y="1644232"/>
            <a:ext cx="4045200" cy="19764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Text názvu</a:t>
            </a:r>
          </a:p>
        </p:txBody>
      </p:sp>
      <p:sp>
        <p:nvSpPr>
          <p:cNvPr id="74" name="Text úrovně 1…"/>
          <p:cNvSpPr txBox="1"/>
          <p:nvPr>
            <p:ph type="body" sz="quarter" idx="1"/>
          </p:nvPr>
        </p:nvSpPr>
        <p:spPr>
          <a:xfrm>
            <a:off x="265500" y="3737433"/>
            <a:ext cx="4045200" cy="16468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5" name="Shape 352"/>
          <p:cNvSpPr txBox="1"/>
          <p:nvPr>
            <p:ph type="body" sz="half" idx="13"/>
          </p:nvPr>
        </p:nvSpPr>
        <p:spPr>
          <a:xfrm>
            <a:off x="4939500" y="965433"/>
            <a:ext cx="3837000" cy="49268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úrovně 1…"/>
          <p:cNvSpPr txBox="1"/>
          <p:nvPr>
            <p:ph type="body" sz="quarter" idx="1"/>
          </p:nvPr>
        </p:nvSpPr>
        <p:spPr>
          <a:xfrm>
            <a:off x="311699" y="5640766"/>
            <a:ext cx="5998802" cy="806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</a:lvl1pPr>
            <a:lvl2pPr>
              <a:lnSpc>
                <a:spcPct val="100000"/>
              </a:lnSpc>
              <a:spcBef>
                <a:spcPts val="0"/>
              </a:spcBef>
            </a:lvl2pPr>
            <a:lvl3pPr>
              <a:lnSpc>
                <a:spcPct val="100000"/>
              </a:lnSpc>
              <a:spcBef>
                <a:spcPts val="0"/>
              </a:spcBef>
            </a:lvl3pPr>
            <a:lvl4pPr>
              <a:lnSpc>
                <a:spcPct val="100000"/>
              </a:lnSpc>
              <a:spcBef>
                <a:spcPts val="0"/>
              </a:spcBef>
            </a:lvl4pPr>
            <a:lvl5pPr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4" name="Číslo snímk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/>
          <p:nvPr>
            <p:ph type="title"/>
          </p:nvPr>
        </p:nvSpPr>
        <p:spPr>
          <a:xfrm>
            <a:off x="311699" y="593366"/>
            <a:ext cx="8520602" cy="7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 názvu</a:t>
            </a:r>
          </a:p>
        </p:txBody>
      </p:sp>
      <p:sp>
        <p:nvSpPr>
          <p:cNvPr id="3" name="Text úrovně 1…"/>
          <p:cNvSpPr txBox="1"/>
          <p:nvPr>
            <p:ph type="body" idx="1"/>
          </p:nvPr>
        </p:nvSpPr>
        <p:spPr>
          <a:xfrm>
            <a:off x="311699" y="1536633"/>
            <a:ext cx="8520602" cy="45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/>
          <p:nvPr>
            <p:ph type="sldNum" sz="quarter" idx="2"/>
          </p:nvPr>
        </p:nvSpPr>
        <p:spPr>
          <a:xfrm>
            <a:off x="8684344" y="6320823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0D71BC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33333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D71BC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367"/>
          <p:cNvSpPr txBox="1"/>
          <p:nvPr>
            <p:ph type="ctrTitle"/>
          </p:nvPr>
        </p:nvSpPr>
        <p:spPr>
          <a:xfrm>
            <a:off x="387899" y="1403827"/>
            <a:ext cx="7973402" cy="2256001"/>
          </a:xfrm>
          <a:prstGeom prst="rect">
            <a:avLst/>
          </a:prstGeom>
        </p:spPr>
        <p:txBody>
          <a:bodyPr/>
          <a:lstStyle/>
          <a:p>
            <a:pPr algn="l">
              <a:defRPr sz="600">
                <a:solidFill>
                  <a:srgbClr val="0071B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defRPr b="1" sz="50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[NÁZEV_PREZENTACE]</a:t>
            </a:r>
          </a:p>
        </p:txBody>
      </p:sp>
      <p:sp>
        <p:nvSpPr>
          <p:cNvPr id="110" name="Shape 368"/>
          <p:cNvSpPr txBox="1"/>
          <p:nvPr/>
        </p:nvSpPr>
        <p:spPr>
          <a:xfrm>
            <a:off x="442349" y="4678826"/>
            <a:ext cx="7042802" cy="1458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rgbClr val="7F8EA4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[Jména všech, kteří se na sprintu podíleli] </a:t>
            </a:r>
            <a:r>
              <a:rPr b="1"/>
              <a:t>// [Datum]</a:t>
            </a:r>
            <a:endParaRPr b="1"/>
          </a:p>
          <a:p>
            <a:pPr>
              <a:defRPr b="1" sz="1800">
                <a:solidFill>
                  <a:srgbClr val="7F8EA4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z="1800">
                <a:solidFill>
                  <a:srgbClr val="7F8EA4"/>
                </a:solidFill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z="1800">
                <a:solidFill>
                  <a:srgbClr val="7F8EA4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1" name="Shape 369"/>
          <p:cNvSpPr/>
          <p:nvPr/>
        </p:nvSpPr>
        <p:spPr>
          <a:xfrm>
            <a:off x="518550" y="4611802"/>
            <a:ext cx="6706500" cy="1"/>
          </a:xfrm>
          <a:prstGeom prst="line">
            <a:avLst/>
          </a:prstGeom>
          <a:ln w="28575">
            <a:solidFill>
              <a:srgbClr val="7F8EA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Rectangle 2"/>
          <p:cNvSpPr txBox="1"/>
          <p:nvPr/>
        </p:nvSpPr>
        <p:spPr>
          <a:xfrm>
            <a:off x="500770" y="4140200"/>
            <a:ext cx="168871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15000"/>
              </a:lnSpc>
              <a:defRPr b="1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Discovery Sprint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367"/>
          <p:cNvSpPr txBox="1"/>
          <p:nvPr>
            <p:ph type="ctrTitle"/>
          </p:nvPr>
        </p:nvSpPr>
        <p:spPr>
          <a:xfrm>
            <a:off x="387899" y="2190681"/>
            <a:ext cx="8359241" cy="2256002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[Děkujeme/Feedback]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C2C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 txBox="1"/>
          <p:nvPr/>
        </p:nvSpPr>
        <p:spPr>
          <a:xfrm>
            <a:off x="617219" y="1228594"/>
            <a:ext cx="54390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15000"/>
              </a:lnSpc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Cíl(e) Sprintu / Záměr(y)/ Účel</a:t>
            </a:r>
          </a:p>
        </p:txBody>
      </p:sp>
      <p:sp>
        <p:nvSpPr>
          <p:cNvPr id="115" name="Shape 398"/>
          <p:cNvSpPr txBox="1"/>
          <p:nvPr/>
        </p:nvSpPr>
        <p:spPr>
          <a:xfrm>
            <a:off x="580024" y="2419046"/>
            <a:ext cx="7674975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[vložte výrok…]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398"/>
          <p:cNvSpPr txBox="1"/>
          <p:nvPr/>
        </p:nvSpPr>
        <p:spPr>
          <a:xfrm>
            <a:off x="580024" y="1182499"/>
            <a:ext cx="7674975" cy="4041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30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Obsah prezentace</a:t>
            </a: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914400" indent="-342900">
              <a:lnSpc>
                <a:spcPct val="115000"/>
              </a:lnSpc>
              <a:buSzPct val="100000"/>
              <a:buAutoNum type="arabicPeriod" startAt="1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Discovery Sprint Tým</a:t>
            </a:r>
            <a:endParaRPr>
              <a:solidFill>
                <a:srgbClr val="000000"/>
              </a:solidFill>
            </a:endParaRPr>
          </a:p>
          <a:p>
            <a:pPr marL="914400" indent="-342900">
              <a:lnSpc>
                <a:spcPct val="115000"/>
              </a:lnSpc>
              <a:buSzPct val="100000"/>
              <a:buAutoNum type="arabicPeriod" startAt="1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 kým jsme mluvili</a:t>
            </a:r>
          </a:p>
          <a:p>
            <a:pPr marL="914400" indent="-342900">
              <a:lnSpc>
                <a:spcPct val="115000"/>
              </a:lnSpc>
              <a:buSzPct val="100000"/>
              <a:buAutoNum type="arabicPeriod" startAt="1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 jsme udělali</a:t>
            </a:r>
          </a:p>
          <a:p>
            <a:pPr marL="914400" indent="-342900">
              <a:lnSpc>
                <a:spcPct val="115000"/>
              </a:lnSpc>
              <a:buSzPct val="100000"/>
              <a:buAutoNum type="arabicPeriod" startAt="1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 jsme zjistili</a:t>
            </a:r>
            <a:endParaRPr>
              <a:solidFill>
                <a:srgbClr val="000000"/>
              </a:solidFill>
            </a:endParaRPr>
          </a:p>
          <a:p>
            <a:pPr marL="914400" indent="-342900">
              <a:lnSpc>
                <a:spcPct val="115000"/>
              </a:lnSpc>
              <a:buSzPct val="100000"/>
              <a:buAutoNum type="arabicPeriod" startAt="1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Další krok / Doporučení</a:t>
            </a:r>
            <a:endParaRPr>
              <a:solidFill>
                <a:srgbClr val="000000"/>
              </a:solidFill>
            </a:endParaRP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399"/>
          <p:cNvSpPr txBox="1"/>
          <p:nvPr>
            <p:ph type="body" sz="quarter" idx="1"/>
          </p:nvPr>
        </p:nvSpPr>
        <p:spPr>
          <a:xfrm>
            <a:off x="620384" y="787604"/>
            <a:ext cx="6053100" cy="6188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1" sz="12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1. DISCOVERY SPRINT TÝM</a:t>
            </a:r>
          </a:p>
        </p:txBody>
      </p:sp>
      <p:sp>
        <p:nvSpPr>
          <p:cNvPr id="122" name="Shape 398"/>
          <p:cNvSpPr txBox="1"/>
          <p:nvPr/>
        </p:nvSpPr>
        <p:spPr>
          <a:xfrm>
            <a:off x="580024" y="1182499"/>
            <a:ext cx="7674975" cy="361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30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[Název Sprint Týmu / Nadpis…]</a:t>
            </a: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Role</a:t>
            </a:r>
            <a:endParaRPr>
              <a:solidFill>
                <a:srgbClr val="000000"/>
              </a:solidFill>
            </a:endParaRP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399"/>
          <p:cNvSpPr txBox="1"/>
          <p:nvPr>
            <p:ph type="body" sz="quarter" idx="1"/>
          </p:nvPr>
        </p:nvSpPr>
        <p:spPr>
          <a:xfrm>
            <a:off x="620384" y="787604"/>
            <a:ext cx="6053100" cy="6188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1" sz="12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2. S KÝM JSME MLUVILI</a:t>
            </a:r>
          </a:p>
        </p:txBody>
      </p:sp>
      <p:sp>
        <p:nvSpPr>
          <p:cNvPr id="127" name="Shape 398"/>
          <p:cNvSpPr txBox="1"/>
          <p:nvPr/>
        </p:nvSpPr>
        <p:spPr>
          <a:xfrm>
            <a:off x="580024" y="1182499"/>
            <a:ext cx="7674975" cy="277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30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[Hlavní stakeholdeři / Nadpis…]</a:t>
            </a: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Pozice /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Pozice /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Pozice / Role</a:t>
            </a:r>
          </a:p>
          <a:p>
            <a:pPr marL="914400" indent="-342900">
              <a:lnSpc>
                <a:spcPct val="115000"/>
              </a:lnSpc>
              <a:buSzPct val="100000"/>
              <a:buFont typeface="Arial"/>
              <a:buChar char="•"/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Křestní jméno a příjmení — Pozice / Role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399"/>
          <p:cNvSpPr txBox="1"/>
          <p:nvPr>
            <p:ph type="body" sz="quarter" idx="1"/>
          </p:nvPr>
        </p:nvSpPr>
        <p:spPr>
          <a:xfrm>
            <a:off x="620384" y="787604"/>
            <a:ext cx="6053100" cy="6188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1" sz="12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3. CO JSME UDĚLALI</a:t>
            </a:r>
          </a:p>
        </p:txBody>
      </p:sp>
      <p:sp>
        <p:nvSpPr>
          <p:cNvPr id="132" name="Shape 398"/>
          <p:cNvSpPr txBox="1"/>
          <p:nvPr/>
        </p:nvSpPr>
        <p:spPr>
          <a:xfrm>
            <a:off x="580024" y="1182499"/>
            <a:ext cx="7674975" cy="192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30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[Název / Nadpis…]</a:t>
            </a: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[vložte text…]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399"/>
          <p:cNvSpPr txBox="1"/>
          <p:nvPr>
            <p:ph type="body" sz="quarter" idx="1"/>
          </p:nvPr>
        </p:nvSpPr>
        <p:spPr>
          <a:xfrm>
            <a:off x="620384" y="787604"/>
            <a:ext cx="6053100" cy="6188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1" sz="12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4. CO JSME ZJISTILI</a:t>
            </a:r>
          </a:p>
        </p:txBody>
      </p:sp>
      <p:sp>
        <p:nvSpPr>
          <p:cNvPr id="137" name="Shape 398"/>
          <p:cNvSpPr txBox="1"/>
          <p:nvPr/>
        </p:nvSpPr>
        <p:spPr>
          <a:xfrm>
            <a:off x="580024" y="1182499"/>
            <a:ext cx="7674975" cy="192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30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[Název / Nadpis…]</a:t>
            </a: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[vložte text…]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399"/>
          <p:cNvSpPr txBox="1"/>
          <p:nvPr>
            <p:ph type="body" sz="quarter" idx="1"/>
          </p:nvPr>
        </p:nvSpPr>
        <p:spPr>
          <a:xfrm>
            <a:off x="620384" y="787604"/>
            <a:ext cx="6053100" cy="6188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1" sz="12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5. DALŠÍ KROKY / DOPORUČENÍ</a:t>
            </a:r>
          </a:p>
        </p:txBody>
      </p:sp>
      <p:sp>
        <p:nvSpPr>
          <p:cNvPr id="142" name="Shape 398"/>
          <p:cNvSpPr txBox="1"/>
          <p:nvPr/>
        </p:nvSpPr>
        <p:spPr>
          <a:xfrm>
            <a:off x="580024" y="1182499"/>
            <a:ext cx="7674975" cy="192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3000">
                <a:solidFill>
                  <a:srgbClr val="4C2C9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[Název / Nadpis…]</a:t>
            </a: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[vložte text…]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B9B8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398"/>
          <p:cNvSpPr txBox="1"/>
          <p:nvPr/>
        </p:nvSpPr>
        <p:spPr>
          <a:xfrm>
            <a:off x="580024" y="1182499"/>
            <a:ext cx="7674975" cy="1924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b="1" sz="3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[Název / Nadpis…]</a:t>
            </a:r>
            <a:endParaRPr>
              <a:solidFill>
                <a:srgbClr val="000000"/>
              </a:solidFill>
            </a:endParaRP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indent="571500">
              <a:lnSpc>
                <a:spcPct val="115000"/>
              </a:lnSpc>
              <a:defRPr sz="2400">
                <a:solidFill>
                  <a:srgbClr val="46444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[vložte obrázky…]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333333"/>
      </a:dk1>
      <a:lt1>
        <a:srgbClr val="323A45"/>
      </a:lt1>
      <a:dk2>
        <a:srgbClr val="A7A7A7"/>
      </a:dk2>
      <a:lt2>
        <a:srgbClr val="535353"/>
      </a:lt2>
      <a:accent1>
        <a:srgbClr val="A2992C"/>
      </a:accent1>
      <a:accent2>
        <a:srgbClr val="D9C708"/>
      </a:accent2>
      <a:accent3>
        <a:srgbClr val="0E1C35"/>
      </a:accent3>
      <a:accent4>
        <a:srgbClr val="0A5BAE"/>
      </a:accent4>
      <a:accent5>
        <a:srgbClr val="474C6A"/>
      </a:accent5>
      <a:accent6>
        <a:srgbClr val="8B898B"/>
      </a:accent6>
      <a:hlink>
        <a:srgbClr val="0000FF"/>
      </a:hlink>
      <a:folHlink>
        <a:srgbClr val="FF00FF"/>
      </a:folHlink>
    </a:clrScheme>
    <a:fontScheme name="simple-light-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-light-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992C"/>
      </a:accent1>
      <a:accent2>
        <a:srgbClr val="D9C708"/>
      </a:accent2>
      <a:accent3>
        <a:srgbClr val="0E1C35"/>
      </a:accent3>
      <a:accent4>
        <a:srgbClr val="0A5BAE"/>
      </a:accent4>
      <a:accent5>
        <a:srgbClr val="474C6A"/>
      </a:accent5>
      <a:accent6>
        <a:srgbClr val="8B898B"/>
      </a:accent6>
      <a:hlink>
        <a:srgbClr val="0000FF"/>
      </a:hlink>
      <a:folHlink>
        <a:srgbClr val="FF00FF"/>
      </a:folHlink>
    </a:clrScheme>
    <a:fontScheme name="simple-light-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-light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33333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