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5" name="Shape 3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Helvetica"/>
      </a:defRPr>
    </a:lvl1pPr>
    <a:lvl2pPr indent="228600" defTabSz="457200" latinLnBrk="0">
      <a:defRPr sz="1200">
        <a:latin typeface="+mn-lt"/>
        <a:ea typeface="+mn-ea"/>
        <a:cs typeface="+mn-cs"/>
        <a:sym typeface="Helvetica"/>
      </a:defRPr>
    </a:lvl2pPr>
    <a:lvl3pPr indent="457200" defTabSz="457200" latinLnBrk="0">
      <a:defRPr sz="1200">
        <a:latin typeface="+mn-lt"/>
        <a:ea typeface="+mn-ea"/>
        <a:cs typeface="+mn-cs"/>
        <a:sym typeface="Helvetica"/>
      </a:defRPr>
    </a:lvl3pPr>
    <a:lvl4pPr indent="685800" defTabSz="457200" latinLnBrk="0">
      <a:defRPr sz="1200">
        <a:latin typeface="+mn-lt"/>
        <a:ea typeface="+mn-ea"/>
        <a:cs typeface="+mn-cs"/>
        <a:sym typeface="Helvetica"/>
      </a:defRPr>
    </a:lvl4pPr>
    <a:lvl5pPr indent="914400" defTabSz="457200" latinLnBrk="0">
      <a:defRPr sz="1200">
        <a:latin typeface="+mn-lt"/>
        <a:ea typeface="+mn-ea"/>
        <a:cs typeface="+mn-cs"/>
        <a:sym typeface="Helvetica"/>
      </a:defRPr>
    </a:lvl5pPr>
    <a:lvl6pPr indent="1143000" defTabSz="457200" latinLnBrk="0">
      <a:defRPr sz="1200">
        <a:latin typeface="+mn-lt"/>
        <a:ea typeface="+mn-ea"/>
        <a:cs typeface="+mn-cs"/>
        <a:sym typeface="Helvetica"/>
      </a:defRPr>
    </a:lvl6pPr>
    <a:lvl7pPr indent="1371600" defTabSz="457200" latinLnBrk="0">
      <a:defRPr sz="1200">
        <a:latin typeface="+mn-lt"/>
        <a:ea typeface="+mn-ea"/>
        <a:cs typeface="+mn-cs"/>
        <a:sym typeface="Helvetica"/>
      </a:defRPr>
    </a:lvl7pPr>
    <a:lvl8pPr indent="1600200" defTabSz="457200" latinLnBrk="0">
      <a:defRPr sz="1200">
        <a:latin typeface="+mn-lt"/>
        <a:ea typeface="+mn-ea"/>
        <a:cs typeface="+mn-cs"/>
        <a:sym typeface="Helvetica"/>
      </a:defRPr>
    </a:lvl8pPr>
    <a:lvl9pPr indent="1828800" defTabSz="457200" latinLnBrk="0">
      <a:defRPr sz="1200">
        <a:latin typeface="+mn-lt"/>
        <a:ea typeface="+mn-ea"/>
        <a:cs typeface="+mn-cs"/>
        <a:sym typeface="Helvetica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2" name="Shape 3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Částí výzkumu se rozumí: celá discovery fáze, sprint, prototyp, usability testing apod.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0" name="Shape 4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Dodatečné nálezy jsou:</a:t>
            </a:r>
          </a:p>
          <a:p>
            <a:pPr/>
            <a:r>
              <a:t>1. neočekávané nálezy, které se objevily během výzkumu, které můžete chtít dále prozkoumat</a:t>
            </a:r>
          </a:p>
          <a:p>
            <a:pPr/>
            <a:r>
              <a:t>2. zjištění, která jsou zajímavá, ale nemají takový dopad jako primární zjištění v předchozí části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5" name="Shape 4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Seskupte spolu souvisejících Nálezů, a shrňte top-level design doporučení na základě daných nálezů. Například, nejprve je nutné pro uživatele vybrat výběr typu nároku, abychom nevyžadovali pro uživateli zbytečné přihlašování.</a:t>
            </a:r>
          </a:p>
          <a:p>
            <a:pPr/>
          </a:p>
          <a:p>
            <a:pPr/>
            <a:r>
              <a:t>NEBO seskupte všechna Zjištění dohromady a všechna Doporučení dohromady.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5" name="Shape 4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událost = event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9" name="Shape 4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16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5" name="Shape 4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Úroveň detailu pro každého účastníka je na vás. Cokoli je pro váš tým a vaše zúčastněné strany (stakeholdery) nejužitečnější.</a:t>
            </a:r>
          </a:p>
          <a:p>
            <a:pPr/>
          </a:p>
          <a:p>
            <a:pPr/>
            <a:r>
              <a:t>Tento slajd opakujte podle potřeby pro všechny účastníky.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1" name="Shape 3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tok = user flow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8" name="Shape 3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Obecně — uveďte pohlaví (a gender), místa výzkumu, věkové rozpětí, a etnikum (pokud je důležitá)</a:t>
            </a:r>
          </a:p>
          <a:p>
            <a:pPr/>
            <a:r>
              <a:t>Uveďte další podrobnosti relevantní pro cíle výzkumu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5" name="Shape 3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Může obsahovat screenshot prototypu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3" name="Shape 4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tok = user flow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7" name="Shape 4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Použijte 1 nebo 2 citáty skutečných uživatelů, které jste zachytili během testování.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1" name="Shape 4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Použijte 1 nebo 2 citáty skutečných uživatelů, které jste zachytili během testování.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6" name="Shape 4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Své poznatky můžete uspořádat tak, jak tato šablona dělá.</a:t>
            </a:r>
          </a:p>
          <a:p>
            <a:pPr/>
          </a:p>
          <a:p>
            <a:pPr/>
            <a:r>
              <a:t>NEBO seskupte všechna Zjištění dohromady a všechna Doporučení dohromady. Závisí to na tom, komu prezentujete a na tom, čeho se snažíte dosáhnout.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5" name="Shape 4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Seskupte spolu souvisejících Nálezů, a shrňte top-level design doporučení na základě daných nálezů. Například, nejprve je nutné pro uživatele vybrat výběr typu nároku, abychom nevyžadovali pro uživateli zbytečné přihlašování.</a:t>
            </a:r>
          </a:p>
          <a:p>
            <a:pPr/>
          </a:p>
          <a:p>
            <a:pPr/>
            <a:r>
              <a:t>NEBO seskupte všechna Zjištění dohromady a všechna Doporučení dohromady.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názvu"/>
          <p:cNvSpPr txBox="1"/>
          <p:nvPr>
            <p:ph type="title"/>
          </p:nvPr>
        </p:nvSpPr>
        <p:spPr>
          <a:xfrm>
            <a:off x="685800" y="2130444"/>
            <a:ext cx="7772400" cy="1470026"/>
          </a:xfrm>
          <a:prstGeom prst="rect">
            <a:avLst/>
          </a:prstGeom>
        </p:spPr>
        <p:txBody>
          <a:bodyPr/>
          <a:lstStyle/>
          <a:p>
            <a:pPr/>
            <a:r>
              <a:t>Text názvu</a:t>
            </a:r>
          </a:p>
        </p:txBody>
      </p:sp>
      <p:sp>
        <p:nvSpPr>
          <p:cNvPr id="12" name="Text úrovně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3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názv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názvu</a:t>
            </a:r>
          </a:p>
        </p:txBody>
      </p:sp>
      <p:sp>
        <p:nvSpPr>
          <p:cNvPr id="93" name="Text úrovně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94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názvu"/>
          <p:cNvSpPr txBox="1"/>
          <p:nvPr>
            <p:ph type="title"/>
          </p:nvPr>
        </p:nvSpPr>
        <p:spPr>
          <a:xfrm>
            <a:off x="6629400" y="274639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Text názvu</a:t>
            </a:r>
          </a:p>
        </p:txBody>
      </p:sp>
      <p:sp>
        <p:nvSpPr>
          <p:cNvPr id="102" name="Text úrovně 1…"/>
          <p:cNvSpPr txBox="1"/>
          <p:nvPr>
            <p:ph type="body" idx="1"/>
          </p:nvPr>
        </p:nvSpPr>
        <p:spPr>
          <a:xfrm>
            <a:off x="457200" y="274639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03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 názvu"/>
          <p:cNvSpPr txBox="1"/>
          <p:nvPr>
            <p:ph type="title"/>
          </p:nvPr>
        </p:nvSpPr>
        <p:spPr>
          <a:xfrm>
            <a:off x="311699" y="593366"/>
            <a:ext cx="8520602" cy="763601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r>
              <a:t>Text názvu</a:t>
            </a:r>
          </a:p>
        </p:txBody>
      </p:sp>
      <p:sp>
        <p:nvSpPr>
          <p:cNvPr id="111" name="Text úrovně 1…"/>
          <p:cNvSpPr txBox="1"/>
          <p:nvPr>
            <p:ph type="body" idx="1"/>
          </p:nvPr>
        </p:nvSpPr>
        <p:spPr>
          <a:xfrm>
            <a:off x="311699" y="1536633"/>
            <a:ext cx="8520602" cy="455520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12" name="Číslo snímku"/>
          <p:cNvSpPr txBox="1"/>
          <p:nvPr>
            <p:ph type="sldNum" sz="quarter" idx="2"/>
          </p:nvPr>
        </p:nvSpPr>
        <p:spPr>
          <a:xfrm>
            <a:off x="8656091" y="6299695"/>
            <a:ext cx="365067" cy="360651"/>
          </a:xfrm>
          <a:prstGeom prst="rect">
            <a:avLst/>
          </a:prstGeom>
        </p:spPr>
        <p:txBody>
          <a:bodyPr lIns="91424" tIns="91424" rIns="91424" bIns="91424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 point">
    <p:bg>
      <p:bgPr>
        <a:solidFill>
          <a:srgbClr val="0A59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názvu"/>
          <p:cNvSpPr txBox="1"/>
          <p:nvPr>
            <p:ph type="title"/>
          </p:nvPr>
        </p:nvSpPr>
        <p:spPr>
          <a:xfrm>
            <a:off x="490250" y="701799"/>
            <a:ext cx="5618701" cy="5454402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120" name="Číslo snímku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bg>
      <p:bgPr>
        <a:solidFill>
          <a:srgbClr val="60C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názvu"/>
          <p:cNvSpPr txBox="1"/>
          <p:nvPr>
            <p:ph type="title"/>
          </p:nvPr>
        </p:nvSpPr>
        <p:spPr>
          <a:xfrm>
            <a:off x="892980" y="2268154"/>
            <a:ext cx="7358065" cy="2321720"/>
          </a:xfrm>
          <a:prstGeom prst="rect">
            <a:avLst/>
          </a:prstGeom>
        </p:spPr>
        <p:txBody>
          <a:bodyPr/>
          <a:lstStyle>
            <a:lvl1pPr>
              <a:defRPr sz="5600">
                <a:solidFill>
                  <a:srgbClr val="FFFFFF"/>
                </a:solidFill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128" name="Číslo snímku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brázek"/>
          <p:cNvSpPr/>
          <p:nvPr>
            <p:ph type="pic" idx="13"/>
          </p:nvPr>
        </p:nvSpPr>
        <p:spPr>
          <a:xfrm>
            <a:off x="0" y="0"/>
            <a:ext cx="9140216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6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bg>
      <p:bgPr>
        <a:solidFill>
          <a:srgbClr val="032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 názvu"/>
          <p:cNvSpPr txBox="1"/>
          <p:nvPr>
            <p:ph type="title"/>
          </p:nvPr>
        </p:nvSpPr>
        <p:spPr>
          <a:xfrm>
            <a:off x="311699" y="593366"/>
            <a:ext cx="8520602" cy="763601"/>
          </a:xfrm>
          <a:prstGeom prst="rect">
            <a:avLst/>
          </a:prstGeom>
        </p:spPr>
        <p:txBody>
          <a:bodyPr lIns="91424" tIns="91424" rIns="91424" bIns="91424" anchor="t"/>
          <a:lstStyle>
            <a:lvl1pPr algn="l" defTabSz="914400">
              <a:defRPr b="1" sz="2800">
                <a:solidFill>
                  <a:srgbClr val="0D71BC"/>
                </a:solidFill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144" name="Text úrovně 1…"/>
          <p:cNvSpPr txBox="1"/>
          <p:nvPr>
            <p:ph type="body" idx="1"/>
          </p:nvPr>
        </p:nvSpPr>
        <p:spPr>
          <a:xfrm>
            <a:off x="311699" y="1536633"/>
            <a:ext cx="8520602" cy="4555200"/>
          </a:xfrm>
          <a:prstGeom prst="rect">
            <a:avLst/>
          </a:prstGeom>
        </p:spPr>
        <p:txBody>
          <a:bodyPr lIns="91424" tIns="91424" rIns="91424" bIns="91424"/>
          <a:lstStyle>
            <a:lvl1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800">
                <a:solidFill>
                  <a:srgbClr val="333333"/>
                </a:solidFill>
              </a:defRPr>
            </a:lvl1pPr>
            <a:lvl2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800">
                <a:solidFill>
                  <a:srgbClr val="333333"/>
                </a:solidFill>
              </a:defRPr>
            </a:lvl2pPr>
            <a:lvl3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800">
                <a:solidFill>
                  <a:srgbClr val="333333"/>
                </a:solidFill>
              </a:defRPr>
            </a:lvl3pPr>
            <a:lvl4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800">
                <a:solidFill>
                  <a:srgbClr val="333333"/>
                </a:solidFill>
              </a:defRPr>
            </a:lvl4pPr>
            <a:lvl5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800">
                <a:solidFill>
                  <a:srgbClr val="333333"/>
                </a:solidFill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45" name="Číslo snímku"/>
          <p:cNvSpPr txBox="1"/>
          <p:nvPr>
            <p:ph type="sldNum" sz="quarter" idx="2"/>
          </p:nvPr>
        </p:nvSpPr>
        <p:spPr>
          <a:xfrm>
            <a:off x="8472457" y="6248895"/>
            <a:ext cx="449824" cy="462251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800">
                <a:solidFill>
                  <a:srgbClr val="33333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wo columns">
    <p:bg>
      <p:bgPr>
        <a:solidFill>
          <a:srgbClr val="032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názvu"/>
          <p:cNvSpPr txBox="1"/>
          <p:nvPr>
            <p:ph type="title"/>
          </p:nvPr>
        </p:nvSpPr>
        <p:spPr>
          <a:xfrm>
            <a:off x="311699" y="593366"/>
            <a:ext cx="8520602" cy="763601"/>
          </a:xfrm>
          <a:prstGeom prst="rect">
            <a:avLst/>
          </a:prstGeom>
        </p:spPr>
        <p:txBody>
          <a:bodyPr lIns="91424" tIns="91424" rIns="91424" bIns="91424" anchor="t"/>
          <a:lstStyle>
            <a:lvl1pPr algn="l" defTabSz="914400">
              <a:defRPr b="1" sz="2800">
                <a:solidFill>
                  <a:srgbClr val="0D71BC"/>
                </a:solidFill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153" name="Text úrovně 1…"/>
          <p:cNvSpPr txBox="1"/>
          <p:nvPr>
            <p:ph type="body" sz="half" idx="1"/>
          </p:nvPr>
        </p:nvSpPr>
        <p:spPr>
          <a:xfrm>
            <a:off x="311699" y="1536633"/>
            <a:ext cx="3999902" cy="4555200"/>
          </a:xfrm>
          <a:prstGeom prst="rect">
            <a:avLst/>
          </a:prstGeom>
        </p:spPr>
        <p:txBody>
          <a:bodyPr lIns="91424" tIns="91424" rIns="91424" bIns="91424"/>
          <a:lstStyle>
            <a:lvl1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400">
                <a:solidFill>
                  <a:srgbClr val="333333"/>
                </a:solidFill>
              </a:defRPr>
            </a:lvl1pPr>
            <a:lvl2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400">
                <a:solidFill>
                  <a:srgbClr val="333333"/>
                </a:solidFill>
              </a:defRPr>
            </a:lvl2pPr>
            <a:lvl3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400">
                <a:solidFill>
                  <a:srgbClr val="333333"/>
                </a:solidFill>
              </a:defRPr>
            </a:lvl3pPr>
            <a:lvl4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400">
                <a:solidFill>
                  <a:srgbClr val="333333"/>
                </a:solidFill>
              </a:defRPr>
            </a:lvl4pPr>
            <a:lvl5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400">
                <a:solidFill>
                  <a:srgbClr val="333333"/>
                </a:solidFill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54" name="Obdélník"/>
          <p:cNvSpPr txBox="1"/>
          <p:nvPr>
            <p:ph type="body" sz="half" idx="13"/>
          </p:nvPr>
        </p:nvSpPr>
        <p:spPr>
          <a:xfrm>
            <a:off x="4832399" y="1536632"/>
            <a:ext cx="3999902" cy="4555202"/>
          </a:xfrm>
          <a:prstGeom prst="rect">
            <a:avLst/>
          </a:prstGeom>
        </p:spPr>
        <p:txBody>
          <a:bodyPr lIns="91424" tIns="91424" rIns="91424" bIns="91424"/>
          <a:lstStyle/>
          <a:p>
            <a: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400">
                <a:solidFill>
                  <a:srgbClr val="333333"/>
                </a:solidFill>
              </a:defRPr>
            </a:pPr>
          </a:p>
        </p:txBody>
      </p:sp>
      <p:sp>
        <p:nvSpPr>
          <p:cNvPr id="155" name="Číslo snímku"/>
          <p:cNvSpPr txBox="1"/>
          <p:nvPr>
            <p:ph type="sldNum" sz="quarter" idx="2"/>
          </p:nvPr>
        </p:nvSpPr>
        <p:spPr>
          <a:xfrm>
            <a:off x="8472457" y="6248895"/>
            <a:ext cx="449824" cy="462251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800">
                <a:solidFill>
                  <a:srgbClr val="33333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solidFill>
          <a:srgbClr val="032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 názvu"/>
          <p:cNvSpPr txBox="1"/>
          <p:nvPr>
            <p:ph type="title"/>
          </p:nvPr>
        </p:nvSpPr>
        <p:spPr>
          <a:xfrm>
            <a:off x="311699" y="593366"/>
            <a:ext cx="8520602" cy="763601"/>
          </a:xfrm>
          <a:prstGeom prst="rect">
            <a:avLst/>
          </a:prstGeom>
        </p:spPr>
        <p:txBody>
          <a:bodyPr lIns="91424" tIns="91424" rIns="91424" bIns="91424" anchor="t"/>
          <a:lstStyle>
            <a:lvl1pPr algn="l" defTabSz="914400">
              <a:defRPr b="1" sz="2800">
                <a:solidFill>
                  <a:srgbClr val="0D71BC"/>
                </a:solidFill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163" name="Číslo snímku"/>
          <p:cNvSpPr txBox="1"/>
          <p:nvPr>
            <p:ph type="sldNum" sz="quarter" idx="2"/>
          </p:nvPr>
        </p:nvSpPr>
        <p:spPr>
          <a:xfrm>
            <a:off x="8472457" y="6248895"/>
            <a:ext cx="449824" cy="462251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800">
                <a:solidFill>
                  <a:srgbClr val="33333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only">
    <p:bg>
      <p:bgPr>
        <a:solidFill>
          <a:srgbClr val="032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 názvu"/>
          <p:cNvSpPr txBox="1"/>
          <p:nvPr>
            <p:ph type="title"/>
          </p:nvPr>
        </p:nvSpPr>
        <p:spPr>
          <a:xfrm>
            <a:off x="311699" y="1162078"/>
            <a:ext cx="8520602" cy="763601"/>
          </a:xfrm>
          <a:prstGeom prst="rect">
            <a:avLst/>
          </a:prstGeom>
        </p:spPr>
        <p:txBody>
          <a:bodyPr lIns="91424" tIns="91424" rIns="91424" bIns="91424" anchor="t"/>
          <a:lstStyle>
            <a:lvl1pPr algn="l" defTabSz="914400">
              <a:defRPr b="1" sz="2800">
                <a:solidFill>
                  <a:srgbClr val="0D71BC"/>
                </a:solidFill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171" name="Číslo snímku"/>
          <p:cNvSpPr txBox="1"/>
          <p:nvPr>
            <p:ph type="sldNum" sz="quarter" idx="2"/>
          </p:nvPr>
        </p:nvSpPr>
        <p:spPr>
          <a:xfrm>
            <a:off x="8472457" y="6248895"/>
            <a:ext cx="449824" cy="462251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800">
                <a:solidFill>
                  <a:srgbClr val="33333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2" name="Text úrovně 1…"/>
          <p:cNvSpPr txBox="1"/>
          <p:nvPr>
            <p:ph type="body" sz="half" idx="1"/>
          </p:nvPr>
        </p:nvSpPr>
        <p:spPr>
          <a:xfrm>
            <a:off x="635622" y="2107581"/>
            <a:ext cx="6601522" cy="2858148"/>
          </a:xfrm>
          <a:prstGeom prst="rect">
            <a:avLst/>
          </a:prstGeom>
        </p:spPr>
        <p:txBody>
          <a:bodyPr lIns="91424" tIns="91424" rIns="91424" bIns="91424"/>
          <a:lstStyle>
            <a:lvl1pPr marL="171450" indent="-171450" defTabSz="914400">
              <a:lnSpc>
                <a:spcPct val="115000"/>
              </a:lnSpc>
              <a:spcBef>
                <a:spcPts val="1600"/>
              </a:spcBef>
              <a:buClr>
                <a:srgbClr val="0D71BC"/>
              </a:buClr>
              <a:defRPr sz="2000">
                <a:solidFill>
                  <a:srgbClr val="333333"/>
                </a:solidFill>
              </a:defRPr>
            </a:lvl1pPr>
            <a:lvl2pPr marL="0" indent="0" defTabSz="914400">
              <a:lnSpc>
                <a:spcPct val="115000"/>
              </a:lnSpc>
              <a:spcBef>
                <a:spcPts val="1600"/>
              </a:spcBef>
              <a:buClr>
                <a:srgbClr val="0D71BC"/>
              </a:buClr>
              <a:buSzTx/>
              <a:buNone/>
              <a:defRPr sz="2000">
                <a:solidFill>
                  <a:srgbClr val="333333"/>
                </a:solidFill>
              </a:defRPr>
            </a:lvl2pPr>
            <a:lvl3pPr marL="0" indent="0" defTabSz="914400">
              <a:lnSpc>
                <a:spcPct val="115000"/>
              </a:lnSpc>
              <a:spcBef>
                <a:spcPts val="1600"/>
              </a:spcBef>
              <a:buClr>
                <a:srgbClr val="0D71BC"/>
              </a:buClr>
              <a:buSzTx/>
              <a:buNone/>
              <a:defRPr sz="2000">
                <a:solidFill>
                  <a:srgbClr val="333333"/>
                </a:solidFill>
              </a:defRPr>
            </a:lvl3pPr>
            <a:lvl4pPr marL="0" indent="0" defTabSz="914400">
              <a:lnSpc>
                <a:spcPct val="115000"/>
              </a:lnSpc>
              <a:spcBef>
                <a:spcPts val="1600"/>
              </a:spcBef>
              <a:buClr>
                <a:srgbClr val="0D71BC"/>
              </a:buClr>
              <a:buSzTx/>
              <a:buNone/>
              <a:defRPr sz="2000">
                <a:solidFill>
                  <a:srgbClr val="333333"/>
                </a:solidFill>
              </a:defRPr>
            </a:lvl4pPr>
            <a:lvl5pPr marL="0" indent="0" defTabSz="914400">
              <a:lnSpc>
                <a:spcPct val="115000"/>
              </a:lnSpc>
              <a:spcBef>
                <a:spcPts val="1600"/>
              </a:spcBef>
              <a:buClr>
                <a:srgbClr val="0D71BC"/>
              </a:buClr>
              <a:buSzTx/>
              <a:buNone/>
              <a:defRPr sz="2000">
                <a:solidFill>
                  <a:srgbClr val="333333"/>
                </a:solidFill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názv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názvu</a:t>
            </a:r>
          </a:p>
        </p:txBody>
      </p:sp>
      <p:sp>
        <p:nvSpPr>
          <p:cNvPr id="21" name="Text úrovně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22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column text">
    <p:bg>
      <p:bgPr>
        <a:solidFill>
          <a:srgbClr val="032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 názvu"/>
          <p:cNvSpPr txBox="1"/>
          <p:nvPr>
            <p:ph type="title"/>
          </p:nvPr>
        </p:nvSpPr>
        <p:spPr>
          <a:xfrm>
            <a:off x="311699" y="740799"/>
            <a:ext cx="2808001" cy="1007602"/>
          </a:xfrm>
          <a:prstGeom prst="rect">
            <a:avLst/>
          </a:prstGeom>
        </p:spPr>
        <p:txBody>
          <a:bodyPr lIns="91424" tIns="91424" rIns="91424" bIns="91424" anchor="b"/>
          <a:lstStyle>
            <a:lvl1pPr algn="l" defTabSz="914400">
              <a:defRPr b="1" sz="2400">
                <a:solidFill>
                  <a:srgbClr val="0D71BC"/>
                </a:solidFill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180" name="Text úrovně 1…"/>
          <p:cNvSpPr txBox="1"/>
          <p:nvPr>
            <p:ph type="body" sz="quarter" idx="1"/>
          </p:nvPr>
        </p:nvSpPr>
        <p:spPr>
          <a:xfrm>
            <a:off x="311699" y="1852800"/>
            <a:ext cx="2808001" cy="4239201"/>
          </a:xfrm>
          <a:prstGeom prst="rect">
            <a:avLst/>
          </a:prstGeom>
        </p:spPr>
        <p:txBody>
          <a:bodyPr lIns="91424" tIns="91424" rIns="91424" bIns="91424"/>
          <a:lstStyle>
            <a:lvl1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200">
                <a:solidFill>
                  <a:srgbClr val="333333"/>
                </a:solidFill>
              </a:defRPr>
            </a:lvl1pPr>
            <a:lvl2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200">
                <a:solidFill>
                  <a:srgbClr val="333333"/>
                </a:solidFill>
              </a:defRPr>
            </a:lvl2pPr>
            <a:lvl3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200">
                <a:solidFill>
                  <a:srgbClr val="333333"/>
                </a:solidFill>
              </a:defRPr>
            </a:lvl3pPr>
            <a:lvl4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200">
                <a:solidFill>
                  <a:srgbClr val="333333"/>
                </a:solidFill>
              </a:defRPr>
            </a:lvl4pPr>
            <a:lvl5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200">
                <a:solidFill>
                  <a:srgbClr val="333333"/>
                </a:solidFill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81" name="Číslo snímku"/>
          <p:cNvSpPr txBox="1"/>
          <p:nvPr>
            <p:ph type="sldNum" sz="quarter" idx="2"/>
          </p:nvPr>
        </p:nvSpPr>
        <p:spPr>
          <a:xfrm>
            <a:off x="8472457" y="6248895"/>
            <a:ext cx="449824" cy="462251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800">
                <a:solidFill>
                  <a:srgbClr val="33333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bg>
      <p:bgPr>
        <a:solidFill>
          <a:srgbClr val="032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Obdélník"/>
          <p:cNvSpPr/>
          <p:nvPr/>
        </p:nvSpPr>
        <p:spPr>
          <a:xfrm>
            <a:off x="-1" y="5253637"/>
            <a:ext cx="9144001" cy="16043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400">
                <a:solidFill>
                  <a:srgbClr val="FFFFFF"/>
                </a:solidFill>
              </a:defRPr>
            </a:pPr>
          </a:p>
        </p:txBody>
      </p:sp>
      <p:pic>
        <p:nvPicPr>
          <p:cNvPr id="189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3262" y="1544752"/>
            <a:ext cx="2273263" cy="1852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4536391" y="1544750"/>
            <a:ext cx="2283397" cy="1893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3.png" descr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544752"/>
            <a:ext cx="2273263" cy="1852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4.png" descr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07086" y="1544731"/>
            <a:ext cx="2336914" cy="1904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5.png" descr="image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46524" y="3401174"/>
            <a:ext cx="2273263" cy="1852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6.png" descr="image6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07086" y="3401174"/>
            <a:ext cx="2324191" cy="1852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7.png" descr="image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-2" y="3401173"/>
            <a:ext cx="2273264" cy="186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8.png" descr="image8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73262" y="3401174"/>
            <a:ext cx="2273264" cy="1852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9.png" descr="image9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7489" y="5719281"/>
            <a:ext cx="2814573" cy="827816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ervice Modernization for Veterans"/>
          <p:cNvSpPr txBox="1"/>
          <p:nvPr/>
        </p:nvSpPr>
        <p:spPr>
          <a:xfrm>
            <a:off x="227473" y="555500"/>
            <a:ext cx="886557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259">
              <a:lnSpc>
                <a:spcPct val="115000"/>
              </a:lnSpc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Service Modernization for Veterans</a:t>
            </a:r>
          </a:p>
        </p:txBody>
      </p:sp>
      <p:pic>
        <p:nvPicPr>
          <p:cNvPr id="199" name="dsva_logo.png" descr="dsva_logo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952480" y="5656860"/>
            <a:ext cx="1565209" cy="98414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Číslo snímku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bg>
      <p:bgPr>
        <a:solidFill>
          <a:srgbClr val="032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 úrovně 1…"/>
          <p:cNvSpPr txBox="1"/>
          <p:nvPr>
            <p:ph type="body" sz="quarter" idx="1"/>
          </p:nvPr>
        </p:nvSpPr>
        <p:spPr>
          <a:xfrm>
            <a:off x="311699" y="5640766"/>
            <a:ext cx="5998802" cy="806801"/>
          </a:xfrm>
          <a:prstGeom prst="rect">
            <a:avLst/>
          </a:prstGeom>
        </p:spPr>
        <p:txBody>
          <a:bodyPr lIns="91424" tIns="91424" rIns="91424" bIns="91424" anchor="ctr"/>
          <a:lstStyle>
            <a:lvl1pPr marL="0" indent="0" defTabSz="914400">
              <a:spcBef>
                <a:spcPts val="0"/>
              </a:spcBef>
              <a:buSzTx/>
              <a:buFontTx/>
              <a:buNone/>
              <a:defRPr sz="1800">
                <a:solidFill>
                  <a:srgbClr val="0D71BC"/>
                </a:solidFill>
              </a:defRPr>
            </a:lvl1pPr>
            <a:lvl2pPr marL="0" indent="0" defTabSz="914400">
              <a:spcBef>
                <a:spcPts val="0"/>
              </a:spcBef>
              <a:buSzTx/>
              <a:buFontTx/>
              <a:buNone/>
              <a:defRPr sz="1800">
                <a:solidFill>
                  <a:srgbClr val="0D71BC"/>
                </a:solidFill>
              </a:defRPr>
            </a:lvl2pPr>
            <a:lvl3pPr marL="0" indent="0" defTabSz="914400">
              <a:spcBef>
                <a:spcPts val="0"/>
              </a:spcBef>
              <a:buSzTx/>
              <a:buFontTx/>
              <a:buNone/>
              <a:defRPr sz="1800">
                <a:solidFill>
                  <a:srgbClr val="0D71BC"/>
                </a:solidFill>
              </a:defRPr>
            </a:lvl3pPr>
            <a:lvl4pPr marL="0" indent="0" defTabSz="914400">
              <a:spcBef>
                <a:spcPts val="0"/>
              </a:spcBef>
              <a:buSzTx/>
              <a:buFontTx/>
              <a:buNone/>
              <a:defRPr sz="1800">
                <a:solidFill>
                  <a:srgbClr val="0D71BC"/>
                </a:solidFill>
              </a:defRPr>
            </a:lvl4pPr>
            <a:lvl5pPr marL="0" indent="0" defTabSz="914400">
              <a:spcBef>
                <a:spcPts val="0"/>
              </a:spcBef>
              <a:buSzTx/>
              <a:buFontTx/>
              <a:buNone/>
              <a:defRPr sz="1800">
                <a:solidFill>
                  <a:srgbClr val="0D71BC"/>
                </a:solidFill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208" name="Číslo snímku"/>
          <p:cNvSpPr txBox="1"/>
          <p:nvPr>
            <p:ph type="sldNum" sz="quarter" idx="2"/>
          </p:nvPr>
        </p:nvSpPr>
        <p:spPr>
          <a:xfrm>
            <a:off x="8472457" y="6248895"/>
            <a:ext cx="449824" cy="462251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800">
                <a:solidFill>
                  <a:srgbClr val="33333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Main point">
    <p:bg>
      <p:bgPr>
        <a:solidFill>
          <a:srgbClr val="032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 názvu"/>
          <p:cNvSpPr txBox="1"/>
          <p:nvPr>
            <p:ph type="title"/>
          </p:nvPr>
        </p:nvSpPr>
        <p:spPr>
          <a:xfrm>
            <a:off x="490250" y="701799"/>
            <a:ext cx="5618701" cy="5454402"/>
          </a:xfrm>
          <a:prstGeom prst="rect">
            <a:avLst/>
          </a:prstGeom>
        </p:spPr>
        <p:txBody>
          <a:bodyPr lIns="91424" tIns="91424" rIns="91424" bIns="91424"/>
          <a:lstStyle>
            <a:lvl1pPr algn="l" defTabSz="914400">
              <a:defRPr b="1" sz="5400">
                <a:solidFill>
                  <a:srgbClr val="FFFFFF"/>
                </a:solidFill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216" name="Číslo snímku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032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Číslo snímku"/>
          <p:cNvSpPr txBox="1"/>
          <p:nvPr>
            <p:ph type="sldNum" sz="quarter" idx="2"/>
          </p:nvPr>
        </p:nvSpPr>
        <p:spPr>
          <a:xfrm>
            <a:off x="8472457" y="6248895"/>
            <a:ext cx="449824" cy="462251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800">
                <a:solidFill>
                  <a:srgbClr val="33333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solidFill>
          <a:srgbClr val="032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 názvu"/>
          <p:cNvSpPr txBox="1"/>
          <p:nvPr>
            <p:ph type="title"/>
          </p:nvPr>
        </p:nvSpPr>
        <p:spPr>
          <a:xfrm>
            <a:off x="311708" y="992767"/>
            <a:ext cx="8520601" cy="2736801"/>
          </a:xfrm>
          <a:prstGeom prst="rect">
            <a:avLst/>
          </a:prstGeom>
        </p:spPr>
        <p:txBody>
          <a:bodyPr lIns="91424" tIns="91424" rIns="91424" bIns="91424" anchor="b"/>
          <a:lstStyle>
            <a:lvl1pPr defTabSz="914400">
              <a:defRPr b="1" sz="5200">
                <a:solidFill>
                  <a:srgbClr val="333333"/>
                </a:solidFill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231" name="Text úrovně 1…"/>
          <p:cNvSpPr txBox="1"/>
          <p:nvPr>
            <p:ph type="body" sz="quarter" idx="1"/>
          </p:nvPr>
        </p:nvSpPr>
        <p:spPr>
          <a:xfrm>
            <a:off x="311699" y="3778832"/>
            <a:ext cx="8520602" cy="1056801"/>
          </a:xfrm>
          <a:prstGeom prst="rect">
            <a:avLst/>
          </a:prstGeom>
        </p:spPr>
        <p:txBody>
          <a:bodyPr lIns="91424" tIns="91424" rIns="91424" bIns="91424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800">
                <a:solidFill>
                  <a:srgbClr val="0D71BC"/>
                </a:solidFill>
              </a:defRPr>
            </a:lvl1pPr>
            <a:lvl2pPr marL="0" indent="0" algn="ctr" defTabSz="914400">
              <a:spcBef>
                <a:spcPts val="0"/>
              </a:spcBef>
              <a:buSzTx/>
              <a:buFontTx/>
              <a:buNone/>
              <a:defRPr sz="2800">
                <a:solidFill>
                  <a:srgbClr val="0D71BC"/>
                </a:solidFill>
              </a:defRPr>
            </a:lvl2pPr>
            <a:lvl3pPr marL="0" indent="0" algn="ctr" defTabSz="914400">
              <a:spcBef>
                <a:spcPts val="0"/>
              </a:spcBef>
              <a:buSzTx/>
              <a:buFontTx/>
              <a:buNone/>
              <a:defRPr sz="2800">
                <a:solidFill>
                  <a:srgbClr val="0D71BC"/>
                </a:solidFill>
              </a:defRPr>
            </a:lvl3pPr>
            <a:lvl4pPr marL="0" indent="0" algn="ctr" defTabSz="914400">
              <a:spcBef>
                <a:spcPts val="0"/>
              </a:spcBef>
              <a:buSzTx/>
              <a:buFontTx/>
              <a:buNone/>
              <a:defRPr sz="2800">
                <a:solidFill>
                  <a:srgbClr val="0D71BC"/>
                </a:solidFill>
              </a:defRPr>
            </a:lvl4pPr>
            <a:lvl5pPr marL="0" indent="0" algn="ctr" defTabSz="914400">
              <a:spcBef>
                <a:spcPts val="0"/>
              </a:spcBef>
              <a:buSzTx/>
              <a:buFontTx/>
              <a:buNone/>
              <a:defRPr sz="2800">
                <a:solidFill>
                  <a:srgbClr val="0D71BC"/>
                </a:solidFill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232" name="Číslo snímku"/>
          <p:cNvSpPr txBox="1"/>
          <p:nvPr>
            <p:ph type="sldNum" sz="quarter" idx="2"/>
          </p:nvPr>
        </p:nvSpPr>
        <p:spPr>
          <a:xfrm>
            <a:off x="8472457" y="6248895"/>
            <a:ext cx="449824" cy="462251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800">
                <a:solidFill>
                  <a:srgbClr val="33333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solidFill>
          <a:srgbClr val="323A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 názvu"/>
          <p:cNvSpPr txBox="1"/>
          <p:nvPr>
            <p:ph type="title"/>
          </p:nvPr>
        </p:nvSpPr>
        <p:spPr>
          <a:xfrm>
            <a:off x="311708" y="992767"/>
            <a:ext cx="8520601" cy="2736801"/>
          </a:xfrm>
          <a:prstGeom prst="rect">
            <a:avLst/>
          </a:prstGeom>
        </p:spPr>
        <p:txBody>
          <a:bodyPr lIns="91424" tIns="91424" rIns="91424" bIns="91424" anchor="b"/>
          <a:lstStyle>
            <a:lvl1pPr defTabSz="914400">
              <a:defRPr sz="5200">
                <a:solidFill>
                  <a:srgbClr val="333333"/>
                </a:solidFill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240" name="Text úrovně 1…"/>
          <p:cNvSpPr txBox="1"/>
          <p:nvPr>
            <p:ph type="body" sz="quarter" idx="1"/>
          </p:nvPr>
        </p:nvSpPr>
        <p:spPr>
          <a:xfrm>
            <a:off x="311699" y="3778832"/>
            <a:ext cx="8520602" cy="1056801"/>
          </a:xfrm>
          <a:prstGeom prst="rect">
            <a:avLst/>
          </a:prstGeom>
        </p:spPr>
        <p:txBody>
          <a:bodyPr lIns="91424" tIns="91424" rIns="91424" bIns="91424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800">
                <a:solidFill>
                  <a:srgbClr val="0D71BC"/>
                </a:solidFill>
              </a:defRPr>
            </a:lvl1pPr>
            <a:lvl2pPr marL="0" indent="0" algn="ctr" defTabSz="914400">
              <a:spcBef>
                <a:spcPts val="0"/>
              </a:spcBef>
              <a:buSzTx/>
              <a:buFontTx/>
              <a:buNone/>
              <a:defRPr sz="2800">
                <a:solidFill>
                  <a:srgbClr val="0D71BC"/>
                </a:solidFill>
              </a:defRPr>
            </a:lvl2pPr>
            <a:lvl3pPr marL="0" indent="0" algn="ctr" defTabSz="914400">
              <a:spcBef>
                <a:spcPts val="0"/>
              </a:spcBef>
              <a:buSzTx/>
              <a:buFontTx/>
              <a:buNone/>
              <a:defRPr sz="2800">
                <a:solidFill>
                  <a:srgbClr val="0D71BC"/>
                </a:solidFill>
              </a:defRPr>
            </a:lvl3pPr>
            <a:lvl4pPr marL="0" indent="0" algn="ctr" defTabSz="914400">
              <a:spcBef>
                <a:spcPts val="0"/>
              </a:spcBef>
              <a:buSzTx/>
              <a:buFontTx/>
              <a:buNone/>
              <a:defRPr sz="2800">
                <a:solidFill>
                  <a:srgbClr val="0D71BC"/>
                </a:solidFill>
              </a:defRPr>
            </a:lvl4pPr>
            <a:lvl5pPr marL="0" indent="0" algn="ctr" defTabSz="914400">
              <a:spcBef>
                <a:spcPts val="0"/>
              </a:spcBef>
              <a:buSzTx/>
              <a:buFontTx/>
              <a:buNone/>
              <a:defRPr sz="2800">
                <a:solidFill>
                  <a:srgbClr val="0D71BC"/>
                </a:solidFill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241" name="Číslo snímku"/>
          <p:cNvSpPr txBox="1"/>
          <p:nvPr>
            <p:ph type="sldNum" sz="quarter" idx="2"/>
          </p:nvPr>
        </p:nvSpPr>
        <p:spPr>
          <a:xfrm>
            <a:off x="8472457" y="6236195"/>
            <a:ext cx="478076" cy="487651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wo columns">
    <p:bg>
      <p:bgPr>
        <a:solidFill>
          <a:srgbClr val="323A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 názvu"/>
          <p:cNvSpPr txBox="1"/>
          <p:nvPr>
            <p:ph type="title"/>
          </p:nvPr>
        </p:nvSpPr>
        <p:spPr>
          <a:xfrm>
            <a:off x="311699" y="593366"/>
            <a:ext cx="8520602" cy="763601"/>
          </a:xfrm>
          <a:prstGeom prst="rect">
            <a:avLst/>
          </a:prstGeom>
        </p:spPr>
        <p:txBody>
          <a:bodyPr lIns="91424" tIns="91424" rIns="91424" bIns="91424" anchor="t"/>
          <a:lstStyle>
            <a:lvl1pPr algn="l" defTabSz="914400">
              <a:defRPr sz="2800">
                <a:solidFill>
                  <a:srgbClr val="333333"/>
                </a:solidFill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249" name="Text úrovně 1…"/>
          <p:cNvSpPr txBox="1"/>
          <p:nvPr>
            <p:ph type="body" sz="half" idx="1"/>
          </p:nvPr>
        </p:nvSpPr>
        <p:spPr>
          <a:xfrm>
            <a:off x="311699" y="1536633"/>
            <a:ext cx="3999902" cy="4555200"/>
          </a:xfrm>
          <a:prstGeom prst="rect">
            <a:avLst/>
          </a:prstGeom>
        </p:spPr>
        <p:txBody>
          <a:bodyPr lIns="91424" tIns="91424" rIns="91424" bIns="91424"/>
          <a:lstStyle>
            <a:lvl1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400">
                <a:solidFill>
                  <a:srgbClr val="0D71BC"/>
                </a:solidFill>
              </a:defRPr>
            </a:lvl1pPr>
            <a:lvl2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400">
                <a:solidFill>
                  <a:srgbClr val="0D71BC"/>
                </a:solidFill>
              </a:defRPr>
            </a:lvl2pPr>
            <a:lvl3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400">
                <a:solidFill>
                  <a:srgbClr val="0D71BC"/>
                </a:solidFill>
              </a:defRPr>
            </a:lvl3pPr>
            <a:lvl4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400">
                <a:solidFill>
                  <a:srgbClr val="0D71BC"/>
                </a:solidFill>
              </a:defRPr>
            </a:lvl4pPr>
            <a:lvl5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400">
                <a:solidFill>
                  <a:srgbClr val="0D71BC"/>
                </a:solidFill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250" name="Obdélník"/>
          <p:cNvSpPr txBox="1"/>
          <p:nvPr>
            <p:ph type="body" sz="half" idx="13"/>
          </p:nvPr>
        </p:nvSpPr>
        <p:spPr>
          <a:xfrm>
            <a:off x="4832399" y="1536632"/>
            <a:ext cx="3999902" cy="4555202"/>
          </a:xfrm>
          <a:prstGeom prst="rect">
            <a:avLst/>
          </a:prstGeom>
        </p:spPr>
        <p:txBody>
          <a:bodyPr lIns="91424" tIns="91424" rIns="91424" bIns="91424"/>
          <a:lstStyle/>
          <a:p>
            <a: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400">
                <a:solidFill>
                  <a:srgbClr val="0D71BC"/>
                </a:solidFill>
              </a:defRPr>
            </a:pPr>
          </a:p>
        </p:txBody>
      </p:sp>
      <p:sp>
        <p:nvSpPr>
          <p:cNvPr id="251" name="Číslo snímku"/>
          <p:cNvSpPr txBox="1"/>
          <p:nvPr>
            <p:ph type="sldNum" sz="quarter" idx="2"/>
          </p:nvPr>
        </p:nvSpPr>
        <p:spPr>
          <a:xfrm>
            <a:off x="8472457" y="6236195"/>
            <a:ext cx="478076" cy="487651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solidFill>
          <a:srgbClr val="323A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 názvu"/>
          <p:cNvSpPr txBox="1"/>
          <p:nvPr>
            <p:ph type="title"/>
          </p:nvPr>
        </p:nvSpPr>
        <p:spPr>
          <a:xfrm>
            <a:off x="311699" y="593366"/>
            <a:ext cx="8520602" cy="763601"/>
          </a:xfrm>
          <a:prstGeom prst="rect">
            <a:avLst/>
          </a:prstGeom>
        </p:spPr>
        <p:txBody>
          <a:bodyPr lIns="91424" tIns="91424" rIns="91424" bIns="91424" anchor="t"/>
          <a:lstStyle>
            <a:lvl1pPr algn="l" defTabSz="914400">
              <a:defRPr sz="2800">
                <a:solidFill>
                  <a:srgbClr val="333333"/>
                </a:solidFill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259" name="Číslo snímku"/>
          <p:cNvSpPr txBox="1"/>
          <p:nvPr>
            <p:ph type="sldNum" sz="quarter" idx="2"/>
          </p:nvPr>
        </p:nvSpPr>
        <p:spPr>
          <a:xfrm>
            <a:off x="8472457" y="6236195"/>
            <a:ext cx="478076" cy="487651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column text">
    <p:bg>
      <p:bgPr>
        <a:solidFill>
          <a:srgbClr val="323A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 názvu"/>
          <p:cNvSpPr txBox="1"/>
          <p:nvPr>
            <p:ph type="title"/>
          </p:nvPr>
        </p:nvSpPr>
        <p:spPr>
          <a:xfrm>
            <a:off x="311699" y="740799"/>
            <a:ext cx="2808001" cy="1007602"/>
          </a:xfrm>
          <a:prstGeom prst="rect">
            <a:avLst/>
          </a:prstGeom>
        </p:spPr>
        <p:txBody>
          <a:bodyPr lIns="91424" tIns="91424" rIns="91424" bIns="91424" anchor="b"/>
          <a:lstStyle>
            <a:lvl1pPr algn="l" defTabSz="914400">
              <a:defRPr sz="2400">
                <a:solidFill>
                  <a:srgbClr val="333333"/>
                </a:solidFill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267" name="Text úrovně 1…"/>
          <p:cNvSpPr txBox="1"/>
          <p:nvPr>
            <p:ph type="body" sz="quarter" idx="1"/>
          </p:nvPr>
        </p:nvSpPr>
        <p:spPr>
          <a:xfrm>
            <a:off x="311699" y="1852800"/>
            <a:ext cx="2808001" cy="4239201"/>
          </a:xfrm>
          <a:prstGeom prst="rect">
            <a:avLst/>
          </a:prstGeom>
        </p:spPr>
        <p:txBody>
          <a:bodyPr lIns="91424" tIns="91424" rIns="91424" bIns="91424"/>
          <a:lstStyle>
            <a:lvl1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200">
                <a:solidFill>
                  <a:srgbClr val="0D71BC"/>
                </a:solidFill>
              </a:defRPr>
            </a:lvl1pPr>
            <a:lvl2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200">
                <a:solidFill>
                  <a:srgbClr val="0D71BC"/>
                </a:solidFill>
              </a:defRPr>
            </a:lvl2pPr>
            <a:lvl3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200">
                <a:solidFill>
                  <a:srgbClr val="0D71BC"/>
                </a:solidFill>
              </a:defRPr>
            </a:lvl3pPr>
            <a:lvl4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200">
                <a:solidFill>
                  <a:srgbClr val="0D71BC"/>
                </a:solidFill>
              </a:defRPr>
            </a:lvl4pPr>
            <a:lvl5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200">
                <a:solidFill>
                  <a:srgbClr val="0D71BC"/>
                </a:solidFill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268" name="Číslo snímku"/>
          <p:cNvSpPr txBox="1"/>
          <p:nvPr>
            <p:ph type="sldNum" sz="quarter" idx="2"/>
          </p:nvPr>
        </p:nvSpPr>
        <p:spPr>
          <a:xfrm>
            <a:off x="8472457" y="6236195"/>
            <a:ext cx="478076" cy="487651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názvu"/>
          <p:cNvSpPr txBox="1"/>
          <p:nvPr>
            <p:ph type="title"/>
          </p:nvPr>
        </p:nvSpPr>
        <p:spPr>
          <a:xfrm>
            <a:off x="722312" y="4406901"/>
            <a:ext cx="77724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Text názvu</a:t>
            </a:r>
          </a:p>
        </p:txBody>
      </p:sp>
      <p:sp>
        <p:nvSpPr>
          <p:cNvPr id="30" name="Text úrovně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31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 point">
    <p:bg>
      <p:bgPr>
        <a:solidFill>
          <a:srgbClr val="323A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 názvu"/>
          <p:cNvSpPr txBox="1"/>
          <p:nvPr>
            <p:ph type="title"/>
          </p:nvPr>
        </p:nvSpPr>
        <p:spPr>
          <a:xfrm>
            <a:off x="490250" y="600199"/>
            <a:ext cx="6367801" cy="5454402"/>
          </a:xfrm>
          <a:prstGeom prst="rect">
            <a:avLst/>
          </a:prstGeom>
        </p:spPr>
        <p:txBody>
          <a:bodyPr lIns="91424" tIns="91424" rIns="91424" bIns="91424"/>
          <a:lstStyle>
            <a:lvl1pPr algn="l" defTabSz="914400">
              <a:defRPr sz="4800">
                <a:solidFill>
                  <a:srgbClr val="333333"/>
                </a:solidFill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276" name="Číslo snímku"/>
          <p:cNvSpPr txBox="1"/>
          <p:nvPr>
            <p:ph type="sldNum" sz="quarter" idx="2"/>
          </p:nvPr>
        </p:nvSpPr>
        <p:spPr>
          <a:xfrm>
            <a:off x="8472457" y="6236195"/>
            <a:ext cx="478076" cy="487651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 and description">
    <p:bg>
      <p:bgPr>
        <a:solidFill>
          <a:srgbClr val="323A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Obdélník"/>
          <p:cNvSpPr/>
          <p:nvPr/>
        </p:nvSpPr>
        <p:spPr>
          <a:xfrm>
            <a:off x="4572000" y="-167"/>
            <a:ext cx="4572000" cy="6858001"/>
          </a:xfrm>
          <a:prstGeom prst="rect">
            <a:avLst/>
          </a:prstGeom>
          <a:solidFill>
            <a:srgbClr val="7F8EA4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400"/>
            </a:pPr>
          </a:p>
        </p:txBody>
      </p:sp>
      <p:sp>
        <p:nvSpPr>
          <p:cNvPr id="284" name="Text názvu"/>
          <p:cNvSpPr txBox="1"/>
          <p:nvPr>
            <p:ph type="title"/>
          </p:nvPr>
        </p:nvSpPr>
        <p:spPr>
          <a:xfrm>
            <a:off x="265500" y="1644232"/>
            <a:ext cx="4045200" cy="1976401"/>
          </a:xfrm>
          <a:prstGeom prst="rect">
            <a:avLst/>
          </a:prstGeom>
        </p:spPr>
        <p:txBody>
          <a:bodyPr lIns="91424" tIns="91424" rIns="91424" bIns="91424" anchor="b"/>
          <a:lstStyle>
            <a:lvl1pPr defTabSz="914400">
              <a:defRPr sz="4200">
                <a:solidFill>
                  <a:srgbClr val="333333"/>
                </a:solidFill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285" name="Text úrovně 1…"/>
          <p:cNvSpPr txBox="1"/>
          <p:nvPr>
            <p:ph type="body" sz="quarter" idx="1"/>
          </p:nvPr>
        </p:nvSpPr>
        <p:spPr>
          <a:xfrm>
            <a:off x="265500" y="3737433"/>
            <a:ext cx="4045200" cy="1646801"/>
          </a:xfrm>
          <a:prstGeom prst="rect">
            <a:avLst/>
          </a:prstGeom>
        </p:spPr>
        <p:txBody>
          <a:bodyPr lIns="91424" tIns="91424" rIns="91424" bIns="91424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2100">
                <a:solidFill>
                  <a:srgbClr val="0D71BC"/>
                </a:solidFill>
              </a:defRPr>
            </a:lvl1pPr>
            <a:lvl2pPr marL="0" indent="0" algn="ctr" defTabSz="914400">
              <a:spcBef>
                <a:spcPts val="0"/>
              </a:spcBef>
              <a:buSzTx/>
              <a:buFontTx/>
              <a:buNone/>
              <a:defRPr sz="2100">
                <a:solidFill>
                  <a:srgbClr val="0D71BC"/>
                </a:solidFill>
              </a:defRPr>
            </a:lvl2pPr>
            <a:lvl3pPr marL="0" indent="0" algn="ctr" defTabSz="914400">
              <a:spcBef>
                <a:spcPts val="0"/>
              </a:spcBef>
              <a:buSzTx/>
              <a:buFontTx/>
              <a:buNone/>
              <a:defRPr sz="2100">
                <a:solidFill>
                  <a:srgbClr val="0D71BC"/>
                </a:solidFill>
              </a:defRPr>
            </a:lvl3pPr>
            <a:lvl4pPr marL="0" indent="0" algn="ctr" defTabSz="914400">
              <a:spcBef>
                <a:spcPts val="0"/>
              </a:spcBef>
              <a:buSzTx/>
              <a:buFontTx/>
              <a:buNone/>
              <a:defRPr sz="2100">
                <a:solidFill>
                  <a:srgbClr val="0D71BC"/>
                </a:solidFill>
              </a:defRPr>
            </a:lvl4pPr>
            <a:lvl5pPr marL="0" indent="0" algn="ctr" defTabSz="914400">
              <a:spcBef>
                <a:spcPts val="0"/>
              </a:spcBef>
              <a:buSzTx/>
              <a:buFontTx/>
              <a:buNone/>
              <a:defRPr sz="2100">
                <a:solidFill>
                  <a:srgbClr val="0D71BC"/>
                </a:solidFill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286" name="Obdélník"/>
          <p:cNvSpPr txBox="1"/>
          <p:nvPr>
            <p:ph type="body" sz="half" idx="13"/>
          </p:nvPr>
        </p:nvSpPr>
        <p:spPr>
          <a:xfrm>
            <a:off x="4939500" y="965433"/>
            <a:ext cx="3837000" cy="4926801"/>
          </a:xfrm>
          <a:prstGeom prst="rect">
            <a:avLst/>
          </a:prstGeom>
        </p:spPr>
        <p:txBody>
          <a:bodyPr lIns="91424" tIns="91424" rIns="91424" bIns="91424" anchor="ctr"/>
          <a:lstStyle/>
          <a:p>
            <a:pPr marL="0" indent="0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2000">
                <a:solidFill>
                  <a:srgbClr val="0D71BC"/>
                </a:solidFill>
              </a:defRPr>
            </a:pPr>
          </a:p>
        </p:txBody>
      </p:sp>
      <p:sp>
        <p:nvSpPr>
          <p:cNvPr id="287" name="Číslo snímku"/>
          <p:cNvSpPr txBox="1"/>
          <p:nvPr>
            <p:ph type="sldNum" sz="quarter" idx="2"/>
          </p:nvPr>
        </p:nvSpPr>
        <p:spPr>
          <a:xfrm>
            <a:off x="8472457" y="6236195"/>
            <a:ext cx="478076" cy="487651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bg>
      <p:bgPr>
        <a:solidFill>
          <a:srgbClr val="323A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 úrovně 1…"/>
          <p:cNvSpPr txBox="1"/>
          <p:nvPr>
            <p:ph type="body" sz="quarter" idx="1"/>
          </p:nvPr>
        </p:nvSpPr>
        <p:spPr>
          <a:xfrm>
            <a:off x="311699" y="5640766"/>
            <a:ext cx="5998802" cy="806801"/>
          </a:xfrm>
          <a:prstGeom prst="rect">
            <a:avLst/>
          </a:prstGeom>
        </p:spPr>
        <p:txBody>
          <a:bodyPr lIns="91424" tIns="91424" rIns="91424" bIns="91424" anchor="ctr"/>
          <a:lstStyle>
            <a:lvl1pPr marL="0" indent="0" defTabSz="914400">
              <a:spcBef>
                <a:spcPts val="0"/>
              </a:spcBef>
              <a:buSzTx/>
              <a:buFontTx/>
              <a:buNone/>
              <a:defRPr sz="1800">
                <a:solidFill>
                  <a:srgbClr val="0D71BC"/>
                </a:solidFill>
              </a:defRPr>
            </a:lvl1pPr>
            <a:lvl2pPr marL="0" indent="0" defTabSz="914400">
              <a:spcBef>
                <a:spcPts val="0"/>
              </a:spcBef>
              <a:buSzTx/>
              <a:buFontTx/>
              <a:buNone/>
              <a:defRPr sz="1800">
                <a:solidFill>
                  <a:srgbClr val="0D71BC"/>
                </a:solidFill>
              </a:defRPr>
            </a:lvl2pPr>
            <a:lvl3pPr marL="0" indent="0" defTabSz="914400">
              <a:spcBef>
                <a:spcPts val="0"/>
              </a:spcBef>
              <a:buSzTx/>
              <a:buFontTx/>
              <a:buNone/>
              <a:defRPr sz="1800">
                <a:solidFill>
                  <a:srgbClr val="0D71BC"/>
                </a:solidFill>
              </a:defRPr>
            </a:lvl3pPr>
            <a:lvl4pPr marL="0" indent="0" defTabSz="914400">
              <a:spcBef>
                <a:spcPts val="0"/>
              </a:spcBef>
              <a:buSzTx/>
              <a:buFontTx/>
              <a:buNone/>
              <a:defRPr sz="1800">
                <a:solidFill>
                  <a:srgbClr val="0D71BC"/>
                </a:solidFill>
              </a:defRPr>
            </a:lvl4pPr>
            <a:lvl5pPr marL="0" indent="0" defTabSz="914400">
              <a:spcBef>
                <a:spcPts val="0"/>
              </a:spcBef>
              <a:buSzTx/>
              <a:buFontTx/>
              <a:buNone/>
              <a:defRPr sz="1800">
                <a:solidFill>
                  <a:srgbClr val="0D71BC"/>
                </a:solidFill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295" name="Číslo snímku"/>
          <p:cNvSpPr txBox="1"/>
          <p:nvPr>
            <p:ph type="sldNum" sz="quarter" idx="2"/>
          </p:nvPr>
        </p:nvSpPr>
        <p:spPr>
          <a:xfrm>
            <a:off x="8472457" y="6236195"/>
            <a:ext cx="478076" cy="487651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number">
    <p:bg>
      <p:bgPr>
        <a:solidFill>
          <a:srgbClr val="323A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 názvu"/>
          <p:cNvSpPr txBox="1"/>
          <p:nvPr>
            <p:ph type="title"/>
          </p:nvPr>
        </p:nvSpPr>
        <p:spPr>
          <a:xfrm>
            <a:off x="311699" y="1474833"/>
            <a:ext cx="8520602" cy="2618001"/>
          </a:xfrm>
          <a:prstGeom prst="rect">
            <a:avLst/>
          </a:prstGeom>
        </p:spPr>
        <p:txBody>
          <a:bodyPr lIns="91424" tIns="91424" rIns="91424" bIns="91424" anchor="b"/>
          <a:lstStyle>
            <a:lvl1pPr defTabSz="914400">
              <a:defRPr sz="12000">
                <a:solidFill>
                  <a:srgbClr val="333333"/>
                </a:solidFill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303" name="Text úrovně 1…"/>
          <p:cNvSpPr txBox="1"/>
          <p:nvPr>
            <p:ph type="body" sz="half" idx="1"/>
          </p:nvPr>
        </p:nvSpPr>
        <p:spPr>
          <a:xfrm>
            <a:off x="311699" y="4202967"/>
            <a:ext cx="8520602" cy="1734401"/>
          </a:xfrm>
          <a:prstGeom prst="rect">
            <a:avLst/>
          </a:prstGeom>
        </p:spPr>
        <p:txBody>
          <a:bodyPr lIns="91424" tIns="91424" rIns="91424" bIns="91424"/>
          <a:lstStyle>
            <a:lvl1pPr marL="0" indent="0" algn="ctr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800">
                <a:solidFill>
                  <a:srgbClr val="0D71BC"/>
                </a:solidFill>
              </a:defRPr>
            </a:lvl1pPr>
            <a:lvl2pPr marL="0" indent="0" algn="ctr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800">
                <a:solidFill>
                  <a:srgbClr val="0D71BC"/>
                </a:solidFill>
              </a:defRPr>
            </a:lvl2pPr>
            <a:lvl3pPr marL="0" indent="0" algn="ctr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800">
                <a:solidFill>
                  <a:srgbClr val="0D71BC"/>
                </a:solidFill>
              </a:defRPr>
            </a:lvl3pPr>
            <a:lvl4pPr marL="0" indent="0" algn="ctr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800">
                <a:solidFill>
                  <a:srgbClr val="0D71BC"/>
                </a:solidFill>
              </a:defRPr>
            </a:lvl4pPr>
            <a:lvl5pPr marL="0" indent="0" algn="ctr" defTabSz="914400">
              <a:lnSpc>
                <a:spcPct val="115000"/>
              </a:lnSpc>
              <a:spcBef>
                <a:spcPts val="1600"/>
              </a:spcBef>
              <a:buSzTx/>
              <a:buFontTx/>
              <a:buNone/>
              <a:defRPr sz="1800">
                <a:solidFill>
                  <a:srgbClr val="0D71BC"/>
                </a:solidFill>
              </a:defRPr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304" name="Číslo snímku"/>
          <p:cNvSpPr txBox="1"/>
          <p:nvPr>
            <p:ph type="sldNum" sz="quarter" idx="2"/>
          </p:nvPr>
        </p:nvSpPr>
        <p:spPr>
          <a:xfrm>
            <a:off x="8472457" y="6236195"/>
            <a:ext cx="478076" cy="487651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323A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Číslo snímku"/>
          <p:cNvSpPr txBox="1"/>
          <p:nvPr>
            <p:ph type="sldNum" sz="quarter" idx="2"/>
          </p:nvPr>
        </p:nvSpPr>
        <p:spPr>
          <a:xfrm>
            <a:off x="8472457" y="6236195"/>
            <a:ext cx="478076" cy="487651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 názvu"/>
          <p:cNvSpPr txBox="1"/>
          <p:nvPr>
            <p:ph type="title"/>
          </p:nvPr>
        </p:nvSpPr>
        <p:spPr>
          <a:xfrm>
            <a:off x="311699" y="593366"/>
            <a:ext cx="8520602" cy="763601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r>
              <a:t>Text názvu</a:t>
            </a:r>
          </a:p>
        </p:txBody>
      </p:sp>
      <p:sp>
        <p:nvSpPr>
          <p:cNvPr id="319" name="Text úrovně 1…"/>
          <p:cNvSpPr txBox="1"/>
          <p:nvPr>
            <p:ph type="body" idx="1"/>
          </p:nvPr>
        </p:nvSpPr>
        <p:spPr>
          <a:xfrm>
            <a:off x="311699" y="1536633"/>
            <a:ext cx="8520602" cy="455520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320" name="Číslo snímku"/>
          <p:cNvSpPr txBox="1"/>
          <p:nvPr>
            <p:ph type="sldNum" sz="quarter" idx="2"/>
          </p:nvPr>
        </p:nvSpPr>
        <p:spPr>
          <a:xfrm>
            <a:off x="8656091" y="6299695"/>
            <a:ext cx="365067" cy="360651"/>
          </a:xfrm>
          <a:prstGeom prst="rect">
            <a:avLst/>
          </a:prstGeom>
        </p:spPr>
        <p:txBody>
          <a:bodyPr lIns="91424" tIns="91424" rIns="91424" bIns="91424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 point">
    <p:bg>
      <p:bgPr>
        <a:solidFill>
          <a:srgbClr val="0A59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 názvu"/>
          <p:cNvSpPr txBox="1"/>
          <p:nvPr>
            <p:ph type="title"/>
          </p:nvPr>
        </p:nvSpPr>
        <p:spPr>
          <a:xfrm>
            <a:off x="490250" y="701799"/>
            <a:ext cx="5618701" cy="5454402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pPr/>
            <a:r>
              <a:t>Text názvu</a:t>
            </a:r>
          </a:p>
        </p:txBody>
      </p:sp>
      <p:sp>
        <p:nvSpPr>
          <p:cNvPr id="328" name="Číslo snímku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názv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názvu</a:t>
            </a:r>
          </a:p>
        </p:txBody>
      </p:sp>
      <p:sp>
        <p:nvSpPr>
          <p:cNvPr id="39" name="Text úrovně 1…"/>
          <p:cNvSpPr txBox="1"/>
          <p:nvPr>
            <p:ph type="body" sz="half" idx="1"/>
          </p:nvPr>
        </p:nvSpPr>
        <p:spPr>
          <a:xfrm>
            <a:off x="457200" y="1600200"/>
            <a:ext cx="40386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0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názv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názvu</a:t>
            </a:r>
          </a:p>
        </p:txBody>
      </p:sp>
      <p:sp>
        <p:nvSpPr>
          <p:cNvPr id="48" name="Text úrovně 1…"/>
          <p:cNvSpPr txBox="1"/>
          <p:nvPr>
            <p:ph type="body" sz="quarter" idx="1"/>
          </p:nvPr>
        </p:nvSpPr>
        <p:spPr>
          <a:xfrm>
            <a:off x="457200" y="1535112"/>
            <a:ext cx="4040188" cy="63976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9" name="Obdélník"/>
          <p:cNvSpPr/>
          <p:nvPr>
            <p:ph type="body" sz="quarter" idx="13"/>
          </p:nvPr>
        </p:nvSpPr>
        <p:spPr>
          <a:xfrm>
            <a:off x="4645033" y="1535112"/>
            <a:ext cx="4041776" cy="63976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názv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názvu</a:t>
            </a:r>
          </a:p>
        </p:txBody>
      </p:sp>
      <p:sp>
        <p:nvSpPr>
          <p:cNvPr id="58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názvu"/>
          <p:cNvSpPr txBox="1"/>
          <p:nvPr>
            <p:ph type="title"/>
          </p:nvPr>
        </p:nvSpPr>
        <p:spPr>
          <a:xfrm>
            <a:off x="457218" y="273049"/>
            <a:ext cx="3008315" cy="1162051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 názvu</a:t>
            </a:r>
          </a:p>
        </p:txBody>
      </p:sp>
      <p:sp>
        <p:nvSpPr>
          <p:cNvPr id="73" name="Text úrovně 1…"/>
          <p:cNvSpPr txBox="1"/>
          <p:nvPr>
            <p:ph type="body" idx="1"/>
          </p:nvPr>
        </p:nvSpPr>
        <p:spPr>
          <a:xfrm>
            <a:off x="3575050" y="27307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74" name="Obdélník"/>
          <p:cNvSpPr/>
          <p:nvPr>
            <p:ph type="body" sz="half" idx="13"/>
          </p:nvPr>
        </p:nvSpPr>
        <p:spPr>
          <a:xfrm>
            <a:off x="457218" y="1435104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názvu"/>
          <p:cNvSpPr txBox="1"/>
          <p:nvPr>
            <p:ph type="title"/>
          </p:nvPr>
        </p:nvSpPr>
        <p:spPr>
          <a:xfrm>
            <a:off x="1792288" y="4800601"/>
            <a:ext cx="5486401" cy="56674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 názvu</a:t>
            </a:r>
          </a:p>
        </p:txBody>
      </p:sp>
      <p:sp>
        <p:nvSpPr>
          <p:cNvPr id="83" name="Obrázek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Text úrovně 1…"/>
          <p:cNvSpPr txBox="1"/>
          <p:nvPr>
            <p:ph type="body" sz="quarter" idx="1"/>
          </p:nvPr>
        </p:nvSpPr>
        <p:spPr>
          <a:xfrm>
            <a:off x="1792288" y="5367356"/>
            <a:ext cx="5486401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85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názvu"/>
          <p:cNvSpPr txBox="1"/>
          <p:nvPr>
            <p:ph type="title"/>
          </p:nvPr>
        </p:nvSpPr>
        <p:spPr>
          <a:xfrm>
            <a:off x="457200" y="274639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 názvu</a:t>
            </a:r>
          </a:p>
        </p:txBody>
      </p:sp>
      <p:sp>
        <p:nvSpPr>
          <p:cNvPr id="3" name="Text úrovně 1…"/>
          <p:cNvSpPr txBox="1"/>
          <p:nvPr>
            <p:ph type="body" idx="1"/>
          </p:nvPr>
        </p:nvSpPr>
        <p:spPr>
          <a:xfrm>
            <a:off x="457200" y="1600200"/>
            <a:ext cx="82296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" name="Číslo snímku"/>
          <p:cNvSpPr txBox="1"/>
          <p:nvPr>
            <p:ph type="sldNum" sz="quarter" idx="2"/>
          </p:nvPr>
        </p:nvSpPr>
        <p:spPr>
          <a:xfrm>
            <a:off x="8413144" y="640429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Helvetica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Helvetica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Helvetica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C2C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Čára"/>
          <p:cNvSpPr/>
          <p:nvPr/>
        </p:nvSpPr>
        <p:spPr>
          <a:xfrm>
            <a:off x="1" y="5269317"/>
            <a:ext cx="9144001" cy="1"/>
          </a:xfrm>
          <a:prstGeom prst="line">
            <a:avLst/>
          </a:prstGeom>
          <a:ln w="28575">
            <a:solidFill>
              <a:srgbClr val="7F8EA4"/>
            </a:solidFill>
          </a:ln>
        </p:spPr>
        <p:txBody>
          <a:bodyPr lIns="45719" rIns="45719"/>
          <a:lstStyle/>
          <a:p>
            <a:pPr>
              <a:defRPr sz="1800"/>
            </a:pPr>
          </a:p>
        </p:txBody>
      </p:sp>
      <p:sp>
        <p:nvSpPr>
          <p:cNvPr id="338" name="[NÁZEV_PREZENTACE]"/>
          <p:cNvSpPr txBox="1"/>
          <p:nvPr/>
        </p:nvSpPr>
        <p:spPr>
          <a:xfrm>
            <a:off x="12" y="555498"/>
            <a:ext cx="914400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15000"/>
              </a:lnSpc>
              <a:defRPr b="1" sz="4000">
                <a:solidFill>
                  <a:srgbClr val="FFFFFF"/>
                </a:solidFill>
              </a:defRPr>
            </a:lvl1pPr>
          </a:lstStyle>
          <a:p>
            <a:pPr/>
            <a:r>
              <a:t>[NÁZEV_PREZENTACE]</a:t>
            </a:r>
          </a:p>
        </p:txBody>
      </p:sp>
      <p:sp>
        <p:nvSpPr>
          <p:cNvPr id="339" name="[ČÁST_VÝZKUMU] výsledky výzkumu"/>
          <p:cNvSpPr txBox="1"/>
          <p:nvPr/>
        </p:nvSpPr>
        <p:spPr>
          <a:xfrm>
            <a:off x="0" y="161798"/>
            <a:ext cx="91440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15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[ČÁST_VÝZKUMU] výsledky výzkumu</a:t>
            </a:r>
          </a:p>
        </p:txBody>
      </p:sp>
      <p:sp>
        <p:nvSpPr>
          <p:cNvPr id="340" name="[JMÉNO_DODAVATELE]"/>
          <p:cNvSpPr txBox="1"/>
          <p:nvPr/>
        </p:nvSpPr>
        <p:spPr>
          <a:xfrm>
            <a:off x="0" y="5919132"/>
            <a:ext cx="91440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15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[JMÉNO_DODAVATELE]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C2C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o jsme zjistili"/>
          <p:cNvSpPr txBox="1"/>
          <p:nvPr>
            <p:ph type="title"/>
          </p:nvPr>
        </p:nvSpPr>
        <p:spPr>
          <a:xfrm>
            <a:off x="387899" y="1982527"/>
            <a:ext cx="7973402" cy="1692001"/>
          </a:xfrm>
          <a:prstGeom prst="rect">
            <a:avLst/>
          </a:prstGeom>
        </p:spPr>
        <p:txBody>
          <a:bodyPr/>
          <a:lstStyle>
            <a:lvl1pPr algn="l">
              <a:defRPr b="1" sz="4400">
                <a:solidFill>
                  <a:srgbClr val="FFFFFF"/>
                </a:solidFill>
              </a:defRPr>
            </a:lvl1pPr>
          </a:lstStyle>
          <a:p>
            <a:pPr/>
            <a:r>
              <a:t>Co jsme zjistili</a:t>
            </a:r>
          </a:p>
        </p:txBody>
      </p:sp>
      <p:sp>
        <p:nvSpPr>
          <p:cNvPr id="398" name="Čára"/>
          <p:cNvSpPr/>
          <p:nvPr/>
        </p:nvSpPr>
        <p:spPr>
          <a:xfrm>
            <a:off x="518550" y="3715387"/>
            <a:ext cx="6706500" cy="1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[zde uveďte celkové výsledky, například, celkově byli lidé s tímto tokem úspěšní a spokojení.…"/>
          <p:cNvSpPr txBox="1"/>
          <p:nvPr/>
        </p:nvSpPr>
        <p:spPr>
          <a:xfrm>
            <a:off x="840390" y="1413525"/>
            <a:ext cx="7463220" cy="342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spcBef>
                <a:spcPts val="1500"/>
              </a:spcBef>
              <a:defRPr sz="4000">
                <a:solidFill>
                  <a:srgbClr val="032D61"/>
                </a:solidFill>
              </a:defRPr>
            </a:pPr>
            <a:r>
              <a:t>[zde uveďte celkové výsledky, například, celkově byli lidé s tímto tokem úspěšní a spokojení.</a:t>
            </a:r>
          </a:p>
          <a:p>
            <a:pPr>
              <a:spcBef>
                <a:spcPts val="1500"/>
              </a:spcBef>
              <a:defRPr sz="4000">
                <a:solidFill>
                  <a:srgbClr val="032D61"/>
                </a:solidFill>
              </a:defRPr>
            </a:pPr>
            <a:r>
              <a:t>Ale jsou tu problémy…]</a:t>
            </a:r>
          </a:p>
        </p:txBody>
      </p:sp>
      <p:sp>
        <p:nvSpPr>
          <p:cNvPr id="401" name="Číslo snímku"/>
          <p:cNvSpPr txBox="1"/>
          <p:nvPr>
            <p:ph type="sldNum" sz="quarter" idx="2"/>
          </p:nvPr>
        </p:nvSpPr>
        <p:spPr>
          <a:xfrm>
            <a:off x="8667328" y="6299695"/>
            <a:ext cx="353830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C2C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[citát a/nebo hláška, která shrnuje celé testovací kolo]"/>
          <p:cNvSpPr txBox="1"/>
          <p:nvPr/>
        </p:nvSpPr>
        <p:spPr>
          <a:xfrm>
            <a:off x="1224322" y="2642870"/>
            <a:ext cx="6695356" cy="237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b="1" sz="4400">
                <a:solidFill>
                  <a:srgbClr val="FFFFFF"/>
                </a:solidFill>
              </a:defRPr>
            </a:lvl1pPr>
          </a:lstStyle>
          <a:p>
            <a:pPr/>
            <a:r>
              <a:t>[citát a/nebo hláška, která shrnuje celé testovací kolo]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C2C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[citát a/nebo hláška, která shrnuje celé testovací kolo]"/>
          <p:cNvSpPr txBox="1"/>
          <p:nvPr/>
        </p:nvSpPr>
        <p:spPr>
          <a:xfrm>
            <a:off x="1224322" y="2642870"/>
            <a:ext cx="6695356" cy="237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b="1" sz="4400">
                <a:solidFill>
                  <a:srgbClr val="FFFFFF"/>
                </a:solidFill>
              </a:defRPr>
            </a:lvl1pPr>
          </a:lstStyle>
          <a:p>
            <a:pPr/>
            <a:r>
              <a:t>[citát a/nebo hláška, která shrnuje celé testovací kolo]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roblémy s UI"/>
          <p:cNvSpPr txBox="1"/>
          <p:nvPr/>
        </p:nvSpPr>
        <p:spPr>
          <a:xfrm>
            <a:off x="3810000" y="1231900"/>
            <a:ext cx="4865195" cy="56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2500">
                <a:solidFill>
                  <a:srgbClr val="032D61"/>
                </a:solidFill>
              </a:defRPr>
            </a:lvl1pPr>
          </a:lstStyle>
          <a:p>
            <a:pPr/>
            <a:r>
              <a:t>Problémy s UI</a:t>
            </a:r>
          </a:p>
        </p:txBody>
      </p:sp>
      <p:sp>
        <p:nvSpPr>
          <p:cNvPr id="414" name="Číslo snímku"/>
          <p:cNvSpPr txBox="1"/>
          <p:nvPr>
            <p:ph type="sldNum" sz="quarter" idx="2"/>
          </p:nvPr>
        </p:nvSpPr>
        <p:spPr>
          <a:xfrm>
            <a:off x="8656091" y="6299695"/>
            <a:ext cx="365067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5" name="Nález 1 (opakujte podle potřeby)"/>
          <p:cNvSpPr txBox="1"/>
          <p:nvPr/>
        </p:nvSpPr>
        <p:spPr>
          <a:xfrm>
            <a:off x="387899" y="381435"/>
            <a:ext cx="79734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>
                <a:solidFill>
                  <a:srgbClr val="0E70BC"/>
                </a:solidFill>
              </a:defRPr>
            </a:lvl1pPr>
          </a:lstStyle>
          <a:p>
            <a:pPr/>
            <a:r>
              <a:t>Nález 1 (opakujte podle potřeby)</a:t>
            </a:r>
          </a:p>
        </p:txBody>
      </p:sp>
      <p:sp>
        <p:nvSpPr>
          <p:cNvPr id="416" name="Obdélník"/>
          <p:cNvSpPr/>
          <p:nvPr/>
        </p:nvSpPr>
        <p:spPr>
          <a:xfrm>
            <a:off x="503359" y="789496"/>
            <a:ext cx="8137281" cy="15990"/>
          </a:xfrm>
          <a:prstGeom prst="rect">
            <a:avLst/>
          </a:prstGeom>
          <a:solidFill>
            <a:srgbClr val="0F71B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417" name="měli problém se scrollování části X"/>
          <p:cNvSpPr txBox="1"/>
          <p:nvPr/>
        </p:nvSpPr>
        <p:spPr>
          <a:xfrm>
            <a:off x="5015263" y="2234102"/>
            <a:ext cx="394184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měli problém se scrollování části X</a:t>
            </a:r>
          </a:p>
        </p:txBody>
      </p:sp>
      <p:grpSp>
        <p:nvGrpSpPr>
          <p:cNvPr id="422" name="Seskupit"/>
          <p:cNvGrpSpPr/>
          <p:nvPr/>
        </p:nvGrpSpPr>
        <p:grpSpPr>
          <a:xfrm>
            <a:off x="3810000" y="1940495"/>
            <a:ext cx="1002493" cy="996156"/>
            <a:chOff x="0" y="0"/>
            <a:chExt cx="1002492" cy="996155"/>
          </a:xfrm>
        </p:grpSpPr>
        <p:sp>
          <p:nvSpPr>
            <p:cNvPr id="418" name="Ovál"/>
            <p:cNvSpPr/>
            <p:nvPr/>
          </p:nvSpPr>
          <p:spPr>
            <a:xfrm>
              <a:off x="0" y="0"/>
              <a:ext cx="1002493" cy="996156"/>
            </a:xfrm>
            <a:prstGeom prst="ellipse">
              <a:avLst/>
            </a:prstGeom>
            <a:solidFill>
              <a:srgbClr val="FDB81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419" name="4"/>
            <p:cNvSpPr txBox="1"/>
            <p:nvPr/>
          </p:nvSpPr>
          <p:spPr>
            <a:xfrm>
              <a:off x="209034" y="40322"/>
              <a:ext cx="280572" cy="4812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 sz="2500">
                  <a:solidFill>
                    <a:srgbClr val="323A44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20" name="6"/>
            <p:cNvSpPr txBox="1"/>
            <p:nvPr/>
          </p:nvSpPr>
          <p:spPr>
            <a:xfrm>
              <a:off x="523515" y="443410"/>
              <a:ext cx="301655" cy="4812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b="1" sz="2500">
                  <a:solidFill>
                    <a:srgbClr val="323A44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21" name="Obdélník"/>
            <p:cNvSpPr/>
            <p:nvPr/>
          </p:nvSpPr>
          <p:spPr>
            <a:xfrm rot="18900000">
              <a:off x="136639" y="487430"/>
              <a:ext cx="729215" cy="21296"/>
            </a:xfrm>
            <a:prstGeom prst="rect">
              <a:avLst/>
            </a:prstGeom>
            <a:solidFill>
              <a:srgbClr val="323A4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</p:grpSp>
      <p:sp>
        <p:nvSpPr>
          <p:cNvPr id="423" name="Obdélník"/>
          <p:cNvSpPr/>
          <p:nvPr/>
        </p:nvSpPr>
        <p:spPr>
          <a:xfrm>
            <a:off x="564444" y="1058333"/>
            <a:ext cx="2990032" cy="57783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424" name="Prostor pro screenshot"/>
          <p:cNvSpPr txBox="1"/>
          <p:nvPr/>
        </p:nvSpPr>
        <p:spPr>
          <a:xfrm>
            <a:off x="722693" y="3749408"/>
            <a:ext cx="267353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Prostor pro screenshot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C2C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[citát(y) související s Nálezem 1 — opakujte podle potřeby]"/>
          <p:cNvSpPr txBox="1"/>
          <p:nvPr/>
        </p:nvSpPr>
        <p:spPr>
          <a:xfrm>
            <a:off x="1224322" y="2642870"/>
            <a:ext cx="6695356" cy="237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b="1" sz="4400">
                <a:solidFill>
                  <a:srgbClr val="FFFFFF"/>
                </a:solidFill>
              </a:defRPr>
            </a:lvl1pPr>
          </a:lstStyle>
          <a:p>
            <a:pPr/>
            <a:r>
              <a:t>[citát(y) související s Nálezem 1 — opakujte podle potřeby]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Číslo snímku"/>
          <p:cNvSpPr txBox="1"/>
          <p:nvPr>
            <p:ph type="sldNum" sz="quarter" idx="2"/>
          </p:nvPr>
        </p:nvSpPr>
        <p:spPr>
          <a:xfrm>
            <a:off x="8656091" y="6299695"/>
            <a:ext cx="365067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1" name="Doporučení: Nálezy 1-4"/>
          <p:cNvSpPr txBox="1"/>
          <p:nvPr/>
        </p:nvSpPr>
        <p:spPr>
          <a:xfrm>
            <a:off x="387899" y="381435"/>
            <a:ext cx="79734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>
                <a:solidFill>
                  <a:srgbClr val="0E70BC"/>
                </a:solidFill>
              </a:defRPr>
            </a:lvl1pPr>
          </a:lstStyle>
          <a:p>
            <a:pPr/>
            <a:r>
              <a:t>Doporučení: Nálezy 1-4</a:t>
            </a:r>
          </a:p>
        </p:txBody>
      </p:sp>
      <p:sp>
        <p:nvSpPr>
          <p:cNvPr id="432" name="Obdélník"/>
          <p:cNvSpPr/>
          <p:nvPr/>
        </p:nvSpPr>
        <p:spPr>
          <a:xfrm>
            <a:off x="503359" y="789496"/>
            <a:ext cx="8137281" cy="15990"/>
          </a:xfrm>
          <a:prstGeom prst="rect">
            <a:avLst/>
          </a:prstGeom>
          <a:solidFill>
            <a:srgbClr val="0F71B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433" name="[uveďte top-level design Doporučení pro skupinu spolu souvisejících nálezů]"/>
          <p:cNvSpPr txBox="1"/>
          <p:nvPr/>
        </p:nvSpPr>
        <p:spPr>
          <a:xfrm>
            <a:off x="1676400" y="2964179"/>
            <a:ext cx="590463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20000"/>
              </a:lnSpc>
              <a:spcBef>
                <a:spcPts val="2000"/>
              </a:spcBef>
              <a:defRPr sz="2500">
                <a:solidFill>
                  <a:srgbClr val="323A44"/>
                </a:solidFill>
              </a:defRPr>
            </a:lvl1pPr>
          </a:lstStyle>
          <a:p>
            <a:pPr/>
            <a:r>
              <a:t>[uveďte top-level design Doporučení pro skupinu spolu souvisejících nálezů]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C2C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Dodatečné nálezy"/>
          <p:cNvSpPr txBox="1"/>
          <p:nvPr>
            <p:ph type="title"/>
          </p:nvPr>
        </p:nvSpPr>
        <p:spPr>
          <a:xfrm>
            <a:off x="387899" y="1982527"/>
            <a:ext cx="7973402" cy="1692001"/>
          </a:xfrm>
          <a:prstGeom prst="rect">
            <a:avLst/>
          </a:prstGeom>
        </p:spPr>
        <p:txBody>
          <a:bodyPr/>
          <a:lstStyle>
            <a:lvl1pPr algn="l">
              <a:defRPr b="1" sz="4400">
                <a:solidFill>
                  <a:srgbClr val="FFFFFF"/>
                </a:solidFill>
              </a:defRPr>
            </a:lvl1pPr>
          </a:lstStyle>
          <a:p>
            <a:pPr/>
            <a:r>
              <a:t>Dodatečné nálezy</a:t>
            </a:r>
          </a:p>
        </p:txBody>
      </p:sp>
      <p:sp>
        <p:nvSpPr>
          <p:cNvPr id="438" name="Čára"/>
          <p:cNvSpPr/>
          <p:nvPr/>
        </p:nvSpPr>
        <p:spPr>
          <a:xfrm>
            <a:off x="518550" y="3715387"/>
            <a:ext cx="6706500" cy="1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Číslo snímku"/>
          <p:cNvSpPr txBox="1"/>
          <p:nvPr>
            <p:ph type="sldNum" sz="quarter" idx="2"/>
          </p:nvPr>
        </p:nvSpPr>
        <p:spPr>
          <a:xfrm>
            <a:off x="8656091" y="6299695"/>
            <a:ext cx="365067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3" name="Dodatečný Nález A (opakujte podle potřeby)"/>
          <p:cNvSpPr txBox="1"/>
          <p:nvPr/>
        </p:nvSpPr>
        <p:spPr>
          <a:xfrm>
            <a:off x="387899" y="381435"/>
            <a:ext cx="79734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>
                <a:solidFill>
                  <a:srgbClr val="0E70BC"/>
                </a:solidFill>
              </a:defRPr>
            </a:lvl1pPr>
          </a:lstStyle>
          <a:p>
            <a:pPr/>
            <a:r>
              <a:t>Dodatečný Nález A (opakujte podle potřeby)</a:t>
            </a:r>
          </a:p>
        </p:txBody>
      </p:sp>
      <p:sp>
        <p:nvSpPr>
          <p:cNvPr id="444" name="Obdélník"/>
          <p:cNvSpPr/>
          <p:nvPr/>
        </p:nvSpPr>
        <p:spPr>
          <a:xfrm>
            <a:off x="503359" y="789496"/>
            <a:ext cx="8137281" cy="15990"/>
          </a:xfrm>
          <a:prstGeom prst="rect">
            <a:avLst/>
          </a:prstGeom>
          <a:solidFill>
            <a:srgbClr val="0F71B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445" name="[state the problem/finding here]"/>
          <p:cNvSpPr txBox="1"/>
          <p:nvPr/>
        </p:nvSpPr>
        <p:spPr>
          <a:xfrm>
            <a:off x="432773" y="1208439"/>
            <a:ext cx="8252739" cy="563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500">
                <a:solidFill>
                  <a:srgbClr val="032D61"/>
                </a:solidFill>
              </a:defRPr>
            </a:lvl1pPr>
          </a:lstStyle>
          <a:p>
            <a:pPr/>
            <a:r>
              <a:t>[zde uveďte problém/nález]</a:t>
            </a:r>
          </a:p>
        </p:txBody>
      </p:sp>
      <p:sp>
        <p:nvSpPr>
          <p:cNvPr id="446" name="List support for that finding - quotes, analysis of participant actions during the testing, e.g., 6/8 participants thought they’d already verified their identity when they went through two-factor authentication."/>
          <p:cNvSpPr txBox="1"/>
          <p:nvPr/>
        </p:nvSpPr>
        <p:spPr>
          <a:xfrm>
            <a:off x="551569" y="2047894"/>
            <a:ext cx="8040862" cy="1127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67368" indent="-267368">
              <a:lnSpc>
                <a:spcPct val="120000"/>
              </a:lnSpc>
              <a:buSzPct val="100000"/>
              <a:buAutoNum type="arabicPeriod" startAt="1"/>
              <a:defRPr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uveďte to, co podporuje vaše zjištění — citace, analýza účastníků akce během testování, například 6/8 účastníků myslelo, že již ověřili svou identitu, když použili dvoufaktorovou autentizaci.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C2C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[citát(y) související s Nálezem A — opakujte podle potřeby]"/>
          <p:cNvSpPr txBox="1"/>
          <p:nvPr/>
        </p:nvSpPr>
        <p:spPr>
          <a:xfrm>
            <a:off x="1224322" y="2642870"/>
            <a:ext cx="6695356" cy="237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b="1" sz="4400">
                <a:solidFill>
                  <a:srgbClr val="FFFFFF"/>
                </a:solidFill>
              </a:defRPr>
            </a:lvl1pPr>
          </a:lstStyle>
          <a:p>
            <a:pPr/>
            <a:r>
              <a:t>[citát(y) související s Nálezem A — opakujte podle potřeby]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C2C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o jsme chtěli zjistit…"/>
          <p:cNvSpPr txBox="1"/>
          <p:nvPr>
            <p:ph type="title"/>
          </p:nvPr>
        </p:nvSpPr>
        <p:spPr>
          <a:xfrm>
            <a:off x="584958" y="602314"/>
            <a:ext cx="7973402" cy="4572185"/>
          </a:xfrm>
          <a:prstGeom prst="rect">
            <a:avLst/>
          </a:prstGeom>
        </p:spPr>
        <p:txBody>
          <a:bodyPr/>
          <a:lstStyle/>
          <a:p>
            <a:pPr algn="l">
              <a:defRPr sz="4000">
                <a:solidFill>
                  <a:srgbClr val="FFFFFF"/>
                </a:solidFill>
              </a:defRPr>
            </a:pPr>
            <a:r>
              <a:t>Co jsme chtěli zjistit</a:t>
            </a:r>
          </a:p>
          <a:p>
            <a:pPr algn="l">
              <a:defRPr sz="4000">
                <a:solidFill>
                  <a:srgbClr val="FFFFFF"/>
                </a:solidFill>
              </a:defRPr>
            </a:pPr>
            <a:r>
              <a:t>Co jsme udělali</a:t>
            </a:r>
            <a:br/>
            <a:r>
              <a:t>Co jsme zjistili</a:t>
            </a:r>
            <a:br/>
            <a:r>
              <a:t>Dodatek</a:t>
            </a:r>
            <a:br/>
          </a:p>
        </p:txBody>
      </p:sp>
      <p:sp>
        <p:nvSpPr>
          <p:cNvPr id="345" name="Čára"/>
          <p:cNvSpPr/>
          <p:nvPr/>
        </p:nvSpPr>
        <p:spPr>
          <a:xfrm>
            <a:off x="1218408" y="978209"/>
            <a:ext cx="6706501" cy="1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Číslo snímku"/>
          <p:cNvSpPr txBox="1"/>
          <p:nvPr>
            <p:ph type="sldNum" sz="quarter" idx="2"/>
          </p:nvPr>
        </p:nvSpPr>
        <p:spPr>
          <a:xfrm>
            <a:off x="8656091" y="6299695"/>
            <a:ext cx="365067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1" name="Doporučení: Nálezy A-C"/>
          <p:cNvSpPr txBox="1"/>
          <p:nvPr/>
        </p:nvSpPr>
        <p:spPr>
          <a:xfrm>
            <a:off x="387899" y="381435"/>
            <a:ext cx="79734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>
                <a:solidFill>
                  <a:srgbClr val="0E70BC"/>
                </a:solidFill>
              </a:defRPr>
            </a:lvl1pPr>
          </a:lstStyle>
          <a:p>
            <a:pPr/>
            <a:r>
              <a:t>Doporučení: Nálezy A-C</a:t>
            </a:r>
          </a:p>
        </p:txBody>
      </p:sp>
      <p:sp>
        <p:nvSpPr>
          <p:cNvPr id="452" name="Obdélník"/>
          <p:cNvSpPr/>
          <p:nvPr/>
        </p:nvSpPr>
        <p:spPr>
          <a:xfrm>
            <a:off x="503359" y="789496"/>
            <a:ext cx="8137281" cy="15990"/>
          </a:xfrm>
          <a:prstGeom prst="rect">
            <a:avLst/>
          </a:prstGeom>
          <a:solidFill>
            <a:srgbClr val="0F71B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453" name="[uveďte top-level design Doporučení pro skupinu spolu souvisejících nálezů]"/>
          <p:cNvSpPr txBox="1"/>
          <p:nvPr/>
        </p:nvSpPr>
        <p:spPr>
          <a:xfrm>
            <a:off x="1676400" y="2964179"/>
            <a:ext cx="590463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20000"/>
              </a:lnSpc>
              <a:spcBef>
                <a:spcPts val="2000"/>
              </a:spcBef>
              <a:defRPr sz="2500">
                <a:solidFill>
                  <a:srgbClr val="323A44"/>
                </a:solidFill>
              </a:defRPr>
            </a:lvl1pPr>
          </a:lstStyle>
          <a:p>
            <a:pPr/>
            <a:r>
              <a:t>[uveďte top-level design Doporučení pro skupinu spolu souvisejících nálezů]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C2C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Další kroky"/>
          <p:cNvSpPr txBox="1"/>
          <p:nvPr>
            <p:ph type="title"/>
          </p:nvPr>
        </p:nvSpPr>
        <p:spPr>
          <a:xfrm>
            <a:off x="387899" y="1982527"/>
            <a:ext cx="7973402" cy="1692001"/>
          </a:xfrm>
          <a:prstGeom prst="rect">
            <a:avLst/>
          </a:prstGeom>
        </p:spPr>
        <p:txBody>
          <a:bodyPr/>
          <a:lstStyle>
            <a:lvl1pPr algn="l">
              <a:defRPr b="1" sz="4400">
                <a:solidFill>
                  <a:srgbClr val="FFFFFF"/>
                </a:solidFill>
              </a:defRPr>
            </a:lvl1pPr>
          </a:lstStyle>
          <a:p>
            <a:pPr/>
            <a:r>
              <a:t>Další kroky</a:t>
            </a:r>
          </a:p>
        </p:txBody>
      </p:sp>
      <p:sp>
        <p:nvSpPr>
          <p:cNvPr id="458" name="Čára"/>
          <p:cNvSpPr/>
          <p:nvPr/>
        </p:nvSpPr>
        <p:spPr>
          <a:xfrm>
            <a:off x="518550" y="3715387"/>
            <a:ext cx="6706500" cy="1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Číslo snímku"/>
          <p:cNvSpPr txBox="1"/>
          <p:nvPr>
            <p:ph type="sldNum" sz="quarter" idx="2"/>
          </p:nvPr>
        </p:nvSpPr>
        <p:spPr>
          <a:xfrm>
            <a:off x="8656091" y="6299695"/>
            <a:ext cx="365067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1" name="Další kroky"/>
          <p:cNvSpPr txBox="1"/>
          <p:nvPr/>
        </p:nvSpPr>
        <p:spPr>
          <a:xfrm>
            <a:off x="387899" y="381435"/>
            <a:ext cx="79734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>
                <a:solidFill>
                  <a:srgbClr val="0E70BC"/>
                </a:solidFill>
              </a:defRPr>
            </a:lvl1pPr>
          </a:lstStyle>
          <a:p>
            <a:pPr/>
            <a:r>
              <a:t>Další kroky</a:t>
            </a:r>
          </a:p>
        </p:txBody>
      </p:sp>
      <p:sp>
        <p:nvSpPr>
          <p:cNvPr id="462" name="Obdélník"/>
          <p:cNvSpPr/>
          <p:nvPr/>
        </p:nvSpPr>
        <p:spPr>
          <a:xfrm>
            <a:off x="503359" y="789496"/>
            <a:ext cx="8137281" cy="15990"/>
          </a:xfrm>
          <a:prstGeom prst="rect">
            <a:avLst/>
          </a:prstGeom>
          <a:solidFill>
            <a:srgbClr val="0F71B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463" name="Sepište následující kroky pro váš tým…"/>
          <p:cNvSpPr txBox="1"/>
          <p:nvPr/>
        </p:nvSpPr>
        <p:spPr>
          <a:xfrm>
            <a:off x="505590" y="1160037"/>
            <a:ext cx="8202674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67368" indent="-267368">
              <a:lnSpc>
                <a:spcPct val="120000"/>
              </a:lnSpc>
              <a:buSzPct val="100000"/>
              <a:buAutoNum type="arabicPeriod" startAt="1"/>
            </a:pPr>
            <a:r>
              <a:t>Sepište následující kroky pro váš tým</a:t>
            </a:r>
          </a:p>
          <a:p>
            <a:pPr marL="267368" indent="-267368">
              <a:lnSpc>
                <a:spcPct val="120000"/>
              </a:lnSpc>
              <a:buSzPct val="100000"/>
              <a:buAutoNum type="arabicPeriod" startAt="1"/>
            </a:pPr>
            <a:r>
              <a:t>Toto není místo, kdy tým představí timeline projektu — je to prostor pro vaše další záměry. Například:</a:t>
            </a:r>
          </a:p>
          <a:p>
            <a:pPr lvl="2" marL="962526" indent="-200526">
              <a:lnSpc>
                <a:spcPct val="120000"/>
              </a:lnSpc>
              <a:buSzPct val="100000"/>
              <a:buChar char="•"/>
            </a:pPr>
            <a:r>
              <a:t>Začít design a vývoj</a:t>
            </a:r>
          </a:p>
          <a:p>
            <a:pPr lvl="2" marL="962526" indent="-200526">
              <a:lnSpc>
                <a:spcPct val="120000"/>
              </a:lnSpc>
              <a:buSzPct val="100000"/>
              <a:buChar char="•"/>
              <a:defRPr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Stanovení událostí v Google Analytics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lvl="2" marL="962526" indent="-200526">
              <a:lnSpc>
                <a:spcPct val="120000"/>
              </a:lnSpc>
              <a:buSzPct val="100000"/>
              <a:buChar char="•"/>
              <a:defRPr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Vyhodnocení za 6 týdnů. Porovnot pre-launch a post-launch metriky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C2C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Děkujeme"/>
          <p:cNvSpPr txBox="1"/>
          <p:nvPr/>
        </p:nvSpPr>
        <p:spPr>
          <a:xfrm>
            <a:off x="387924" y="3204517"/>
            <a:ext cx="8359241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5000">
                <a:solidFill>
                  <a:srgbClr val="FF9300"/>
                </a:solidFill>
              </a:defRPr>
            </a:lvl1pPr>
          </a:lstStyle>
          <a:p>
            <a:pPr/>
            <a:r>
              <a:t>Děkujeme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C2C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Dodatek"/>
          <p:cNvSpPr txBox="1"/>
          <p:nvPr>
            <p:ph type="title"/>
          </p:nvPr>
        </p:nvSpPr>
        <p:spPr>
          <a:xfrm>
            <a:off x="456594" y="1982527"/>
            <a:ext cx="7973401" cy="1692001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Dodatek</a:t>
            </a:r>
          </a:p>
        </p:txBody>
      </p:sp>
      <p:sp>
        <p:nvSpPr>
          <p:cNvPr id="472" name="Čára"/>
          <p:cNvSpPr/>
          <p:nvPr/>
        </p:nvSpPr>
        <p:spPr>
          <a:xfrm>
            <a:off x="518550" y="3715387"/>
            <a:ext cx="7206122" cy="1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 sz="1800"/>
            </a:pPr>
          </a:p>
        </p:txBody>
      </p:sp>
      <p:sp>
        <p:nvSpPr>
          <p:cNvPr id="473" name="Číslo snímku"/>
          <p:cNvSpPr txBox="1"/>
          <p:nvPr>
            <p:ph type="sldNum" sz="quarter" idx="2"/>
          </p:nvPr>
        </p:nvSpPr>
        <p:spPr>
          <a:xfrm>
            <a:off x="8472457" y="6248895"/>
            <a:ext cx="449824" cy="462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4" name="Detaily účastníků  |   Další případné poznámky"/>
          <p:cNvSpPr txBox="1"/>
          <p:nvPr/>
        </p:nvSpPr>
        <p:spPr>
          <a:xfrm>
            <a:off x="442349" y="3898324"/>
            <a:ext cx="82593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defTabSz="9144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Detaily účastníků  |   Další případné poznámky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C2C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Detaily účastníků"/>
          <p:cNvSpPr txBox="1"/>
          <p:nvPr>
            <p:ph type="title"/>
          </p:nvPr>
        </p:nvSpPr>
        <p:spPr>
          <a:xfrm>
            <a:off x="387899" y="1982527"/>
            <a:ext cx="7973402" cy="1692001"/>
          </a:xfrm>
          <a:prstGeom prst="rect">
            <a:avLst/>
          </a:prstGeom>
        </p:spPr>
        <p:txBody>
          <a:bodyPr/>
          <a:lstStyle>
            <a:lvl1pPr algn="l">
              <a:defRPr b="1" sz="4400">
                <a:solidFill>
                  <a:srgbClr val="FFFFFF"/>
                </a:solidFill>
              </a:defRPr>
            </a:lvl1pPr>
          </a:lstStyle>
          <a:p>
            <a:pPr/>
            <a:r>
              <a:t>Detaily účastníků</a:t>
            </a:r>
          </a:p>
        </p:txBody>
      </p:sp>
      <p:sp>
        <p:nvSpPr>
          <p:cNvPr id="477" name="Čára"/>
          <p:cNvSpPr/>
          <p:nvPr/>
        </p:nvSpPr>
        <p:spPr>
          <a:xfrm>
            <a:off x="518550" y="3715387"/>
            <a:ext cx="6706500" cy="1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Číslo snímku"/>
          <p:cNvSpPr txBox="1"/>
          <p:nvPr>
            <p:ph type="sldNum" sz="quarter" idx="2"/>
          </p:nvPr>
        </p:nvSpPr>
        <p:spPr>
          <a:xfrm>
            <a:off x="8656091" y="6299695"/>
            <a:ext cx="365067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0" name="P1   35 - 44 | Žena | Brno |…"/>
          <p:cNvSpPr txBox="1"/>
          <p:nvPr/>
        </p:nvSpPr>
        <p:spPr>
          <a:xfrm>
            <a:off x="387899" y="401755"/>
            <a:ext cx="7973402" cy="853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lnSpc>
                <a:spcPct val="120000"/>
              </a:lnSpc>
              <a:defRPr>
                <a:solidFill>
                  <a:srgbClr val="0E70BC"/>
                </a:solidFill>
              </a:defRPr>
            </a:lvl1pPr>
            <a:lvl2pPr>
              <a:lnSpc>
                <a:spcPct val="120000"/>
              </a:lnSpc>
              <a:defRPr>
                <a:solidFill>
                  <a:srgbClr val="0E70BC"/>
                </a:solidFill>
              </a:defRPr>
            </a:lvl2pPr>
          </a:lstStyle>
          <a:p>
            <a:pPr/>
            <a:r>
              <a:t>P1   35 - 44 | Žena | Brno | </a:t>
            </a:r>
          </a:p>
          <a:p>
            <a:pPr lvl="1"/>
            <a:r>
              <a:t> Prodavačka, 2002 - 2008</a:t>
            </a:r>
          </a:p>
        </p:txBody>
      </p:sp>
      <p:sp>
        <p:nvSpPr>
          <p:cNvPr id="481" name="Obdélník"/>
          <p:cNvSpPr/>
          <p:nvPr/>
        </p:nvSpPr>
        <p:spPr>
          <a:xfrm>
            <a:off x="503359" y="1358456"/>
            <a:ext cx="8137281" cy="15990"/>
          </a:xfrm>
          <a:prstGeom prst="rect">
            <a:avLst/>
          </a:prstGeom>
          <a:solidFill>
            <a:srgbClr val="0F71B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482" name="Nejdůležitější nálezy:"/>
          <p:cNvSpPr txBox="1"/>
          <p:nvPr/>
        </p:nvSpPr>
        <p:spPr>
          <a:xfrm>
            <a:off x="-723770" y="1947617"/>
            <a:ext cx="330900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20000"/>
              </a:lnSpc>
            </a:lvl1pPr>
          </a:lstStyle>
          <a:p>
            <a:pPr/>
            <a:r>
              <a:t>Nejdůležitější nálezy:</a:t>
            </a:r>
          </a:p>
        </p:txBody>
      </p:sp>
      <p:sp>
        <p:nvSpPr>
          <p:cNvPr id="483" name="“Je to trochu k ničemu [že tady nemůžete požádat o odvolání], protože XXX.”…"/>
          <p:cNvSpPr txBox="1"/>
          <p:nvPr/>
        </p:nvSpPr>
        <p:spPr>
          <a:xfrm>
            <a:off x="2893191" y="1947617"/>
            <a:ext cx="5686048" cy="1859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</a:pPr>
            <a:r>
              <a:t>“Je to trochu k ničemu [že tady nemůžete požádat o odvolání], protože XXX.”</a:t>
            </a:r>
          </a:p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t>“Je to jen pro soudy? Myslela jsem, že soudy už všechny dokumenty mají.”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C2C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o jsme chtěli zjistit"/>
          <p:cNvSpPr txBox="1"/>
          <p:nvPr>
            <p:ph type="title"/>
          </p:nvPr>
        </p:nvSpPr>
        <p:spPr>
          <a:xfrm>
            <a:off x="387899" y="1982527"/>
            <a:ext cx="7973402" cy="1692001"/>
          </a:xfrm>
          <a:prstGeom prst="rect">
            <a:avLst/>
          </a:prstGeom>
        </p:spPr>
        <p:txBody>
          <a:bodyPr/>
          <a:lstStyle>
            <a:lvl1pPr algn="l">
              <a:defRPr b="1" sz="4400">
                <a:solidFill>
                  <a:srgbClr val="FFFFFF"/>
                </a:solidFill>
              </a:defRPr>
            </a:lvl1pPr>
          </a:lstStyle>
          <a:p>
            <a:pPr/>
            <a:r>
              <a:t>Co jsme chtěli zjistit</a:t>
            </a:r>
          </a:p>
        </p:txBody>
      </p:sp>
      <p:sp>
        <p:nvSpPr>
          <p:cNvPr id="348" name="Čára"/>
          <p:cNvSpPr/>
          <p:nvPr/>
        </p:nvSpPr>
        <p:spPr>
          <a:xfrm>
            <a:off x="518550" y="3715387"/>
            <a:ext cx="6706500" cy="1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 sz="1800"/>
            </a:pPr>
          </a:p>
        </p:txBody>
      </p:sp>
      <p:sp>
        <p:nvSpPr>
          <p:cNvPr id="349" name="Problém   |   Produkt   |   Proč tento druh testování  |   Záměr výzkumu"/>
          <p:cNvSpPr txBox="1"/>
          <p:nvPr/>
        </p:nvSpPr>
        <p:spPr>
          <a:xfrm>
            <a:off x="442349" y="3898324"/>
            <a:ext cx="8440037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defTabSz="9144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Problém   |   Produkt   |   Proč tento druh testování  |   Záměr výzkumu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roblém"/>
          <p:cNvSpPr txBox="1"/>
          <p:nvPr/>
        </p:nvSpPr>
        <p:spPr>
          <a:xfrm>
            <a:off x="387899" y="381435"/>
            <a:ext cx="79734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>
                <a:solidFill>
                  <a:srgbClr val="0E70BC"/>
                </a:solidFill>
              </a:defRPr>
            </a:lvl1pPr>
          </a:lstStyle>
          <a:p>
            <a:pPr/>
            <a:r>
              <a:t>Problém</a:t>
            </a:r>
          </a:p>
        </p:txBody>
      </p:sp>
      <p:sp>
        <p:nvSpPr>
          <p:cNvPr id="352" name="[uveďte problém, který výzkum  zkoumal]"/>
          <p:cNvSpPr txBox="1"/>
          <p:nvPr/>
        </p:nvSpPr>
        <p:spPr>
          <a:xfrm>
            <a:off x="1637689" y="1567180"/>
            <a:ext cx="5868622" cy="109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spcBef>
                <a:spcPts val="2000"/>
              </a:spcBef>
              <a:defRPr sz="3000">
                <a:solidFill>
                  <a:srgbClr val="323A44"/>
                </a:solidFill>
              </a:defRPr>
            </a:lvl1pPr>
          </a:lstStyle>
          <a:p>
            <a:pPr/>
            <a:r>
              <a:t>[uveďte problém, který výzkum  zkoumal]</a:t>
            </a:r>
          </a:p>
        </p:txBody>
      </p:sp>
      <p:sp>
        <p:nvSpPr>
          <p:cNvPr id="353" name="Číslo snímku"/>
          <p:cNvSpPr txBox="1"/>
          <p:nvPr>
            <p:ph type="sldNum" sz="quarter" idx="2"/>
          </p:nvPr>
        </p:nvSpPr>
        <p:spPr>
          <a:xfrm>
            <a:off x="8740849" y="6299695"/>
            <a:ext cx="280309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4" name="Obdélník"/>
          <p:cNvSpPr/>
          <p:nvPr/>
        </p:nvSpPr>
        <p:spPr>
          <a:xfrm>
            <a:off x="503359" y="789496"/>
            <a:ext cx="8137281" cy="15990"/>
          </a:xfrm>
          <a:prstGeom prst="rect">
            <a:avLst/>
          </a:prstGeom>
          <a:solidFill>
            <a:srgbClr val="0F71B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Číslo snímku"/>
          <p:cNvSpPr txBox="1"/>
          <p:nvPr>
            <p:ph type="sldNum" sz="quarter" idx="2"/>
          </p:nvPr>
        </p:nvSpPr>
        <p:spPr>
          <a:xfrm>
            <a:off x="8740849" y="6299695"/>
            <a:ext cx="280309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7" name="Produkt"/>
          <p:cNvSpPr txBox="1"/>
          <p:nvPr/>
        </p:nvSpPr>
        <p:spPr>
          <a:xfrm>
            <a:off x="387899" y="381435"/>
            <a:ext cx="79734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>
                <a:solidFill>
                  <a:srgbClr val="0E70BC"/>
                </a:solidFill>
              </a:defRPr>
            </a:lvl1pPr>
          </a:lstStyle>
          <a:p>
            <a:pPr/>
            <a:r>
              <a:t>Produkt</a:t>
            </a:r>
          </a:p>
        </p:txBody>
      </p:sp>
      <p:sp>
        <p:nvSpPr>
          <p:cNvPr id="358" name="[uveďte, co je produktem a jaký je zamýšlený výsledek, například, vylepšený tok, který pomůže uřivatelům dělat X]"/>
          <p:cNvSpPr txBox="1"/>
          <p:nvPr/>
        </p:nvSpPr>
        <p:spPr>
          <a:xfrm>
            <a:off x="1676400" y="1562100"/>
            <a:ext cx="5904635" cy="219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spcBef>
                <a:spcPts val="2000"/>
              </a:spcBef>
              <a:defRPr sz="3000">
                <a:solidFill>
                  <a:srgbClr val="323A44"/>
                </a:solidFill>
              </a:defRPr>
            </a:lvl1pPr>
          </a:lstStyle>
          <a:p>
            <a:pPr/>
            <a:r>
              <a:t>[uveďte, co je produktem a jaký je zamýšlený výsledek, například, vylepšený tok, který pomůže uřivatelům dělat X]</a:t>
            </a:r>
          </a:p>
        </p:txBody>
      </p:sp>
      <p:sp>
        <p:nvSpPr>
          <p:cNvPr id="359" name="Obdélník"/>
          <p:cNvSpPr/>
          <p:nvPr/>
        </p:nvSpPr>
        <p:spPr>
          <a:xfrm>
            <a:off x="503359" y="789496"/>
            <a:ext cx="8137281" cy="15990"/>
          </a:xfrm>
          <a:prstGeom prst="rect">
            <a:avLst/>
          </a:prstGeom>
          <a:solidFill>
            <a:srgbClr val="0F71B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Číslo snímku"/>
          <p:cNvSpPr txBox="1"/>
          <p:nvPr>
            <p:ph type="sldNum" sz="quarter" idx="2"/>
          </p:nvPr>
        </p:nvSpPr>
        <p:spPr>
          <a:xfrm>
            <a:off x="8740849" y="6299695"/>
            <a:ext cx="280309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4" name="Proč tento druh testování"/>
          <p:cNvSpPr txBox="1"/>
          <p:nvPr/>
        </p:nvSpPr>
        <p:spPr>
          <a:xfrm>
            <a:off x="387899" y="381435"/>
            <a:ext cx="79734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>
                <a:solidFill>
                  <a:srgbClr val="0E70BC"/>
                </a:solidFill>
              </a:defRPr>
            </a:lvl1pPr>
          </a:lstStyle>
          <a:p>
            <a:pPr/>
            <a:r>
              <a:t>Proč tento druh testování</a:t>
            </a:r>
          </a:p>
        </p:txBody>
      </p:sp>
      <p:sp>
        <p:nvSpPr>
          <p:cNvPr id="365" name="[uveďte důvody proč tento druh testování, například, chtěli jsme ověřit náš hrubý náčrt průchodu vyřeší problémy pro uživatele.]"/>
          <p:cNvSpPr txBox="1"/>
          <p:nvPr/>
        </p:nvSpPr>
        <p:spPr>
          <a:xfrm>
            <a:off x="1676400" y="1562100"/>
            <a:ext cx="5904635" cy="219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spcBef>
                <a:spcPts val="2000"/>
              </a:spcBef>
              <a:defRPr sz="3000">
                <a:solidFill>
                  <a:srgbClr val="323A44"/>
                </a:solidFill>
              </a:defRPr>
            </a:lvl1pPr>
          </a:lstStyle>
          <a:p>
            <a:pPr/>
            <a:r>
              <a:t>[uveďte důvody proč tento druh testování, například, chtěli jsme ověřit náš hrubý náčrt průchodu vyřeší problémy pro uživatele.]</a:t>
            </a:r>
          </a:p>
        </p:txBody>
      </p:sp>
      <p:sp>
        <p:nvSpPr>
          <p:cNvPr id="366" name="Obdélník"/>
          <p:cNvSpPr/>
          <p:nvPr/>
        </p:nvSpPr>
        <p:spPr>
          <a:xfrm>
            <a:off x="503359" y="789496"/>
            <a:ext cx="8137281" cy="15990"/>
          </a:xfrm>
          <a:prstGeom prst="rect">
            <a:avLst/>
          </a:prstGeom>
          <a:solidFill>
            <a:srgbClr val="0F71B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C2C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o jsme udělali"/>
          <p:cNvSpPr txBox="1"/>
          <p:nvPr>
            <p:ph type="title"/>
          </p:nvPr>
        </p:nvSpPr>
        <p:spPr>
          <a:xfrm>
            <a:off x="387899" y="1982527"/>
            <a:ext cx="7973402" cy="1692001"/>
          </a:xfrm>
          <a:prstGeom prst="rect">
            <a:avLst/>
          </a:prstGeom>
        </p:spPr>
        <p:txBody>
          <a:bodyPr/>
          <a:lstStyle>
            <a:lvl1pPr algn="l">
              <a:defRPr b="1" sz="4400">
                <a:solidFill>
                  <a:srgbClr val="FFFFFF"/>
                </a:solidFill>
              </a:defRPr>
            </a:lvl1pPr>
          </a:lstStyle>
          <a:p>
            <a:pPr/>
            <a:r>
              <a:t>Co jsme udělali</a:t>
            </a:r>
          </a:p>
        </p:txBody>
      </p:sp>
      <p:sp>
        <p:nvSpPr>
          <p:cNvPr id="369" name="Čára"/>
          <p:cNvSpPr/>
          <p:nvPr/>
        </p:nvSpPr>
        <p:spPr>
          <a:xfrm>
            <a:off x="518550" y="3715387"/>
            <a:ext cx="6706500" cy="1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 sz="1800"/>
            </a:pPr>
          </a:p>
        </p:txBody>
      </p:sp>
      <p:sp>
        <p:nvSpPr>
          <p:cNvPr id="370" name="Účastníci   |   Proces výzkumu   |   Prototyp"/>
          <p:cNvSpPr txBox="1"/>
          <p:nvPr/>
        </p:nvSpPr>
        <p:spPr>
          <a:xfrm>
            <a:off x="442349" y="3898324"/>
            <a:ext cx="82593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defTabSz="9144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Účastníci   |   Proces výzkumu   |   Prototyp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Číslo snímku"/>
          <p:cNvSpPr txBox="1"/>
          <p:nvPr>
            <p:ph type="sldNum" sz="quarter" idx="2"/>
          </p:nvPr>
        </p:nvSpPr>
        <p:spPr>
          <a:xfrm>
            <a:off x="8740849" y="6299695"/>
            <a:ext cx="280309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3" name="Účastníci"/>
          <p:cNvSpPr txBox="1"/>
          <p:nvPr/>
        </p:nvSpPr>
        <p:spPr>
          <a:xfrm>
            <a:off x="387899" y="381435"/>
            <a:ext cx="79734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>
                <a:solidFill>
                  <a:srgbClr val="0E70BC"/>
                </a:solidFill>
              </a:defRPr>
            </a:lvl1pPr>
          </a:lstStyle>
          <a:p>
            <a:pPr/>
            <a:r>
              <a:t>Účastníci</a:t>
            </a:r>
          </a:p>
        </p:txBody>
      </p:sp>
      <p:sp>
        <p:nvSpPr>
          <p:cNvPr id="374" name="Obdélník"/>
          <p:cNvSpPr/>
          <p:nvPr/>
        </p:nvSpPr>
        <p:spPr>
          <a:xfrm>
            <a:off x="503359" y="789496"/>
            <a:ext cx="8137281" cy="15990"/>
          </a:xfrm>
          <a:prstGeom prst="rect">
            <a:avLst/>
          </a:prstGeom>
          <a:solidFill>
            <a:srgbClr val="0F71B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375" name="p1"/>
          <p:cNvSpPr/>
          <p:nvPr/>
        </p:nvSpPr>
        <p:spPr>
          <a:xfrm>
            <a:off x="5168438" y="3410203"/>
            <a:ext cx="326016" cy="326016"/>
          </a:xfrm>
          <a:prstGeom prst="ellipse">
            <a:avLst/>
          </a:prstGeom>
          <a:solidFill>
            <a:srgbClr val="FDB81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000"/>
            </a:lvl1pPr>
          </a:lstStyle>
          <a:p>
            <a:pPr/>
            <a:r>
              <a:t>p1</a:t>
            </a:r>
          </a:p>
        </p:txBody>
      </p:sp>
      <p:sp>
        <p:nvSpPr>
          <p:cNvPr id="376" name="p2"/>
          <p:cNvSpPr/>
          <p:nvPr/>
        </p:nvSpPr>
        <p:spPr>
          <a:xfrm>
            <a:off x="3448240" y="2588270"/>
            <a:ext cx="326016" cy="326016"/>
          </a:xfrm>
          <a:prstGeom prst="ellipse">
            <a:avLst/>
          </a:prstGeom>
          <a:solidFill>
            <a:srgbClr val="FDB81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000"/>
            </a:lvl1pPr>
          </a:lstStyle>
          <a:p>
            <a:pPr/>
            <a:r>
              <a:t>p2</a:t>
            </a:r>
          </a:p>
        </p:txBody>
      </p:sp>
      <p:sp>
        <p:nvSpPr>
          <p:cNvPr id="377" name="p4"/>
          <p:cNvSpPr/>
          <p:nvPr/>
        </p:nvSpPr>
        <p:spPr>
          <a:xfrm>
            <a:off x="3764820" y="2396066"/>
            <a:ext cx="326017" cy="326016"/>
          </a:xfrm>
          <a:prstGeom prst="ellipse">
            <a:avLst/>
          </a:prstGeom>
          <a:solidFill>
            <a:srgbClr val="FDB81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000"/>
            </a:lvl1pPr>
          </a:lstStyle>
          <a:p>
            <a:pPr/>
            <a:r>
              <a:t>p4</a:t>
            </a:r>
          </a:p>
        </p:txBody>
      </p:sp>
      <p:sp>
        <p:nvSpPr>
          <p:cNvPr id="378" name="p5"/>
          <p:cNvSpPr/>
          <p:nvPr/>
        </p:nvSpPr>
        <p:spPr>
          <a:xfrm>
            <a:off x="2828381" y="1768796"/>
            <a:ext cx="326016" cy="326016"/>
          </a:xfrm>
          <a:prstGeom prst="ellipse">
            <a:avLst/>
          </a:prstGeom>
          <a:solidFill>
            <a:srgbClr val="FDB81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000"/>
            </a:lvl1pPr>
          </a:lstStyle>
          <a:p>
            <a:pPr/>
            <a:r>
              <a:t>p5</a:t>
            </a:r>
          </a:p>
        </p:txBody>
      </p:sp>
      <p:sp>
        <p:nvSpPr>
          <p:cNvPr id="379" name="p3.5"/>
          <p:cNvSpPr/>
          <p:nvPr/>
        </p:nvSpPr>
        <p:spPr>
          <a:xfrm>
            <a:off x="6432629" y="2588270"/>
            <a:ext cx="326016" cy="326016"/>
          </a:xfrm>
          <a:prstGeom prst="ellipse">
            <a:avLst/>
          </a:prstGeom>
          <a:solidFill>
            <a:srgbClr val="FDB81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700"/>
            </a:lvl1pPr>
          </a:lstStyle>
          <a:p>
            <a:pPr/>
            <a:r>
              <a:t>p3.5</a:t>
            </a:r>
          </a:p>
        </p:txBody>
      </p:sp>
      <p:sp>
        <p:nvSpPr>
          <p:cNvPr id="380" name="p3"/>
          <p:cNvSpPr/>
          <p:nvPr/>
        </p:nvSpPr>
        <p:spPr>
          <a:xfrm>
            <a:off x="6716576" y="2745567"/>
            <a:ext cx="326016" cy="326016"/>
          </a:xfrm>
          <a:prstGeom prst="ellipse">
            <a:avLst/>
          </a:prstGeom>
          <a:solidFill>
            <a:srgbClr val="FDB81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000"/>
            </a:lvl1pPr>
          </a:lstStyle>
          <a:p>
            <a:pPr/>
            <a:r>
              <a:t>p3</a:t>
            </a:r>
          </a:p>
        </p:txBody>
      </p:sp>
      <p:grpSp>
        <p:nvGrpSpPr>
          <p:cNvPr id="385" name="Seskupit"/>
          <p:cNvGrpSpPr/>
          <p:nvPr/>
        </p:nvGrpSpPr>
        <p:grpSpPr>
          <a:xfrm>
            <a:off x="1748707" y="5475215"/>
            <a:ext cx="6092614" cy="1390651"/>
            <a:chOff x="0" y="0"/>
            <a:chExt cx="6092612" cy="1390650"/>
          </a:xfrm>
        </p:grpSpPr>
        <p:sp>
          <p:nvSpPr>
            <p:cNvPr id="381" name="2 ženy…"/>
            <p:cNvSpPr/>
            <p:nvPr/>
          </p:nvSpPr>
          <p:spPr>
            <a:xfrm>
              <a:off x="0" y="12065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2 ženy</a:t>
              </a:r>
            </a:p>
            <a:p>
              <a:pPr/>
              <a:r>
                <a:t>4 muži</a:t>
              </a:r>
            </a:p>
          </p:txBody>
        </p:sp>
        <p:sp>
          <p:nvSpPr>
            <p:cNvPr id="382" name="2…"/>
            <p:cNvSpPr/>
            <p:nvPr/>
          </p:nvSpPr>
          <p:spPr>
            <a:xfrm>
              <a:off x="1860275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ct val="80000"/>
                </a:lnSpc>
                <a:defRPr sz="5000"/>
              </a:pPr>
              <a:r>
                <a:t>2 </a:t>
              </a:r>
            </a:p>
            <a:p>
              <a:pPr algn="ctr">
                <a:defRPr sz="1600"/>
              </a:pPr>
              <a:r>
                <a:t>soudy</a:t>
              </a:r>
            </a:p>
          </p:txBody>
        </p:sp>
        <p:sp>
          <p:nvSpPr>
            <p:cNvPr id="383" name="5 xxxx…"/>
            <p:cNvSpPr/>
            <p:nvPr/>
          </p:nvSpPr>
          <p:spPr>
            <a:xfrm>
              <a:off x="4822612" y="12065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5 xxxx</a:t>
              </a:r>
            </a:p>
            <a:p>
              <a:pPr/>
              <a:r>
                <a:t>1 xxxx</a:t>
              </a:r>
            </a:p>
          </p:txBody>
        </p:sp>
        <p:sp>
          <p:nvSpPr>
            <p:cNvPr id="384" name="26-71…"/>
            <p:cNvSpPr/>
            <p:nvPr/>
          </p:nvSpPr>
          <p:spPr>
            <a:xfrm>
              <a:off x="3551597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ct val="80000"/>
                </a:lnSpc>
                <a:defRPr sz="5000"/>
              </a:pPr>
              <a:r>
                <a:t>26-71 </a:t>
              </a:r>
            </a:p>
            <a:p>
              <a:pPr algn="ctr">
                <a:defRPr sz="1600"/>
              </a:pPr>
              <a:r>
                <a:t>věk</a:t>
              </a:r>
            </a:p>
          </p:txBody>
        </p:sp>
      </p:grpSp>
      <p:pic>
        <p:nvPicPr>
          <p:cNvPr id="386" name="Obrázek" descr="Obrázek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7032" y="1047223"/>
            <a:ext cx="6985001" cy="408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Číslo snímku"/>
          <p:cNvSpPr txBox="1"/>
          <p:nvPr>
            <p:ph type="sldNum" sz="quarter" idx="2"/>
          </p:nvPr>
        </p:nvSpPr>
        <p:spPr>
          <a:xfrm>
            <a:off x="8740849" y="6299695"/>
            <a:ext cx="280309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1" name="Prototyp (revize podle metody výzkumu, kterou jste použili)"/>
          <p:cNvSpPr txBox="1"/>
          <p:nvPr/>
        </p:nvSpPr>
        <p:spPr>
          <a:xfrm>
            <a:off x="387899" y="381435"/>
            <a:ext cx="79734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>
                <a:solidFill>
                  <a:srgbClr val="0E70BC"/>
                </a:solidFill>
              </a:defRPr>
            </a:lvl1pPr>
          </a:lstStyle>
          <a:p>
            <a:pPr/>
            <a:r>
              <a:t>Prototyp (revize podle metody výzkumu, kterou jste použili)</a:t>
            </a:r>
          </a:p>
        </p:txBody>
      </p:sp>
      <p:sp>
        <p:nvSpPr>
          <p:cNvPr id="392" name="Obdélník"/>
          <p:cNvSpPr/>
          <p:nvPr/>
        </p:nvSpPr>
        <p:spPr>
          <a:xfrm>
            <a:off x="503359" y="789496"/>
            <a:ext cx="8137281" cy="15990"/>
          </a:xfrm>
          <a:prstGeom prst="rect">
            <a:avLst/>
          </a:prstGeom>
          <a:solidFill>
            <a:srgbClr val="0F71B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393" name="[high-level popis, jak jste použili prototyp, například, vzdálené testovaní použitelnosti.…"/>
          <p:cNvSpPr txBox="1"/>
          <p:nvPr/>
        </p:nvSpPr>
        <p:spPr>
          <a:xfrm>
            <a:off x="2230290" y="2272029"/>
            <a:ext cx="4683420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[high-level popis, jak jste použili prototyp, například, vzdálené testovaní použitelnosti.</a:t>
            </a:r>
          </a:p>
          <a:p>
            <a:pPr/>
          </a:p>
          <a:p>
            <a:pPr/>
            <a:r>
              <a:t>Uveďte odkaz na průvodce rozhovorem a/nebo pokud je vhodné, odkaz na prototyp</a:t>
            </a:r>
            <a:r>
              <a:t>.]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4_Office Theme">
  <a:themeElements>
    <a:clrScheme name="4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4_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4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4_Office Theme">
  <a:themeElements>
    <a:clrScheme name="4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4_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4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