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2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AB9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2, 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by </a:t>
            </a:r>
            <a:r>
              <a:rPr lang="en-US" dirty="0" err="1" smtClean="0"/>
              <a:t>Haiman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96832"/>
            <a:ext cx="3230880" cy="2537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80338"/>
            <a:ext cx="3672840" cy="2430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5" y="1511132"/>
            <a:ext cx="51739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48" y="2869422"/>
            <a:ext cx="9737784" cy="1590435"/>
          </a:xfrm>
        </p:spPr>
        <p:txBody>
          <a:bodyPr>
            <a:normAutofit/>
          </a:bodyPr>
          <a:lstStyle/>
          <a:p>
            <a:pPr algn="ctr"/>
            <a:r>
              <a:rPr lang="en-SG" sz="6000" dirty="0" smtClean="0">
                <a:solidFill>
                  <a:srgbClr val="E41AB9"/>
                </a:solidFill>
              </a:rPr>
              <a:t>End of Presentation</a:t>
            </a:r>
            <a:endParaRPr lang="en-SG" sz="6000" dirty="0">
              <a:solidFill>
                <a:srgbClr val="E41A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Build </a:t>
            </a:r>
            <a:r>
              <a:rPr lang="en-SG" dirty="0"/>
              <a:t>a regression model to predict "</a:t>
            </a:r>
            <a:r>
              <a:rPr lang="en-SG" dirty="0" err="1"/>
              <a:t>median_house_value</a:t>
            </a:r>
            <a:r>
              <a:rPr lang="en-SG" dirty="0"/>
              <a:t>".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10" y="4833206"/>
            <a:ext cx="4731589" cy="14401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40" y="1615770"/>
            <a:ext cx="5271152" cy="2499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86" y="4115753"/>
            <a:ext cx="756666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6039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67" y="793887"/>
            <a:ext cx="9105900" cy="202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7" y="2820807"/>
            <a:ext cx="9128760" cy="2026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7" y="4840879"/>
            <a:ext cx="911352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HeatMap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93" y="2097588"/>
            <a:ext cx="3688080" cy="3307080"/>
          </a:xfrm>
        </p:spPr>
      </p:pic>
    </p:spTree>
    <p:extLst>
      <p:ext uri="{BB962C8B-B14F-4D97-AF65-F5344CB8AC3E}">
        <p14:creationId xmlns:p14="http://schemas.microsoft.com/office/powerpoint/2010/main" val="232223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Linear Regression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10" y="1556923"/>
            <a:ext cx="578358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50" y="1511652"/>
            <a:ext cx="4343400" cy="394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1" y="1542132"/>
            <a:ext cx="3200400" cy="2087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6892"/>
            <a:ext cx="223266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Build </a:t>
            </a:r>
            <a:r>
              <a:rPr lang="en-SG" dirty="0"/>
              <a:t>a classification model to predict stroke (= 1 if a person had a stroke else 0). 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672806"/>
            <a:ext cx="92430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621992" cy="672859"/>
          </a:xfrm>
        </p:spPr>
        <p:txBody>
          <a:bodyPr/>
          <a:lstStyle/>
          <a:p>
            <a:r>
              <a:rPr lang="en-SG" dirty="0" smtClean="0"/>
              <a:t>Graphs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7" y="2985026"/>
            <a:ext cx="8618220" cy="2026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7" y="1105124"/>
            <a:ext cx="861822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7" y="5011946"/>
            <a:ext cx="8587740" cy="17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Logistic Regression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09165"/>
            <a:ext cx="838200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50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WelcomeDoc</vt:lpstr>
      <vt:lpstr>Mini project 2, 2023</vt:lpstr>
      <vt:lpstr>Build a regression model to predict "median_house_value".</vt:lpstr>
      <vt:lpstr>Graphs</vt:lpstr>
      <vt:lpstr>HeatMap</vt:lpstr>
      <vt:lpstr>Using Linear Regression</vt:lpstr>
      <vt:lpstr>Results</vt:lpstr>
      <vt:lpstr>Build a classification model to predict stroke (= 1 if a person had a stroke else 0). </vt:lpstr>
      <vt:lpstr>Graphs</vt:lpstr>
      <vt:lpstr>Using Logistic Regression</vt:lpstr>
      <vt:lpstr>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2, 2023</dc:title>
  <dc:creator>Titanx</dc:creator>
  <cp:keywords/>
  <cp:lastModifiedBy>Titanx</cp:lastModifiedBy>
  <cp:revision>10</cp:revision>
  <dcterms:created xsi:type="dcterms:W3CDTF">2023-08-27T08:25:57Z</dcterms:created>
  <dcterms:modified xsi:type="dcterms:W3CDTF">2023-08-27T09:51:13Z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