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2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1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4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32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299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84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17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0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33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9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9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970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48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9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3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96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7B7F-D92F-4705-9284-40C4A881FC9D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170-56E0-4550-914C-9A921467D9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95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Miniproject</a:t>
            </a:r>
            <a:r>
              <a:rPr lang="en-SG" dirty="0" smtClean="0"/>
              <a:t> 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Done by </a:t>
            </a:r>
            <a:r>
              <a:rPr lang="en-SG" dirty="0" err="1" smtClean="0"/>
              <a:t>Haiman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8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How can I own a car today?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Today car prices are ever increasing.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Minimum car price is $30 k for used car.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Minimum car price is $100 k for new car.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Need to factor maintenance cost and taxes by the government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Will </a:t>
            </a:r>
            <a:r>
              <a:rPr lang="en-SG" dirty="0"/>
              <a:t>I</a:t>
            </a:r>
            <a:r>
              <a:rPr lang="en-SG" dirty="0" smtClean="0"/>
              <a:t> be able to afford to buy a car in the future?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23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Find out whether the price of a car is affordable or not.</a:t>
            </a:r>
          </a:p>
          <a:p>
            <a:endParaRPr lang="en-SG" dirty="0" smtClean="0"/>
          </a:p>
          <a:p>
            <a:r>
              <a:rPr lang="en-SG" dirty="0" smtClean="0"/>
              <a:t>Using the “</a:t>
            </a:r>
            <a:r>
              <a:rPr lang="en-SG" dirty="0" err="1" smtClean="0"/>
              <a:t>Car_price_prediction.csv</a:t>
            </a:r>
            <a:r>
              <a:rPr lang="en-SG" dirty="0" smtClean="0"/>
              <a:t>” dataset.</a:t>
            </a:r>
          </a:p>
          <a:p>
            <a:endParaRPr lang="en-SG" dirty="0" smtClean="0"/>
          </a:p>
          <a:p>
            <a:r>
              <a:rPr lang="en-SG" dirty="0" smtClean="0"/>
              <a:t>Visualize the data.</a:t>
            </a:r>
          </a:p>
          <a:p>
            <a:endParaRPr lang="en-SG" dirty="0" smtClean="0"/>
          </a:p>
          <a:p>
            <a:r>
              <a:rPr lang="en-SG" dirty="0" smtClean="0"/>
              <a:t>Showing 3 models to compare which is the best model to use to predict whether car prices are expensive or not</a:t>
            </a:r>
          </a:p>
          <a:p>
            <a:endParaRPr lang="en-SG" dirty="0" smtClean="0"/>
          </a:p>
          <a:p>
            <a:r>
              <a:rPr lang="en-SG" dirty="0" smtClean="0"/>
              <a:t>Conclusion.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47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The dataset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46" y="2193925"/>
            <a:ext cx="8532907" cy="4024313"/>
          </a:xfrm>
        </p:spPr>
      </p:pic>
    </p:spTree>
    <p:extLst>
      <p:ext uri="{BB962C8B-B14F-4D97-AF65-F5344CB8AC3E}">
        <p14:creationId xmlns:p14="http://schemas.microsoft.com/office/powerpoint/2010/main" val="337238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Visualization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42" y="2058959"/>
            <a:ext cx="2999621" cy="20648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42" y="4404624"/>
            <a:ext cx="3014443" cy="2039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42" y="4404624"/>
            <a:ext cx="2999621" cy="2019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43" y="2057401"/>
            <a:ext cx="3014443" cy="206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6" y="4404624"/>
            <a:ext cx="2981219" cy="2039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" y="2057401"/>
            <a:ext cx="2999621" cy="2064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4896" y="6488668"/>
            <a:ext cx="267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0.5 x </a:t>
            </a:r>
            <a:r>
              <a:rPr lang="en-SG" dirty="0" err="1" smtClean="0"/>
              <a:t>e^6</a:t>
            </a:r>
            <a:r>
              <a:rPr lang="en-SG" dirty="0" smtClean="0"/>
              <a:t> = </a:t>
            </a:r>
            <a:r>
              <a:rPr lang="en-SG" dirty="0" err="1" smtClean="0"/>
              <a:t>200km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83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 smtClean="0"/>
              <a:t>Relationship between the data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89" y="2057401"/>
            <a:ext cx="2984740" cy="21911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4494275"/>
            <a:ext cx="2886564" cy="209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89" y="4494275"/>
            <a:ext cx="2984739" cy="209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3" y="2057401"/>
            <a:ext cx="2886151" cy="2172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44" y="2057400"/>
            <a:ext cx="2964993" cy="2172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29" y="4494275"/>
            <a:ext cx="2965408" cy="2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Plotting the graph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5" y="2057401"/>
            <a:ext cx="5912113" cy="3910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9155" y="2057401"/>
            <a:ext cx="4666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Best plot is the blue line with area of 0.95 from 3 different models.</a:t>
            </a:r>
          </a:p>
          <a:p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This shows the car price will get expensive in the future 95% of the time.</a:t>
            </a:r>
          </a:p>
          <a:p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How can I afford to own my own car?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8" name="Down Arrow 7"/>
          <p:cNvSpPr/>
          <p:nvPr/>
        </p:nvSpPr>
        <p:spPr>
          <a:xfrm>
            <a:off x="1539707" y="2316192"/>
            <a:ext cx="474454" cy="439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Arrow 8"/>
          <p:cNvSpPr/>
          <p:nvPr/>
        </p:nvSpPr>
        <p:spPr>
          <a:xfrm>
            <a:off x="6245524" y="4919723"/>
            <a:ext cx="336430" cy="2129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Multiply 9"/>
          <p:cNvSpPr/>
          <p:nvPr/>
        </p:nvSpPr>
        <p:spPr>
          <a:xfrm>
            <a:off x="3427490" y="2424022"/>
            <a:ext cx="310551" cy="3364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Multiply 10"/>
          <p:cNvSpPr/>
          <p:nvPr/>
        </p:nvSpPr>
        <p:spPr>
          <a:xfrm>
            <a:off x="4083098" y="2592237"/>
            <a:ext cx="310551" cy="327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You cannot afford a car in the future.</a:t>
            </a:r>
          </a:p>
          <a:p>
            <a:r>
              <a:rPr lang="en-SG" dirty="0" smtClean="0"/>
              <a:t>You can only afford it if your monthly income is $ </a:t>
            </a:r>
            <a:r>
              <a:rPr lang="en-SG" dirty="0" err="1" smtClean="0"/>
              <a:t>8K</a:t>
            </a:r>
            <a:r>
              <a:rPr lang="en-SG" dirty="0" smtClean="0"/>
              <a:t> or more.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What you can afford is public transport i.e. bus, taxi or train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3168195"/>
            <a:ext cx="6187440" cy="1798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77" y="5645651"/>
            <a:ext cx="2397029" cy="114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82" y="5645651"/>
            <a:ext cx="2302750" cy="114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08" y="5645651"/>
            <a:ext cx="2429930" cy="114606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5365630" y="3739551"/>
            <a:ext cx="267419" cy="3278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6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04" y="2739823"/>
            <a:ext cx="8610600" cy="1293028"/>
          </a:xfrm>
        </p:spPr>
        <p:txBody>
          <a:bodyPr/>
          <a:lstStyle/>
          <a:p>
            <a:pPr algn="ctr"/>
            <a:r>
              <a:rPr lang="en-SG" dirty="0" smtClean="0"/>
              <a:t>End of Presentation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7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2517</TotalTime>
  <Words>213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Miniproject 3</vt:lpstr>
      <vt:lpstr>How can I own a car today?</vt:lpstr>
      <vt:lpstr>Agenda</vt:lpstr>
      <vt:lpstr>The dataset</vt:lpstr>
      <vt:lpstr>Visualization</vt:lpstr>
      <vt:lpstr>Relationship between the data</vt:lpstr>
      <vt:lpstr>Plotting the graph</vt:lpstr>
      <vt:lpstr>Conclusion</vt:lpstr>
      <vt:lpstr>End of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3</dc:title>
  <dc:creator>Titanx</dc:creator>
  <cp:lastModifiedBy>Titanx</cp:lastModifiedBy>
  <cp:revision>20</cp:revision>
  <dcterms:created xsi:type="dcterms:W3CDTF">2023-09-10T11:57:24Z</dcterms:created>
  <dcterms:modified xsi:type="dcterms:W3CDTF">2023-09-12T05:54:37Z</dcterms:modified>
</cp:coreProperties>
</file>