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4" r:id="rId4"/>
    <p:sldId id="265" r:id="rId5"/>
    <p:sldId id="266" r:id="rId6"/>
    <p:sldId id="267" r:id="rId7"/>
    <p:sldId id="270" r:id="rId8"/>
    <p:sldId id="268" r:id="rId9"/>
    <p:sldId id="272" r:id="rId10"/>
    <p:sldId id="273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E8A"/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1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03CCB7-DC9F-DFDA-FD77-56838F793EB0}"/>
              </a:ext>
            </a:extLst>
          </p:cNvPr>
          <p:cNvSpPr/>
          <p:nvPr/>
        </p:nvSpPr>
        <p:spPr>
          <a:xfrm>
            <a:off x="0" y="-1"/>
            <a:ext cx="12192000" cy="3691467"/>
          </a:xfrm>
          <a:prstGeom prst="rect">
            <a:avLst/>
          </a:prstGeom>
          <a:solidFill>
            <a:srgbClr val="27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B26FFE7-4C65-358D-1F31-68941B113A7D}"/>
              </a:ext>
            </a:extLst>
          </p:cNvPr>
          <p:cNvSpPr/>
          <p:nvPr/>
        </p:nvSpPr>
        <p:spPr>
          <a:xfrm>
            <a:off x="10834820" y="-4042"/>
            <a:ext cx="1357180" cy="901340"/>
          </a:xfrm>
          <a:custGeom>
            <a:avLst/>
            <a:gdLst>
              <a:gd name="connsiteX0" fmla="*/ 0 w 1357180"/>
              <a:gd name="connsiteY0" fmla="*/ 0 h 901340"/>
              <a:gd name="connsiteX1" fmla="*/ 1357180 w 1357180"/>
              <a:gd name="connsiteY1" fmla="*/ 0 h 901340"/>
              <a:gd name="connsiteX2" fmla="*/ 1357180 w 1357180"/>
              <a:gd name="connsiteY2" fmla="*/ 897058 h 901340"/>
              <a:gd name="connsiteX3" fmla="*/ 1272377 w 1357180"/>
              <a:gd name="connsiteY3" fmla="*/ 901340 h 901340"/>
              <a:gd name="connsiteX4" fmla="*/ 28004 w 1357180"/>
              <a:gd name="connsiteY4" fmla="*/ 76514 h 90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180" h="901340">
                <a:moveTo>
                  <a:pt x="0" y="0"/>
                </a:moveTo>
                <a:lnTo>
                  <a:pt x="1357180" y="0"/>
                </a:lnTo>
                <a:lnTo>
                  <a:pt x="1357180" y="897058"/>
                </a:lnTo>
                <a:lnTo>
                  <a:pt x="1272377" y="901340"/>
                </a:lnTo>
                <a:cubicBezTo>
                  <a:pt x="712980" y="901340"/>
                  <a:pt x="233021" y="561230"/>
                  <a:pt x="28004" y="76514"/>
                </a:cubicBezTo>
                <a:close/>
              </a:path>
            </a:pathLst>
          </a:custGeom>
          <a:solidFill>
            <a:srgbClr val="7E9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893893-6894-54F4-1C3B-3066DDC68313}"/>
              </a:ext>
            </a:extLst>
          </p:cNvPr>
          <p:cNvGrpSpPr/>
          <p:nvPr/>
        </p:nvGrpSpPr>
        <p:grpSpPr>
          <a:xfrm>
            <a:off x="9917" y="5430"/>
            <a:ext cx="3209925" cy="3686036"/>
            <a:chOff x="3160" y="-57865"/>
            <a:chExt cx="1022836" cy="117454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A41EB3E3-9F3A-E039-5E40-6A46967FBF33}"/>
                </a:ext>
              </a:extLst>
            </p:cNvPr>
            <p:cNvSpPr/>
            <p:nvPr/>
          </p:nvSpPr>
          <p:spPr>
            <a:xfrm>
              <a:off x="3160" y="-57865"/>
              <a:ext cx="1022836" cy="736601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AD28EEF-0CE0-12CB-5D7E-F6927DE20AA0}"/>
                </a:ext>
              </a:extLst>
            </p:cNvPr>
            <p:cNvSpPr/>
            <p:nvPr/>
          </p:nvSpPr>
          <p:spPr>
            <a:xfrm>
              <a:off x="191593" y="892307"/>
              <a:ext cx="658214" cy="224376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FD90B6-9D7F-D637-A3E0-0BBEEF524AE8}"/>
              </a:ext>
            </a:extLst>
          </p:cNvPr>
          <p:cNvSpPr txBox="1"/>
          <p:nvPr/>
        </p:nvSpPr>
        <p:spPr>
          <a:xfrm>
            <a:off x="1942914" y="1459775"/>
            <a:ext cx="83160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28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PYTHON PROJECT 4</a:t>
            </a:r>
            <a:r>
              <a:rPr lang="ko-KR" altLang="en-US" sz="5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54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800" b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아프지말조</a:t>
            </a:r>
            <a:endParaRPr lang="en-US" altLang="ko-KR" sz="4800" b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623580C-5E17-3198-DEFD-A00E859800BD}"/>
              </a:ext>
            </a:extLst>
          </p:cNvPr>
          <p:cNvSpPr/>
          <p:nvPr/>
        </p:nvSpPr>
        <p:spPr>
          <a:xfrm rot="16200000">
            <a:off x="11889730" y="858984"/>
            <a:ext cx="450851" cy="153689"/>
          </a:xfrm>
          <a:custGeom>
            <a:avLst/>
            <a:gdLst>
              <a:gd name="connsiteX0" fmla="*/ 329107 w 658214"/>
              <a:gd name="connsiteY0" fmla="*/ 0 h 224376"/>
              <a:gd name="connsiteX1" fmla="*/ 656762 w 658214"/>
              <a:gd name="connsiteY1" fmla="*/ 217185 h 224376"/>
              <a:gd name="connsiteX2" fmla="*/ 658214 w 658214"/>
              <a:gd name="connsiteY2" fmla="*/ 224376 h 224376"/>
              <a:gd name="connsiteX3" fmla="*/ 0 w 658214"/>
              <a:gd name="connsiteY3" fmla="*/ 224376 h 224376"/>
              <a:gd name="connsiteX4" fmla="*/ 1452 w 658214"/>
              <a:gd name="connsiteY4" fmla="*/ 217185 h 224376"/>
              <a:gd name="connsiteX5" fmla="*/ 329107 w 658214"/>
              <a:gd name="connsiteY5" fmla="*/ 0 h 2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214" h="224376">
                <a:moveTo>
                  <a:pt x="329107" y="0"/>
                </a:moveTo>
                <a:cubicBezTo>
                  <a:pt x="476401" y="0"/>
                  <a:pt x="602779" y="89555"/>
                  <a:pt x="656762" y="217185"/>
                </a:cubicBezTo>
                <a:lnTo>
                  <a:pt x="658214" y="224376"/>
                </a:lnTo>
                <a:lnTo>
                  <a:pt x="0" y="224376"/>
                </a:lnTo>
                <a:lnTo>
                  <a:pt x="1452" y="217185"/>
                </a:lnTo>
                <a:cubicBezTo>
                  <a:pt x="55435" y="89555"/>
                  <a:pt x="181813" y="0"/>
                  <a:pt x="32910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2C4758A-8824-DA32-ADEE-83CB6C8D05C6}"/>
              </a:ext>
            </a:extLst>
          </p:cNvPr>
          <p:cNvSpPr/>
          <p:nvPr/>
        </p:nvSpPr>
        <p:spPr>
          <a:xfrm rot="5400000">
            <a:off x="-1297057" y="2758177"/>
            <a:ext cx="3935760" cy="1341646"/>
          </a:xfrm>
          <a:custGeom>
            <a:avLst/>
            <a:gdLst>
              <a:gd name="connsiteX0" fmla="*/ 329107 w 658214"/>
              <a:gd name="connsiteY0" fmla="*/ 0 h 224376"/>
              <a:gd name="connsiteX1" fmla="*/ 656762 w 658214"/>
              <a:gd name="connsiteY1" fmla="*/ 217185 h 224376"/>
              <a:gd name="connsiteX2" fmla="*/ 658214 w 658214"/>
              <a:gd name="connsiteY2" fmla="*/ 224376 h 224376"/>
              <a:gd name="connsiteX3" fmla="*/ 0 w 658214"/>
              <a:gd name="connsiteY3" fmla="*/ 224376 h 224376"/>
              <a:gd name="connsiteX4" fmla="*/ 1452 w 658214"/>
              <a:gd name="connsiteY4" fmla="*/ 217185 h 224376"/>
              <a:gd name="connsiteX5" fmla="*/ 329107 w 658214"/>
              <a:gd name="connsiteY5" fmla="*/ 0 h 2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214" h="224376">
                <a:moveTo>
                  <a:pt x="329107" y="0"/>
                </a:moveTo>
                <a:cubicBezTo>
                  <a:pt x="476401" y="0"/>
                  <a:pt x="602779" y="89555"/>
                  <a:pt x="656762" y="217185"/>
                </a:cubicBezTo>
                <a:lnTo>
                  <a:pt x="658214" y="224376"/>
                </a:lnTo>
                <a:lnTo>
                  <a:pt x="0" y="224376"/>
                </a:lnTo>
                <a:lnTo>
                  <a:pt x="1452" y="217185"/>
                </a:lnTo>
                <a:cubicBezTo>
                  <a:pt x="55435" y="89555"/>
                  <a:pt x="181813" y="0"/>
                  <a:pt x="329107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308BAC1-7FAE-6C8A-8EE1-80ED49C4AA35}"/>
              </a:ext>
            </a:extLst>
          </p:cNvPr>
          <p:cNvSpPr/>
          <p:nvPr/>
        </p:nvSpPr>
        <p:spPr>
          <a:xfrm>
            <a:off x="8479043" y="4222947"/>
            <a:ext cx="3226445" cy="37998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발표자 신민재</a:t>
            </a:r>
            <a:endParaRPr lang="en-US" altLang="ko-KR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E308BAC1-7FAE-6C8A-8EE1-80ED49C4AA35}"/>
              </a:ext>
            </a:extLst>
          </p:cNvPr>
          <p:cNvSpPr/>
          <p:nvPr/>
        </p:nvSpPr>
        <p:spPr>
          <a:xfrm>
            <a:off x="10768615" y="6452582"/>
            <a:ext cx="936873" cy="27669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제작 김 찬</a:t>
            </a:r>
          </a:p>
        </p:txBody>
      </p:sp>
    </p:spTree>
    <p:extLst>
      <p:ext uri="{BB962C8B-B14F-4D97-AF65-F5344CB8AC3E}">
        <p14:creationId xmlns:p14="http://schemas.microsoft.com/office/powerpoint/2010/main" val="7837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14309" y="2884548"/>
            <a:ext cx="6767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감사합니다</a:t>
            </a:r>
            <a:r>
              <a:rPr lang="en-US" altLang="ko-KR" sz="8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1257" y="2351888"/>
            <a:ext cx="40233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Q &amp; A</a:t>
            </a:r>
            <a:endParaRPr lang="en-US" altLang="ko-KR" sz="1400" b="1" dirty="0"/>
          </a:p>
          <a:p>
            <a:r>
              <a:rPr lang="ko-KR" altLang="en-US" sz="1000" b="1" dirty="0"/>
              <a:t>                       되도록이면 쉬운 질문이 좋아요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9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921517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3" y="78457"/>
            <a:ext cx="712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1430676" y="1069420"/>
            <a:ext cx="9619571" cy="1754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8331EE-15C1-3941-3196-0D39E0ABDFC3}"/>
              </a:ext>
            </a:extLst>
          </p:cNvPr>
          <p:cNvSpPr/>
          <p:nvPr/>
        </p:nvSpPr>
        <p:spPr>
          <a:xfrm>
            <a:off x="595618" y="1074394"/>
            <a:ext cx="2575419" cy="17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F9427F-6A70-2491-044E-99D9D3B5510B}"/>
              </a:ext>
            </a:extLst>
          </p:cNvPr>
          <p:cNvSpPr/>
          <p:nvPr/>
        </p:nvSpPr>
        <p:spPr>
          <a:xfrm>
            <a:off x="3334541" y="1265798"/>
            <a:ext cx="41837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프로젝트 개요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설명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자료 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1430677" y="2946338"/>
            <a:ext cx="9619570" cy="1709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8331EE-15C1-3941-3196-0D39E0ABDFC3}"/>
              </a:ext>
            </a:extLst>
          </p:cNvPr>
          <p:cNvSpPr/>
          <p:nvPr/>
        </p:nvSpPr>
        <p:spPr>
          <a:xfrm>
            <a:off x="595619" y="2946337"/>
            <a:ext cx="2575420" cy="17098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F9427F-6A70-2491-044E-99D9D3B5510B}"/>
              </a:ext>
            </a:extLst>
          </p:cNvPr>
          <p:cNvSpPr/>
          <p:nvPr/>
        </p:nvSpPr>
        <p:spPr>
          <a:xfrm>
            <a:off x="3334541" y="3064166"/>
            <a:ext cx="41837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코드 설명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1.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패키지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분석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595618" y="4727540"/>
            <a:ext cx="10454629" cy="1834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8331EE-15C1-3941-3196-0D39E0ABDFC3}"/>
              </a:ext>
            </a:extLst>
          </p:cNvPr>
          <p:cNvSpPr/>
          <p:nvPr/>
        </p:nvSpPr>
        <p:spPr>
          <a:xfrm>
            <a:off x="595619" y="4730356"/>
            <a:ext cx="2575420" cy="18315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F9427F-6A70-2491-044E-99D9D3B5510B}"/>
              </a:ext>
            </a:extLst>
          </p:cNvPr>
          <p:cNvSpPr/>
          <p:nvPr/>
        </p:nvSpPr>
        <p:spPr>
          <a:xfrm>
            <a:off x="3287975" y="4964977"/>
            <a:ext cx="4183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프로젝트 구현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1.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다양한 그래프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7" y="4785224"/>
            <a:ext cx="2361976" cy="1691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2" y="2984640"/>
            <a:ext cx="2343009" cy="16010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1109021"/>
            <a:ext cx="2363022" cy="16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설명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834" y="1439333"/>
            <a:ext cx="8835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주제 선정 이유와 목표</a:t>
            </a:r>
            <a:endParaRPr lang="en-US" altLang="ko-KR" sz="4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731834" y="2265752"/>
            <a:ext cx="9619571" cy="868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731832" y="3398395"/>
            <a:ext cx="9619571" cy="868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A81433-2ACD-227D-B2B2-EB59481D3493}"/>
              </a:ext>
            </a:extLst>
          </p:cNvPr>
          <p:cNvSpPr/>
          <p:nvPr/>
        </p:nvSpPr>
        <p:spPr>
          <a:xfrm>
            <a:off x="731832" y="4531038"/>
            <a:ext cx="9619571" cy="868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570" y="2515118"/>
            <a:ext cx="80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개개인 건강의 대한 관심과 경각심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570" y="3647761"/>
            <a:ext cx="80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10, 20, 30 </a:t>
            </a:r>
            <a:r>
              <a:rPr lang="ko-KR" altLang="en-US" b="1" dirty="0"/>
              <a:t>연령대 별로 다빈도 질병을 한눈에 보기 쉽게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0570" y="4777379"/>
            <a:ext cx="80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질병에 대한 정보조사 및 예방법 전달</a:t>
            </a:r>
          </a:p>
        </p:txBody>
      </p:sp>
    </p:spTree>
    <p:extLst>
      <p:ext uri="{BB962C8B-B14F-4D97-AF65-F5344CB8AC3E}">
        <p14:creationId xmlns:p14="http://schemas.microsoft.com/office/powerpoint/2010/main" val="33727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224793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3" y="78457"/>
            <a:ext cx="71234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자료 소개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" y="1462640"/>
            <a:ext cx="2817009" cy="42838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16" y="1462640"/>
            <a:ext cx="3318547" cy="42838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35" y="1462640"/>
            <a:ext cx="3573417" cy="42838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33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설명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패키지 설명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A21562B4-D640-2C72-BDE1-740E52732E3E}"/>
              </a:ext>
            </a:extLst>
          </p:cNvPr>
          <p:cNvSpPr/>
          <p:nvPr/>
        </p:nvSpPr>
        <p:spPr>
          <a:xfrm>
            <a:off x="731834" y="1702770"/>
            <a:ext cx="2772029" cy="432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NUMPY</a:t>
            </a: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A21562B4-D640-2C72-BDE1-740E52732E3E}"/>
              </a:ext>
            </a:extLst>
          </p:cNvPr>
          <p:cNvSpPr/>
          <p:nvPr/>
        </p:nvSpPr>
        <p:spPr>
          <a:xfrm>
            <a:off x="731834" y="3046799"/>
            <a:ext cx="2772029" cy="432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21562B4-D640-2C72-BDE1-740E52732E3E}"/>
              </a:ext>
            </a:extLst>
          </p:cNvPr>
          <p:cNvSpPr/>
          <p:nvPr/>
        </p:nvSpPr>
        <p:spPr>
          <a:xfrm>
            <a:off x="731831" y="4390828"/>
            <a:ext cx="2772029" cy="432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A21562B4-D640-2C72-BDE1-740E52732E3E}"/>
              </a:ext>
            </a:extLst>
          </p:cNvPr>
          <p:cNvSpPr/>
          <p:nvPr/>
        </p:nvSpPr>
        <p:spPr>
          <a:xfrm>
            <a:off x="731832" y="5734857"/>
            <a:ext cx="2772029" cy="432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SEABORN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DEDB3-C024-D9F3-9350-3FD8A5C11B3C}"/>
              </a:ext>
            </a:extLst>
          </p:cNvPr>
          <p:cNvSpPr/>
          <p:nvPr/>
        </p:nvSpPr>
        <p:spPr>
          <a:xfrm>
            <a:off x="3829598" y="1695273"/>
            <a:ext cx="64320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수학적 연산을 보다 효과적으로 사용할 수 있게 해주는 라이브러리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FDEDB3-C024-D9F3-9350-3FD8A5C11B3C}"/>
              </a:ext>
            </a:extLst>
          </p:cNvPr>
          <p:cNvSpPr/>
          <p:nvPr/>
        </p:nvSpPr>
        <p:spPr>
          <a:xfrm>
            <a:off x="3829598" y="2847761"/>
            <a:ext cx="7180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막강한 오픈소스 데이터 분석 도구로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자동화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크롤링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입출력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시계열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 등등 다양한 분야에 활용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FDEDB3-C024-D9F3-9350-3FD8A5C11B3C}"/>
              </a:ext>
            </a:extLst>
          </p:cNvPr>
          <p:cNvSpPr/>
          <p:nvPr/>
        </p:nvSpPr>
        <p:spPr>
          <a:xfrm>
            <a:off x="3981998" y="4197622"/>
            <a:ext cx="64320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자료를 차트나 플롯으로 시각화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정형화된 차트나 플롯 이외에도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저수준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사용한 다양한 시각화 기능을 제공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FDEDB3-C024-D9F3-9350-3FD8A5C11B3C}"/>
              </a:ext>
            </a:extLst>
          </p:cNvPr>
          <p:cNvSpPr/>
          <p:nvPr/>
        </p:nvSpPr>
        <p:spPr>
          <a:xfrm>
            <a:off x="3981998" y="5535819"/>
            <a:ext cx="64320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기반으로 다양한 색상 테마와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통계용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차트 등의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기능을 추가한 시각화 패키지</a:t>
            </a:r>
          </a:p>
        </p:txBody>
      </p:sp>
    </p:spTree>
    <p:extLst>
      <p:ext uri="{BB962C8B-B14F-4D97-AF65-F5344CB8AC3E}">
        <p14:creationId xmlns:p14="http://schemas.microsoft.com/office/powerpoint/2010/main" val="209145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설명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분석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2" y="1728891"/>
            <a:ext cx="4177831" cy="172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0" y="2041500"/>
            <a:ext cx="6675660" cy="2840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9" y="2253465"/>
            <a:ext cx="7022610" cy="3576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56" y="1881662"/>
            <a:ext cx="6804540" cy="406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85" y="2141411"/>
            <a:ext cx="6804879" cy="4378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35" y="4422436"/>
            <a:ext cx="4782516" cy="12237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35" y="2253465"/>
            <a:ext cx="4793874" cy="21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설명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분석 </a:t>
            </a: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1600" b="1" i="1" kern="0" dirty="0" err="1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크롤링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6" y="1388607"/>
            <a:ext cx="7621064" cy="4867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20" y="610762"/>
            <a:ext cx="9878614" cy="5994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2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구현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그래프 구현 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0" y="715176"/>
            <a:ext cx="11541828" cy="57921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2" y="715176"/>
            <a:ext cx="11762196" cy="58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1C6EAB-A67A-47BF-6A46-AD5116307F31}"/>
              </a:ext>
            </a:extLst>
          </p:cNvPr>
          <p:cNvGrpSpPr/>
          <p:nvPr/>
        </p:nvGrpSpPr>
        <p:grpSpPr>
          <a:xfrm>
            <a:off x="0" y="0"/>
            <a:ext cx="12192000" cy="1320800"/>
            <a:chOff x="0" y="0"/>
            <a:chExt cx="12192000" cy="921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100A0-BB5C-F99E-4232-CAC5E2C16558}"/>
                </a:ext>
              </a:extLst>
            </p:cNvPr>
            <p:cNvSpPr/>
            <p:nvPr/>
          </p:nvSpPr>
          <p:spPr>
            <a:xfrm>
              <a:off x="0" y="0"/>
              <a:ext cx="12192000" cy="914087"/>
            </a:xfrm>
            <a:prstGeom prst="rect">
              <a:avLst/>
            </a:prstGeom>
            <a:solidFill>
              <a:srgbClr val="27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FA2B5EB-E5B2-1F68-4572-5EAAF7D13665}"/>
                </a:ext>
              </a:extLst>
            </p:cNvPr>
            <p:cNvSpPr/>
            <p:nvPr/>
          </p:nvSpPr>
          <p:spPr>
            <a:xfrm>
              <a:off x="0" y="6350"/>
              <a:ext cx="890570" cy="641349"/>
            </a:xfrm>
            <a:custGeom>
              <a:avLst/>
              <a:gdLst>
                <a:gd name="connsiteX0" fmla="*/ 0 w 1022836"/>
                <a:gd name="connsiteY0" fmla="*/ 0 h 736601"/>
                <a:gd name="connsiteX1" fmla="*/ 1022836 w 1022836"/>
                <a:gd name="connsiteY1" fmla="*/ 0 h 736601"/>
                <a:gd name="connsiteX2" fmla="*/ 1022694 w 1022836"/>
                <a:gd name="connsiteY2" fmla="*/ 1414 h 736601"/>
                <a:gd name="connsiteX3" fmla="*/ 120650 w 1022836"/>
                <a:gd name="connsiteY3" fmla="*/ 736601 h 736601"/>
                <a:gd name="connsiteX4" fmla="*/ 0 w 1022836"/>
                <a:gd name="connsiteY4" fmla="*/ 725956 h 73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36" h="736601">
                  <a:moveTo>
                    <a:pt x="0" y="0"/>
                  </a:moveTo>
                  <a:lnTo>
                    <a:pt x="1022836" y="0"/>
                  </a:lnTo>
                  <a:lnTo>
                    <a:pt x="1022694" y="1414"/>
                  </a:lnTo>
                  <a:cubicBezTo>
                    <a:pt x="936837" y="420984"/>
                    <a:pt x="565602" y="736601"/>
                    <a:pt x="120650" y="736601"/>
                  </a:cubicBezTo>
                  <a:lnTo>
                    <a:pt x="0" y="725956"/>
                  </a:lnTo>
                  <a:close/>
                </a:path>
              </a:pathLst>
            </a:custGeom>
            <a:solidFill>
              <a:srgbClr val="3F5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9DEF8D-F0B3-3680-9DE0-849E95855B78}"/>
                </a:ext>
              </a:extLst>
            </p:cNvPr>
            <p:cNvSpPr/>
            <p:nvPr/>
          </p:nvSpPr>
          <p:spPr>
            <a:xfrm>
              <a:off x="11010252" y="0"/>
              <a:ext cx="1181747" cy="784830"/>
            </a:xfrm>
            <a:custGeom>
              <a:avLst/>
              <a:gdLst>
                <a:gd name="connsiteX0" fmla="*/ 0 w 1357180"/>
                <a:gd name="connsiteY0" fmla="*/ 0 h 901340"/>
                <a:gd name="connsiteX1" fmla="*/ 1357180 w 1357180"/>
                <a:gd name="connsiteY1" fmla="*/ 0 h 901340"/>
                <a:gd name="connsiteX2" fmla="*/ 1357180 w 1357180"/>
                <a:gd name="connsiteY2" fmla="*/ 897058 h 901340"/>
                <a:gd name="connsiteX3" fmla="*/ 1272377 w 1357180"/>
                <a:gd name="connsiteY3" fmla="*/ 901340 h 901340"/>
                <a:gd name="connsiteX4" fmla="*/ 28004 w 1357180"/>
                <a:gd name="connsiteY4" fmla="*/ 76514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180" h="901340">
                  <a:moveTo>
                    <a:pt x="0" y="0"/>
                  </a:moveTo>
                  <a:lnTo>
                    <a:pt x="1357180" y="0"/>
                  </a:lnTo>
                  <a:lnTo>
                    <a:pt x="1357180" y="897058"/>
                  </a:lnTo>
                  <a:lnTo>
                    <a:pt x="1272377" y="901340"/>
                  </a:lnTo>
                  <a:cubicBezTo>
                    <a:pt x="712980" y="901340"/>
                    <a:pt x="233021" y="561230"/>
                    <a:pt x="28004" y="76514"/>
                  </a:cubicBezTo>
                  <a:close/>
                </a:path>
              </a:pathLst>
            </a:custGeom>
            <a:solidFill>
              <a:srgbClr val="7E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B909C20-5E71-35EA-13EA-826A4D41CD20}"/>
                </a:ext>
              </a:extLst>
            </p:cNvPr>
            <p:cNvSpPr/>
            <p:nvPr/>
          </p:nvSpPr>
          <p:spPr>
            <a:xfrm>
              <a:off x="158736" y="726156"/>
              <a:ext cx="573098" cy="195361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rgbClr val="30C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CAC5461-13C3-3BFE-4669-87B894BA47AC}"/>
                </a:ext>
              </a:extLst>
            </p:cNvPr>
            <p:cNvSpPr/>
            <p:nvPr/>
          </p:nvSpPr>
          <p:spPr>
            <a:xfrm rot="16200000">
              <a:off x="11928564" y="628351"/>
              <a:ext cx="392573" cy="133823"/>
            </a:xfrm>
            <a:custGeom>
              <a:avLst/>
              <a:gdLst>
                <a:gd name="connsiteX0" fmla="*/ 329107 w 658214"/>
                <a:gd name="connsiteY0" fmla="*/ 0 h 224376"/>
                <a:gd name="connsiteX1" fmla="*/ 656762 w 658214"/>
                <a:gd name="connsiteY1" fmla="*/ 217185 h 224376"/>
                <a:gd name="connsiteX2" fmla="*/ 658214 w 658214"/>
                <a:gd name="connsiteY2" fmla="*/ 224376 h 224376"/>
                <a:gd name="connsiteX3" fmla="*/ 0 w 658214"/>
                <a:gd name="connsiteY3" fmla="*/ 224376 h 224376"/>
                <a:gd name="connsiteX4" fmla="*/ 1452 w 658214"/>
                <a:gd name="connsiteY4" fmla="*/ 217185 h 224376"/>
                <a:gd name="connsiteX5" fmla="*/ 329107 w 658214"/>
                <a:gd name="connsiteY5" fmla="*/ 0 h 22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214" h="224376">
                  <a:moveTo>
                    <a:pt x="329107" y="0"/>
                  </a:moveTo>
                  <a:cubicBezTo>
                    <a:pt x="476401" y="0"/>
                    <a:pt x="602779" y="89555"/>
                    <a:pt x="656762" y="217185"/>
                  </a:cubicBezTo>
                  <a:lnTo>
                    <a:pt x="658214" y="224376"/>
                  </a:lnTo>
                  <a:lnTo>
                    <a:pt x="0" y="224376"/>
                  </a:lnTo>
                  <a:lnTo>
                    <a:pt x="1452" y="217185"/>
                  </a:lnTo>
                  <a:cubicBezTo>
                    <a:pt x="55435" y="89555"/>
                    <a:pt x="181813" y="0"/>
                    <a:pt x="32910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F98A1-2AA9-DA53-9EBE-B5273269547D}"/>
              </a:ext>
            </a:extLst>
          </p:cNvPr>
          <p:cNvSpPr txBox="1"/>
          <p:nvPr/>
        </p:nvSpPr>
        <p:spPr>
          <a:xfrm>
            <a:off x="394792" y="78456"/>
            <a:ext cx="72760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구현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그래프 구현 </a:t>
            </a:r>
            <a:endParaRPr lang="en-US" altLang="ko-KR" sz="1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7" y="0"/>
            <a:ext cx="782084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14" y="0"/>
            <a:ext cx="7905371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4" y="0"/>
            <a:ext cx="7398709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87" y="0"/>
            <a:ext cx="845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188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 민재</cp:lastModifiedBy>
  <cp:revision>33</cp:revision>
  <dcterms:created xsi:type="dcterms:W3CDTF">2023-05-10T21:46:31Z</dcterms:created>
  <dcterms:modified xsi:type="dcterms:W3CDTF">2023-05-29T18:01:30Z</dcterms:modified>
</cp:coreProperties>
</file>