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8" r:id="rId3"/>
    <p:sldId id="2183" r:id="rId4"/>
    <p:sldId id="2184" r:id="rId5"/>
    <p:sldId id="2185" r:id="rId6"/>
    <p:sldId id="2186" r:id="rId7"/>
    <p:sldId id="2187" r:id="rId8"/>
    <p:sldId id="2190" r:id="rId9"/>
    <p:sldId id="2191" r:id="rId10"/>
    <p:sldId id="2188" r:id="rId11"/>
    <p:sldId id="2167" r:id="rId12"/>
    <p:sldId id="2192" r:id="rId13"/>
    <p:sldId id="2193" r:id="rId14"/>
    <p:sldId id="2194" r:id="rId15"/>
    <p:sldId id="2195" r:id="rId16"/>
    <p:sldId id="2196" r:id="rId17"/>
    <p:sldId id="2197" r:id="rId18"/>
    <p:sldId id="2198" r:id="rId19"/>
    <p:sldId id="2199" r:id="rId20"/>
    <p:sldId id="2200" r:id="rId21"/>
    <p:sldId id="2201" r:id="rId22"/>
    <p:sldId id="2203" r:id="rId23"/>
    <p:sldId id="2202" r:id="rId24"/>
    <p:sldId id="2204" r:id="rId25"/>
    <p:sldId id="2205" r:id="rId26"/>
    <p:sldId id="2206" r:id="rId27"/>
    <p:sldId id="2207" r:id="rId28"/>
    <p:sldId id="2208" r:id="rId29"/>
    <p:sldId id="2209" r:id="rId30"/>
    <p:sldId id="2210" r:id="rId31"/>
    <p:sldId id="2211" r:id="rId32"/>
    <p:sldId id="2212" r:id="rId33"/>
    <p:sldId id="2162" r:id="rId34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D6E169-F934-4F65-8A85-DB000A7B2DE9}" v="45" dt="2021-03-12T08:20:37.595"/>
    <p1510:client id="{67907BCA-54E2-4C0E-8A68-B78BED0A02B7}" v="16" dt="2021-03-13T01:35:50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2032" autoAdjust="0"/>
  </p:normalViewPr>
  <p:slideViewPr>
    <p:cSldViewPr>
      <p:cViewPr varScale="1">
        <p:scale>
          <a:sx n="105" d="100"/>
          <a:sy n="105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" userId="5a3c9f99-5e0e-4c26-89a6-77d83ba9a5a4" providerId="ADAL" clId="{67907BCA-54E2-4C0E-8A68-B78BED0A02B7}"/>
    <pc:docChg chg="undo custSel addSld delSld modSld">
      <pc:chgData name="sean" userId="5a3c9f99-5e0e-4c26-89a6-77d83ba9a5a4" providerId="ADAL" clId="{67907BCA-54E2-4C0E-8A68-B78BED0A02B7}" dt="2021-03-13T01:35:50.443" v="233" actId="6549"/>
      <pc:docMkLst>
        <pc:docMk/>
      </pc:docMkLst>
      <pc:sldChg chg="delSp modSp mod">
        <pc:chgData name="sean" userId="5a3c9f99-5e0e-4c26-89a6-77d83ba9a5a4" providerId="ADAL" clId="{67907BCA-54E2-4C0E-8A68-B78BED0A02B7}" dt="2021-03-13T01:00:20.846" v="26"/>
        <pc:sldMkLst>
          <pc:docMk/>
          <pc:sldMk cId="450081598" sldId="2162"/>
        </pc:sldMkLst>
        <pc:spChg chg="mod">
          <ac:chgData name="sean" userId="5a3c9f99-5e0e-4c26-89a6-77d83ba9a5a4" providerId="ADAL" clId="{67907BCA-54E2-4C0E-8A68-B78BED0A02B7}" dt="2021-03-13T01:00:20.846" v="26"/>
          <ac:spMkLst>
            <pc:docMk/>
            <pc:sldMk cId="450081598" sldId="2162"/>
            <ac:spMk id="5" creationId="{00000000-0000-0000-0000-000000000000}"/>
          </ac:spMkLst>
        </pc:spChg>
        <pc:picChg chg="del">
          <ac:chgData name="sean" userId="5a3c9f99-5e0e-4c26-89a6-77d83ba9a5a4" providerId="ADAL" clId="{67907BCA-54E2-4C0E-8A68-B78BED0A02B7}" dt="2021-03-13T00:59:51.081" v="7" actId="478"/>
          <ac:picMkLst>
            <pc:docMk/>
            <pc:sldMk cId="450081598" sldId="2162"/>
            <ac:picMk id="6" creationId="{9EBF1D84-26F1-4397-89FE-B63F4A93C653}"/>
          </ac:picMkLst>
        </pc:picChg>
      </pc:sldChg>
      <pc:sldChg chg="del">
        <pc:chgData name="sean" userId="5a3c9f99-5e0e-4c26-89a6-77d83ba9a5a4" providerId="ADAL" clId="{67907BCA-54E2-4C0E-8A68-B78BED0A02B7}" dt="2021-03-13T00:59:33.927" v="1" actId="47"/>
        <pc:sldMkLst>
          <pc:docMk/>
          <pc:sldMk cId="2620739612" sldId="2177"/>
        </pc:sldMkLst>
      </pc:sldChg>
      <pc:sldChg chg="del">
        <pc:chgData name="sean" userId="5a3c9f99-5e0e-4c26-89a6-77d83ba9a5a4" providerId="ADAL" clId="{67907BCA-54E2-4C0E-8A68-B78BED0A02B7}" dt="2021-03-13T00:59:36.411" v="2" actId="47"/>
        <pc:sldMkLst>
          <pc:docMk/>
          <pc:sldMk cId="4163333581" sldId="2178"/>
        </pc:sldMkLst>
      </pc:sldChg>
      <pc:sldChg chg="del">
        <pc:chgData name="sean" userId="5a3c9f99-5e0e-4c26-89a6-77d83ba9a5a4" providerId="ADAL" clId="{67907BCA-54E2-4C0E-8A68-B78BED0A02B7}" dt="2021-03-13T00:59:38.396" v="3" actId="47"/>
        <pc:sldMkLst>
          <pc:docMk/>
          <pc:sldMk cId="3095336404" sldId="2179"/>
        </pc:sldMkLst>
      </pc:sldChg>
      <pc:sldChg chg="del">
        <pc:chgData name="sean" userId="5a3c9f99-5e0e-4c26-89a6-77d83ba9a5a4" providerId="ADAL" clId="{67907BCA-54E2-4C0E-8A68-B78BED0A02B7}" dt="2021-03-13T00:59:40.299" v="4" actId="47"/>
        <pc:sldMkLst>
          <pc:docMk/>
          <pc:sldMk cId="333208735" sldId="2180"/>
        </pc:sldMkLst>
      </pc:sldChg>
      <pc:sldChg chg="del">
        <pc:chgData name="sean" userId="5a3c9f99-5e0e-4c26-89a6-77d83ba9a5a4" providerId="ADAL" clId="{67907BCA-54E2-4C0E-8A68-B78BED0A02B7}" dt="2021-03-13T00:59:41.939" v="5" actId="47"/>
        <pc:sldMkLst>
          <pc:docMk/>
          <pc:sldMk cId="1362750865" sldId="2181"/>
        </pc:sldMkLst>
      </pc:sldChg>
      <pc:sldChg chg="del">
        <pc:chgData name="sean" userId="5a3c9f99-5e0e-4c26-89a6-77d83ba9a5a4" providerId="ADAL" clId="{67907BCA-54E2-4C0E-8A68-B78BED0A02B7}" dt="2021-03-13T00:59:43.768" v="6" actId="47"/>
        <pc:sldMkLst>
          <pc:docMk/>
          <pc:sldMk cId="1732087911" sldId="2182"/>
        </pc:sldMkLst>
      </pc:sldChg>
      <pc:sldChg chg="modSp mod">
        <pc:chgData name="sean" userId="5a3c9f99-5e0e-4c26-89a6-77d83ba9a5a4" providerId="ADAL" clId="{67907BCA-54E2-4C0E-8A68-B78BED0A02B7}" dt="2021-03-13T00:45:20.302" v="0" actId="1076"/>
        <pc:sldMkLst>
          <pc:docMk/>
          <pc:sldMk cId="2997386432" sldId="2204"/>
        </pc:sldMkLst>
        <pc:spChg chg="mod">
          <ac:chgData name="sean" userId="5a3c9f99-5e0e-4c26-89a6-77d83ba9a5a4" providerId="ADAL" clId="{67907BCA-54E2-4C0E-8A68-B78BED0A02B7}" dt="2021-03-13T00:45:20.302" v="0" actId="1076"/>
          <ac:spMkLst>
            <pc:docMk/>
            <pc:sldMk cId="2997386432" sldId="2204"/>
            <ac:spMk id="2" creationId="{53A36F23-60EA-4716-A341-9F90BA9A750B}"/>
          </ac:spMkLst>
        </pc:spChg>
      </pc:sldChg>
      <pc:sldChg chg="addSp modSp mod">
        <pc:chgData name="sean" userId="5a3c9f99-5e0e-4c26-89a6-77d83ba9a5a4" providerId="ADAL" clId="{67907BCA-54E2-4C0E-8A68-B78BED0A02B7}" dt="2021-03-13T01:11:07.290" v="32" actId="14100"/>
        <pc:sldMkLst>
          <pc:docMk/>
          <pc:sldMk cId="3453000499" sldId="2205"/>
        </pc:sldMkLst>
        <pc:picChg chg="add mod">
          <ac:chgData name="sean" userId="5a3c9f99-5e0e-4c26-89a6-77d83ba9a5a4" providerId="ADAL" clId="{67907BCA-54E2-4C0E-8A68-B78BED0A02B7}" dt="2021-03-13T01:11:07.290" v="32" actId="14100"/>
          <ac:picMkLst>
            <pc:docMk/>
            <pc:sldMk cId="3453000499" sldId="2205"/>
            <ac:picMk id="5" creationId="{6C0291C5-B4D4-478F-8BE1-006582D46087}"/>
          </ac:picMkLst>
        </pc:picChg>
      </pc:sldChg>
      <pc:sldChg chg="addSp delSp modSp add mod">
        <pc:chgData name="sean" userId="5a3c9f99-5e0e-4c26-89a6-77d83ba9a5a4" providerId="ADAL" clId="{67907BCA-54E2-4C0E-8A68-B78BED0A02B7}" dt="2021-03-13T01:17:18.865" v="91" actId="1076"/>
        <pc:sldMkLst>
          <pc:docMk/>
          <pc:sldMk cId="2168458949" sldId="2206"/>
        </pc:sldMkLst>
        <pc:spChg chg="mod">
          <ac:chgData name="sean" userId="5a3c9f99-5e0e-4c26-89a6-77d83ba9a5a4" providerId="ADAL" clId="{67907BCA-54E2-4C0E-8A68-B78BED0A02B7}" dt="2021-03-13T01:13:44.290" v="37" actId="255"/>
          <ac:spMkLst>
            <pc:docMk/>
            <pc:sldMk cId="2168458949" sldId="2206"/>
            <ac:spMk id="2" creationId="{53A36F23-60EA-4716-A341-9F90BA9A750B}"/>
          </ac:spMkLst>
        </pc:spChg>
        <pc:spChg chg="mod">
          <ac:chgData name="sean" userId="5a3c9f99-5e0e-4c26-89a6-77d83ba9a5a4" providerId="ADAL" clId="{67907BCA-54E2-4C0E-8A68-B78BED0A02B7}" dt="2021-03-13T01:12:13.775" v="33"/>
          <ac:spMkLst>
            <pc:docMk/>
            <pc:sldMk cId="2168458949" sldId="2206"/>
            <ac:spMk id="4" creationId="{67ECEFBD-2AF8-4E0B-BC42-DBB083845D7B}"/>
          </ac:spMkLst>
        </pc:spChg>
        <pc:spChg chg="add mod">
          <ac:chgData name="sean" userId="5a3c9f99-5e0e-4c26-89a6-77d83ba9a5a4" providerId="ADAL" clId="{67907BCA-54E2-4C0E-8A68-B78BED0A02B7}" dt="2021-03-13T01:17:18.865" v="91" actId="1076"/>
          <ac:spMkLst>
            <pc:docMk/>
            <pc:sldMk cId="2168458949" sldId="2206"/>
            <ac:spMk id="8" creationId="{7DAD0554-A97C-4B0D-89C8-A13CD812598F}"/>
          </ac:spMkLst>
        </pc:spChg>
        <pc:picChg chg="add del mod">
          <ac:chgData name="sean" userId="5a3c9f99-5e0e-4c26-89a6-77d83ba9a5a4" providerId="ADAL" clId="{67907BCA-54E2-4C0E-8A68-B78BED0A02B7}" dt="2021-03-13T01:10:59.978" v="30" actId="21"/>
          <ac:picMkLst>
            <pc:docMk/>
            <pc:sldMk cId="2168458949" sldId="2206"/>
            <ac:picMk id="5" creationId="{8A4CEF11-C97D-439F-A8C4-B214888B22B2}"/>
          </ac:picMkLst>
        </pc:picChg>
        <pc:picChg chg="add mod">
          <ac:chgData name="sean" userId="5a3c9f99-5e0e-4c26-89a6-77d83ba9a5a4" providerId="ADAL" clId="{67907BCA-54E2-4C0E-8A68-B78BED0A02B7}" dt="2021-03-13T01:15:27.927" v="41" actId="14100"/>
          <ac:picMkLst>
            <pc:docMk/>
            <pc:sldMk cId="2168458949" sldId="2206"/>
            <ac:picMk id="7" creationId="{693D4710-AA1D-4239-BD71-26D9D57B2981}"/>
          </ac:picMkLst>
        </pc:picChg>
      </pc:sldChg>
      <pc:sldChg chg="addSp delSp modSp add mod">
        <pc:chgData name="sean" userId="5a3c9f99-5e0e-4c26-89a6-77d83ba9a5a4" providerId="ADAL" clId="{67907BCA-54E2-4C0E-8A68-B78BED0A02B7}" dt="2021-03-13T01:23:08.349" v="138" actId="6549"/>
        <pc:sldMkLst>
          <pc:docMk/>
          <pc:sldMk cId="1063810469" sldId="2207"/>
        </pc:sldMkLst>
        <pc:spChg chg="mod">
          <ac:chgData name="sean" userId="5a3c9f99-5e0e-4c26-89a6-77d83ba9a5a4" providerId="ADAL" clId="{67907BCA-54E2-4C0E-8A68-B78BED0A02B7}" dt="2021-03-13T01:23:08.349" v="138" actId="6549"/>
          <ac:spMkLst>
            <pc:docMk/>
            <pc:sldMk cId="1063810469" sldId="2207"/>
            <ac:spMk id="2" creationId="{53A36F23-60EA-4716-A341-9F90BA9A750B}"/>
          </ac:spMkLst>
        </pc:spChg>
        <pc:spChg chg="del">
          <ac:chgData name="sean" userId="5a3c9f99-5e0e-4c26-89a6-77d83ba9a5a4" providerId="ADAL" clId="{67907BCA-54E2-4C0E-8A68-B78BED0A02B7}" dt="2021-03-13T01:18:50.787" v="94" actId="478"/>
          <ac:spMkLst>
            <pc:docMk/>
            <pc:sldMk cId="1063810469" sldId="2207"/>
            <ac:spMk id="8" creationId="{7DAD0554-A97C-4B0D-89C8-A13CD812598F}"/>
          </ac:spMkLst>
        </pc:spChg>
        <pc:picChg chg="add mod">
          <ac:chgData name="sean" userId="5a3c9f99-5e0e-4c26-89a6-77d83ba9a5a4" providerId="ADAL" clId="{67907BCA-54E2-4C0E-8A68-B78BED0A02B7}" dt="2021-03-13T01:22:36.131" v="132" actId="1076"/>
          <ac:picMkLst>
            <pc:docMk/>
            <pc:sldMk cId="1063810469" sldId="2207"/>
            <ac:picMk id="5" creationId="{824C14B8-5BC7-4AD9-94B1-9CB6D2ADF086}"/>
          </ac:picMkLst>
        </pc:picChg>
        <pc:picChg chg="del">
          <ac:chgData name="sean" userId="5a3c9f99-5e0e-4c26-89a6-77d83ba9a5a4" providerId="ADAL" clId="{67907BCA-54E2-4C0E-8A68-B78BED0A02B7}" dt="2021-03-13T01:18:47.959" v="93" actId="478"/>
          <ac:picMkLst>
            <pc:docMk/>
            <pc:sldMk cId="1063810469" sldId="2207"/>
            <ac:picMk id="7" creationId="{693D4710-AA1D-4239-BD71-26D9D57B2981}"/>
          </ac:picMkLst>
        </pc:picChg>
      </pc:sldChg>
      <pc:sldChg chg="addSp delSp modSp add mod">
        <pc:chgData name="sean" userId="5a3c9f99-5e0e-4c26-89a6-77d83ba9a5a4" providerId="ADAL" clId="{67907BCA-54E2-4C0E-8A68-B78BED0A02B7}" dt="2021-03-13T01:25:36.756" v="165" actId="1076"/>
        <pc:sldMkLst>
          <pc:docMk/>
          <pc:sldMk cId="2214340448" sldId="2208"/>
        </pc:sldMkLst>
        <pc:spChg chg="mod">
          <ac:chgData name="sean" userId="5a3c9f99-5e0e-4c26-89a6-77d83ba9a5a4" providerId="ADAL" clId="{67907BCA-54E2-4C0E-8A68-B78BED0A02B7}" dt="2021-03-13T01:24:41.709" v="160" actId="6549"/>
          <ac:spMkLst>
            <pc:docMk/>
            <pc:sldMk cId="2214340448" sldId="2208"/>
            <ac:spMk id="2" creationId="{53A36F23-60EA-4716-A341-9F90BA9A750B}"/>
          </ac:spMkLst>
        </pc:spChg>
        <pc:picChg chg="del">
          <ac:chgData name="sean" userId="5a3c9f99-5e0e-4c26-89a6-77d83ba9a5a4" providerId="ADAL" clId="{67907BCA-54E2-4C0E-8A68-B78BED0A02B7}" dt="2021-03-13T01:25:18.115" v="161" actId="478"/>
          <ac:picMkLst>
            <pc:docMk/>
            <pc:sldMk cId="2214340448" sldId="2208"/>
            <ac:picMk id="5" creationId="{824C14B8-5BC7-4AD9-94B1-9CB6D2ADF086}"/>
          </ac:picMkLst>
        </pc:picChg>
        <pc:picChg chg="add mod">
          <ac:chgData name="sean" userId="5a3c9f99-5e0e-4c26-89a6-77d83ba9a5a4" providerId="ADAL" clId="{67907BCA-54E2-4C0E-8A68-B78BED0A02B7}" dt="2021-03-13T01:25:36.756" v="165" actId="1076"/>
          <ac:picMkLst>
            <pc:docMk/>
            <pc:sldMk cId="2214340448" sldId="2208"/>
            <ac:picMk id="6" creationId="{861A28AA-E587-40AB-A968-D2476786A1F1}"/>
          </ac:picMkLst>
        </pc:picChg>
      </pc:sldChg>
      <pc:sldChg chg="addSp delSp modSp add mod">
        <pc:chgData name="sean" userId="5a3c9f99-5e0e-4c26-89a6-77d83ba9a5a4" providerId="ADAL" clId="{67907BCA-54E2-4C0E-8A68-B78BED0A02B7}" dt="2021-03-13T01:28:03.162" v="189" actId="1076"/>
        <pc:sldMkLst>
          <pc:docMk/>
          <pc:sldMk cId="2715107148" sldId="2209"/>
        </pc:sldMkLst>
        <pc:spChg chg="mod">
          <ac:chgData name="sean" userId="5a3c9f99-5e0e-4c26-89a6-77d83ba9a5a4" providerId="ADAL" clId="{67907BCA-54E2-4C0E-8A68-B78BED0A02B7}" dt="2021-03-13T01:27:05.927" v="184" actId="255"/>
          <ac:spMkLst>
            <pc:docMk/>
            <pc:sldMk cId="2715107148" sldId="2209"/>
            <ac:spMk id="2" creationId="{53A36F23-60EA-4716-A341-9F90BA9A750B}"/>
          </ac:spMkLst>
        </pc:spChg>
        <pc:picChg chg="add mod">
          <ac:chgData name="sean" userId="5a3c9f99-5e0e-4c26-89a6-77d83ba9a5a4" providerId="ADAL" clId="{67907BCA-54E2-4C0E-8A68-B78BED0A02B7}" dt="2021-03-13T01:28:03.162" v="189" actId="1076"/>
          <ac:picMkLst>
            <pc:docMk/>
            <pc:sldMk cId="2715107148" sldId="2209"/>
            <ac:picMk id="5" creationId="{5754D4B0-CACB-42B9-940C-527186DAB578}"/>
          </ac:picMkLst>
        </pc:picChg>
        <pc:picChg chg="del">
          <ac:chgData name="sean" userId="5a3c9f99-5e0e-4c26-89a6-77d83ba9a5a4" providerId="ADAL" clId="{67907BCA-54E2-4C0E-8A68-B78BED0A02B7}" dt="2021-03-13T01:27:52.443" v="185" actId="478"/>
          <ac:picMkLst>
            <pc:docMk/>
            <pc:sldMk cId="2715107148" sldId="2209"/>
            <ac:picMk id="6" creationId="{861A28AA-E587-40AB-A968-D2476786A1F1}"/>
          </ac:picMkLst>
        </pc:picChg>
      </pc:sldChg>
      <pc:sldChg chg="addSp delSp modSp add mod">
        <pc:chgData name="sean" userId="5a3c9f99-5e0e-4c26-89a6-77d83ba9a5a4" providerId="ADAL" clId="{67907BCA-54E2-4C0E-8A68-B78BED0A02B7}" dt="2021-03-13T01:31:13.490" v="195" actId="14100"/>
        <pc:sldMkLst>
          <pc:docMk/>
          <pc:sldMk cId="936810306" sldId="2210"/>
        </pc:sldMkLst>
        <pc:spChg chg="del">
          <ac:chgData name="sean" userId="5a3c9f99-5e0e-4c26-89a6-77d83ba9a5a4" providerId="ADAL" clId="{67907BCA-54E2-4C0E-8A68-B78BED0A02B7}" dt="2021-03-13T01:30:31.068" v="191" actId="478"/>
          <ac:spMkLst>
            <pc:docMk/>
            <pc:sldMk cId="936810306" sldId="2210"/>
            <ac:spMk id="2" creationId="{53A36F23-60EA-4716-A341-9F90BA9A750B}"/>
          </ac:spMkLst>
        </pc:spChg>
        <pc:picChg chg="del">
          <ac:chgData name="sean" userId="5a3c9f99-5e0e-4c26-89a6-77d83ba9a5a4" providerId="ADAL" clId="{67907BCA-54E2-4C0E-8A68-B78BED0A02B7}" dt="2021-03-13T01:30:34.193" v="192" actId="478"/>
          <ac:picMkLst>
            <pc:docMk/>
            <pc:sldMk cId="936810306" sldId="2210"/>
            <ac:picMk id="5" creationId="{5754D4B0-CACB-42B9-940C-527186DAB578}"/>
          </ac:picMkLst>
        </pc:picChg>
        <pc:picChg chg="add mod">
          <ac:chgData name="sean" userId="5a3c9f99-5e0e-4c26-89a6-77d83ba9a5a4" providerId="ADAL" clId="{67907BCA-54E2-4C0E-8A68-B78BED0A02B7}" dt="2021-03-13T01:31:13.490" v="195" actId="14100"/>
          <ac:picMkLst>
            <pc:docMk/>
            <pc:sldMk cId="936810306" sldId="2210"/>
            <ac:picMk id="6" creationId="{A2D0BFA1-7850-4013-866C-05EEFDC5754C}"/>
          </ac:picMkLst>
        </pc:picChg>
      </pc:sldChg>
      <pc:sldChg chg="addSp delSp modSp add mod">
        <pc:chgData name="sean" userId="5a3c9f99-5e0e-4c26-89a6-77d83ba9a5a4" providerId="ADAL" clId="{67907BCA-54E2-4C0E-8A68-B78BED0A02B7}" dt="2021-03-13T01:33:18.787" v="202" actId="14100"/>
        <pc:sldMkLst>
          <pc:docMk/>
          <pc:sldMk cId="1833707756" sldId="2211"/>
        </pc:sldMkLst>
        <pc:spChg chg="mod">
          <ac:chgData name="sean" userId="5a3c9f99-5e0e-4c26-89a6-77d83ba9a5a4" providerId="ADAL" clId="{67907BCA-54E2-4C0E-8A68-B78BED0A02B7}" dt="2021-03-13T01:32:50.162" v="197"/>
          <ac:spMkLst>
            <pc:docMk/>
            <pc:sldMk cId="1833707756" sldId="2211"/>
            <ac:spMk id="4" creationId="{67ECEFBD-2AF8-4E0B-BC42-DBB083845D7B}"/>
          </ac:spMkLst>
        </pc:spChg>
        <pc:picChg chg="add mod">
          <ac:chgData name="sean" userId="5a3c9f99-5e0e-4c26-89a6-77d83ba9a5a4" providerId="ADAL" clId="{67907BCA-54E2-4C0E-8A68-B78BED0A02B7}" dt="2021-03-13T01:33:18.787" v="202" actId="14100"/>
          <ac:picMkLst>
            <pc:docMk/>
            <pc:sldMk cId="1833707756" sldId="2211"/>
            <ac:picMk id="3" creationId="{643969EA-235E-432E-A8AA-2BDEEAB8FF32}"/>
          </ac:picMkLst>
        </pc:picChg>
        <pc:picChg chg="del">
          <ac:chgData name="sean" userId="5a3c9f99-5e0e-4c26-89a6-77d83ba9a5a4" providerId="ADAL" clId="{67907BCA-54E2-4C0E-8A68-B78BED0A02B7}" dt="2021-03-13T01:32:52.381" v="198" actId="478"/>
          <ac:picMkLst>
            <pc:docMk/>
            <pc:sldMk cId="1833707756" sldId="2211"/>
            <ac:picMk id="6" creationId="{A2D0BFA1-7850-4013-866C-05EEFDC5754C}"/>
          </ac:picMkLst>
        </pc:picChg>
      </pc:sldChg>
      <pc:sldChg chg="delSp modSp add mod">
        <pc:chgData name="sean" userId="5a3c9f99-5e0e-4c26-89a6-77d83ba9a5a4" providerId="ADAL" clId="{67907BCA-54E2-4C0E-8A68-B78BED0A02B7}" dt="2021-03-13T01:35:50.443" v="233" actId="6549"/>
        <pc:sldMkLst>
          <pc:docMk/>
          <pc:sldMk cId="2390324056" sldId="2212"/>
        </pc:sldMkLst>
        <pc:spChg chg="mod">
          <ac:chgData name="sean" userId="5a3c9f99-5e0e-4c26-89a6-77d83ba9a5a4" providerId="ADAL" clId="{67907BCA-54E2-4C0E-8A68-B78BED0A02B7}" dt="2021-03-13T01:35:50.443" v="233" actId="6549"/>
          <ac:spMkLst>
            <pc:docMk/>
            <pc:sldMk cId="2390324056" sldId="2212"/>
            <ac:spMk id="2" creationId="{53A36F23-60EA-4716-A341-9F90BA9A750B}"/>
          </ac:spMkLst>
        </pc:spChg>
        <pc:spChg chg="mod">
          <ac:chgData name="sean" userId="5a3c9f99-5e0e-4c26-89a6-77d83ba9a5a4" providerId="ADAL" clId="{67907BCA-54E2-4C0E-8A68-B78BED0A02B7}" dt="2021-03-13T01:34:24.240" v="205"/>
          <ac:spMkLst>
            <pc:docMk/>
            <pc:sldMk cId="2390324056" sldId="2212"/>
            <ac:spMk id="4" creationId="{67ECEFBD-2AF8-4E0B-BC42-DBB083845D7B}"/>
          </ac:spMkLst>
        </pc:spChg>
        <pc:picChg chg="del">
          <ac:chgData name="sean" userId="5a3c9f99-5e0e-4c26-89a6-77d83ba9a5a4" providerId="ADAL" clId="{67907BCA-54E2-4C0E-8A68-B78BED0A02B7}" dt="2021-03-13T01:33:46.006" v="204" actId="478"/>
          <ac:picMkLst>
            <pc:docMk/>
            <pc:sldMk cId="2390324056" sldId="2212"/>
            <ac:picMk id="5" creationId="{824C14B8-5BC7-4AD9-94B1-9CB6D2ADF086}"/>
          </ac:picMkLst>
        </pc:picChg>
      </pc:sldChg>
    </pc:docChg>
  </pc:docChgLst>
  <pc:docChgLst>
    <pc:chgData name="sean" userId="5a3c9f99-5e0e-4c26-89a6-77d83ba9a5a4" providerId="ADAL" clId="{56D6E169-F934-4F65-8A85-DB000A7B2DE9}"/>
    <pc:docChg chg="undo custSel addSld delSld modSld">
      <pc:chgData name="sean" userId="5a3c9f99-5e0e-4c26-89a6-77d83ba9a5a4" providerId="ADAL" clId="{56D6E169-F934-4F65-8A85-DB000A7B2DE9}" dt="2021-03-12T08:24:21.305" v="751" actId="1076"/>
      <pc:docMkLst>
        <pc:docMk/>
      </pc:docMkLst>
      <pc:sldChg chg="addSp delSp modSp mod">
        <pc:chgData name="sean" userId="5a3c9f99-5e0e-4c26-89a6-77d83ba9a5a4" providerId="ADAL" clId="{56D6E169-F934-4F65-8A85-DB000A7B2DE9}" dt="2021-03-12T07:05:26" v="332" actId="478"/>
        <pc:sldMkLst>
          <pc:docMk/>
          <pc:sldMk cId="1447712188" sldId="278"/>
        </pc:sldMkLst>
        <pc:spChg chg="mod">
          <ac:chgData name="sean" userId="5a3c9f99-5e0e-4c26-89a6-77d83ba9a5a4" providerId="ADAL" clId="{56D6E169-F934-4F65-8A85-DB000A7B2DE9}" dt="2021-03-12T05:38:14.449" v="0" actId="20577"/>
          <ac:spMkLst>
            <pc:docMk/>
            <pc:sldMk cId="1447712188" sldId="278"/>
            <ac:spMk id="53" creationId="{00000000-0000-0000-0000-000000000000}"/>
          </ac:spMkLst>
        </pc:spChg>
        <pc:spChg chg="mod">
          <ac:chgData name="sean" userId="5a3c9f99-5e0e-4c26-89a6-77d83ba9a5a4" providerId="ADAL" clId="{56D6E169-F934-4F65-8A85-DB000A7B2DE9}" dt="2021-03-12T05:45:58.230" v="81"/>
          <ac:spMkLst>
            <pc:docMk/>
            <pc:sldMk cId="1447712188" sldId="278"/>
            <ac:spMk id="61" creationId="{00000000-0000-0000-0000-000000000000}"/>
          </ac:spMkLst>
        </pc:spChg>
        <pc:spChg chg="mod">
          <ac:chgData name="sean" userId="5a3c9f99-5e0e-4c26-89a6-77d83ba9a5a4" providerId="ADAL" clId="{56D6E169-F934-4F65-8A85-DB000A7B2DE9}" dt="2021-03-12T05:46:15.289" v="110"/>
          <ac:spMkLst>
            <pc:docMk/>
            <pc:sldMk cId="1447712188" sldId="278"/>
            <ac:spMk id="62" creationId="{00000000-0000-0000-0000-000000000000}"/>
          </ac:spMkLst>
        </pc:spChg>
        <pc:spChg chg="mod">
          <ac:chgData name="sean" userId="5a3c9f99-5e0e-4c26-89a6-77d83ba9a5a4" providerId="ADAL" clId="{56D6E169-F934-4F65-8A85-DB000A7B2DE9}" dt="2021-03-12T05:46:33.284" v="142"/>
          <ac:spMkLst>
            <pc:docMk/>
            <pc:sldMk cId="1447712188" sldId="278"/>
            <ac:spMk id="63" creationId="{00000000-0000-0000-0000-000000000000}"/>
          </ac:spMkLst>
        </pc:spChg>
        <pc:spChg chg="mod">
          <ac:chgData name="sean" userId="5a3c9f99-5e0e-4c26-89a6-77d83ba9a5a4" providerId="ADAL" clId="{56D6E169-F934-4F65-8A85-DB000A7B2DE9}" dt="2021-03-12T07:05:21.501" v="331"/>
          <ac:spMkLst>
            <pc:docMk/>
            <pc:sldMk cId="1447712188" sldId="278"/>
            <ac:spMk id="64" creationId="{A686F174-FDCB-42BA-84C6-7870532CD3CE}"/>
          </ac:spMkLst>
        </pc:spChg>
        <pc:spChg chg="mod">
          <ac:chgData name="sean" userId="5a3c9f99-5e0e-4c26-89a6-77d83ba9a5a4" providerId="ADAL" clId="{56D6E169-F934-4F65-8A85-DB000A7B2DE9}" dt="2021-03-12T05:40:00.861" v="53" actId="207"/>
          <ac:spMkLst>
            <pc:docMk/>
            <pc:sldMk cId="1447712188" sldId="278"/>
            <ac:spMk id="66" creationId="{CC9FC72E-68EF-4676-8563-C02330358D25}"/>
          </ac:spMkLst>
        </pc:spChg>
        <pc:spChg chg="mod">
          <ac:chgData name="sean" userId="5a3c9f99-5e0e-4c26-89a6-77d83ba9a5a4" providerId="ADAL" clId="{56D6E169-F934-4F65-8A85-DB000A7B2DE9}" dt="2021-03-12T05:40:00.861" v="53" actId="207"/>
          <ac:spMkLst>
            <pc:docMk/>
            <pc:sldMk cId="1447712188" sldId="278"/>
            <ac:spMk id="71" creationId="{BA3A9DC7-40E7-4407-BC5C-7F95A3639D36}"/>
          </ac:spMkLst>
        </pc:spChg>
        <pc:spChg chg="mod">
          <ac:chgData name="sean" userId="5a3c9f99-5e0e-4c26-89a6-77d83ba9a5a4" providerId="ADAL" clId="{56D6E169-F934-4F65-8A85-DB000A7B2DE9}" dt="2021-03-12T05:40:00.861" v="53" actId="207"/>
          <ac:spMkLst>
            <pc:docMk/>
            <pc:sldMk cId="1447712188" sldId="278"/>
            <ac:spMk id="76" creationId="{F65AE101-DB15-441D-B59A-7EA438EA5667}"/>
          </ac:spMkLst>
        </pc:spChg>
        <pc:spChg chg="mod">
          <ac:chgData name="sean" userId="5a3c9f99-5e0e-4c26-89a6-77d83ba9a5a4" providerId="ADAL" clId="{56D6E169-F934-4F65-8A85-DB000A7B2DE9}" dt="2021-03-12T05:40:00.861" v="53" actId="207"/>
          <ac:spMkLst>
            <pc:docMk/>
            <pc:sldMk cId="1447712188" sldId="278"/>
            <ac:spMk id="81" creationId="{F6FDC28E-45A8-4069-A0CA-FE6C9839C64B}"/>
          </ac:spMkLst>
        </pc:spChg>
        <pc:spChg chg="mod">
          <ac:chgData name="sean" userId="5a3c9f99-5e0e-4c26-89a6-77d83ba9a5a4" providerId="ADAL" clId="{56D6E169-F934-4F65-8A85-DB000A7B2DE9}" dt="2021-03-12T05:40:00.861" v="53" actId="207"/>
          <ac:spMkLst>
            <pc:docMk/>
            <pc:sldMk cId="1447712188" sldId="278"/>
            <ac:spMk id="82" creationId="{11B2D27C-343B-4237-A013-D5979CBE9F9D}"/>
          </ac:spMkLst>
        </pc:spChg>
        <pc:spChg chg="mod">
          <ac:chgData name="sean" userId="5a3c9f99-5e0e-4c26-89a6-77d83ba9a5a4" providerId="ADAL" clId="{56D6E169-F934-4F65-8A85-DB000A7B2DE9}" dt="2021-03-12T05:40:00.861" v="53" actId="207"/>
          <ac:spMkLst>
            <pc:docMk/>
            <pc:sldMk cId="1447712188" sldId="278"/>
            <ac:spMk id="84" creationId="{821D4AE6-B305-42C5-9ACE-D9717E8F82AD}"/>
          </ac:spMkLst>
        </pc:spChg>
        <pc:spChg chg="mod">
          <ac:chgData name="sean" userId="5a3c9f99-5e0e-4c26-89a6-77d83ba9a5a4" providerId="ADAL" clId="{56D6E169-F934-4F65-8A85-DB000A7B2DE9}" dt="2021-03-12T05:38:33.241" v="22" actId="20577"/>
          <ac:spMkLst>
            <pc:docMk/>
            <pc:sldMk cId="1447712188" sldId="278"/>
            <ac:spMk id="85" creationId="{00000000-0000-0000-0000-000000000000}"/>
          </ac:spMkLst>
        </pc:spChg>
        <pc:spChg chg="mod">
          <ac:chgData name="sean" userId="5a3c9f99-5e0e-4c26-89a6-77d83ba9a5a4" providerId="ADAL" clId="{56D6E169-F934-4F65-8A85-DB000A7B2DE9}" dt="2021-03-12T05:38:44.254" v="26" actId="20577"/>
          <ac:spMkLst>
            <pc:docMk/>
            <pc:sldMk cId="1447712188" sldId="278"/>
            <ac:spMk id="87" creationId="{00000000-0000-0000-0000-000000000000}"/>
          </ac:spMkLst>
        </pc:spChg>
        <pc:spChg chg="add del mod">
          <ac:chgData name="sean" userId="5a3c9f99-5e0e-4c26-89a6-77d83ba9a5a4" providerId="ADAL" clId="{56D6E169-F934-4F65-8A85-DB000A7B2DE9}" dt="2021-03-12T07:05:26" v="332" actId="478"/>
          <ac:spMkLst>
            <pc:docMk/>
            <pc:sldMk cId="1447712188" sldId="278"/>
            <ac:spMk id="88" creationId="{A619D5F4-89E0-4104-81E5-7634F11586F6}"/>
          </ac:spMkLst>
        </pc:spChg>
        <pc:grpChg chg="add del mod">
          <ac:chgData name="sean" userId="5a3c9f99-5e0e-4c26-89a6-77d83ba9a5a4" providerId="ADAL" clId="{56D6E169-F934-4F65-8A85-DB000A7B2DE9}" dt="2021-03-12T07:05:26" v="332" actId="478"/>
          <ac:grpSpMkLst>
            <pc:docMk/>
            <pc:sldMk cId="1447712188" sldId="278"/>
            <ac:grpSpMk id="65" creationId="{D1EF4638-653D-45BE-8416-EA52366B0773}"/>
          </ac:grpSpMkLst>
        </pc:grpChg>
      </pc:sldChg>
      <pc:sldChg chg="addSp delSp modSp del mod">
        <pc:chgData name="sean" userId="5a3c9f99-5e0e-4c26-89a6-77d83ba9a5a4" providerId="ADAL" clId="{56D6E169-F934-4F65-8A85-DB000A7B2DE9}" dt="2021-03-12T06:19:12.325" v="182" actId="47"/>
        <pc:sldMkLst>
          <pc:docMk/>
          <pc:sldMk cId="4200915137" sldId="282"/>
        </pc:sldMkLst>
        <pc:spChg chg="add mod">
          <ac:chgData name="sean" userId="5a3c9f99-5e0e-4c26-89a6-77d83ba9a5a4" providerId="ADAL" clId="{56D6E169-F934-4F65-8A85-DB000A7B2DE9}" dt="2021-03-12T06:18:40.329" v="181"/>
          <ac:spMkLst>
            <pc:docMk/>
            <pc:sldMk cId="4200915137" sldId="282"/>
            <ac:spMk id="5" creationId="{B879E48A-BD1B-4AB0-BA7D-FDADB39CE3C4}"/>
          </ac:spMkLst>
        </pc:spChg>
        <pc:spChg chg="add mod">
          <ac:chgData name="sean" userId="5a3c9f99-5e0e-4c26-89a6-77d83ba9a5a4" providerId="ADAL" clId="{56D6E169-F934-4F65-8A85-DB000A7B2DE9}" dt="2021-03-12T06:18:40.329" v="181"/>
          <ac:spMkLst>
            <pc:docMk/>
            <pc:sldMk cId="4200915137" sldId="282"/>
            <ac:spMk id="6" creationId="{7E829942-B800-4754-B61A-4EA9786E8CCA}"/>
          </ac:spMkLst>
        </pc:spChg>
        <pc:spChg chg="mod">
          <ac:chgData name="sean" userId="5a3c9f99-5e0e-4c26-89a6-77d83ba9a5a4" providerId="ADAL" clId="{56D6E169-F934-4F65-8A85-DB000A7B2DE9}" dt="2021-03-12T05:47:42.889" v="179"/>
          <ac:spMkLst>
            <pc:docMk/>
            <pc:sldMk cId="4200915137" sldId="282"/>
            <ac:spMk id="9" creationId="{00000000-0000-0000-0000-000000000000}"/>
          </ac:spMkLst>
        </pc:spChg>
        <pc:picChg chg="del">
          <ac:chgData name="sean" userId="5a3c9f99-5e0e-4c26-89a6-77d83ba9a5a4" providerId="ADAL" clId="{56D6E169-F934-4F65-8A85-DB000A7B2DE9}" dt="2021-03-12T06:18:10.195" v="180" actId="478"/>
          <ac:picMkLst>
            <pc:docMk/>
            <pc:sldMk cId="4200915137" sldId="282"/>
            <ac:picMk id="4" creationId="{72F9C255-FB80-4029-B031-0EDEDE11D7CB}"/>
          </ac:picMkLst>
        </pc:picChg>
      </pc:sldChg>
      <pc:sldChg chg="del">
        <pc:chgData name="sean" userId="5a3c9f99-5e0e-4c26-89a6-77d83ba9a5a4" providerId="ADAL" clId="{56D6E169-F934-4F65-8A85-DB000A7B2DE9}" dt="2021-03-12T07:39:56.787" v="509" actId="47"/>
        <pc:sldMkLst>
          <pc:docMk/>
          <pc:sldMk cId="3708612617" sldId="301"/>
        </pc:sldMkLst>
      </pc:sldChg>
      <pc:sldChg chg="del">
        <pc:chgData name="sean" userId="5a3c9f99-5e0e-4c26-89a6-77d83ba9a5a4" providerId="ADAL" clId="{56D6E169-F934-4F65-8A85-DB000A7B2DE9}" dt="2021-03-12T07:39:51.570" v="507" actId="47"/>
        <pc:sldMkLst>
          <pc:docMk/>
          <pc:sldMk cId="3766490547" sldId="303"/>
        </pc:sldMkLst>
      </pc:sldChg>
      <pc:sldChg chg="del">
        <pc:chgData name="sean" userId="5a3c9f99-5e0e-4c26-89a6-77d83ba9a5a4" providerId="ADAL" clId="{56D6E169-F934-4F65-8A85-DB000A7B2DE9}" dt="2021-03-12T07:59:09.310" v="614" actId="47"/>
        <pc:sldMkLst>
          <pc:docMk/>
          <pc:sldMk cId="1573164252" sldId="2154"/>
        </pc:sldMkLst>
      </pc:sldChg>
      <pc:sldChg chg="del">
        <pc:chgData name="sean" userId="5a3c9f99-5e0e-4c26-89a6-77d83ba9a5a4" providerId="ADAL" clId="{56D6E169-F934-4F65-8A85-DB000A7B2DE9}" dt="2021-03-12T06:54:11.188" v="313" actId="47"/>
        <pc:sldMkLst>
          <pc:docMk/>
          <pc:sldMk cId="3389598995" sldId="2163"/>
        </pc:sldMkLst>
      </pc:sldChg>
      <pc:sldChg chg="del">
        <pc:chgData name="sean" userId="5a3c9f99-5e0e-4c26-89a6-77d83ba9a5a4" providerId="ADAL" clId="{56D6E169-F934-4F65-8A85-DB000A7B2DE9}" dt="2021-03-12T06:54:13.016" v="314" actId="47"/>
        <pc:sldMkLst>
          <pc:docMk/>
          <pc:sldMk cId="2611788519" sldId="2164"/>
        </pc:sldMkLst>
      </pc:sldChg>
      <pc:sldChg chg="del">
        <pc:chgData name="sean" userId="5a3c9f99-5e0e-4c26-89a6-77d83ba9a5a4" providerId="ADAL" clId="{56D6E169-F934-4F65-8A85-DB000A7B2DE9}" dt="2021-03-12T06:54:15.172" v="315" actId="47"/>
        <pc:sldMkLst>
          <pc:docMk/>
          <pc:sldMk cId="456085998" sldId="2165"/>
        </pc:sldMkLst>
      </pc:sldChg>
      <pc:sldChg chg="del">
        <pc:chgData name="sean" userId="5a3c9f99-5e0e-4c26-89a6-77d83ba9a5a4" providerId="ADAL" clId="{56D6E169-F934-4F65-8A85-DB000A7B2DE9}" dt="2021-03-12T06:54:17.530" v="316" actId="47"/>
        <pc:sldMkLst>
          <pc:docMk/>
          <pc:sldMk cId="3299824797" sldId="2166"/>
        </pc:sldMkLst>
      </pc:sldChg>
      <pc:sldChg chg="addSp delSp modSp mod">
        <pc:chgData name="sean" userId="5a3c9f99-5e0e-4c26-89a6-77d83ba9a5a4" providerId="ADAL" clId="{56D6E169-F934-4F65-8A85-DB000A7B2DE9}" dt="2021-03-12T07:18:01.763" v="359" actId="1076"/>
        <pc:sldMkLst>
          <pc:docMk/>
          <pc:sldMk cId="3118754948" sldId="2167"/>
        </pc:sldMkLst>
        <pc:spChg chg="mod">
          <ac:chgData name="sean" userId="5a3c9f99-5e0e-4c26-89a6-77d83ba9a5a4" providerId="ADAL" clId="{56D6E169-F934-4F65-8A85-DB000A7B2DE9}" dt="2021-03-12T07:17:31.178" v="357" actId="6549"/>
          <ac:spMkLst>
            <pc:docMk/>
            <pc:sldMk cId="3118754948" sldId="2167"/>
            <ac:spMk id="2" creationId="{53A36F23-60EA-4716-A341-9F90BA9A750B}"/>
          </ac:spMkLst>
        </pc:spChg>
        <pc:spChg chg="mod">
          <ac:chgData name="sean" userId="5a3c9f99-5e0e-4c26-89a6-77d83ba9a5a4" providerId="ADAL" clId="{56D6E169-F934-4F65-8A85-DB000A7B2DE9}" dt="2021-03-12T07:14:45.539" v="334"/>
          <ac:spMkLst>
            <pc:docMk/>
            <pc:sldMk cId="3118754948" sldId="2167"/>
            <ac:spMk id="4" creationId="{67ECEFBD-2AF8-4E0B-BC42-DBB083845D7B}"/>
          </ac:spMkLst>
        </pc:spChg>
        <pc:spChg chg="mod">
          <ac:chgData name="sean" userId="5a3c9f99-5e0e-4c26-89a6-77d83ba9a5a4" providerId="ADAL" clId="{56D6E169-F934-4F65-8A85-DB000A7B2DE9}" dt="2021-03-12T07:14:29.564" v="333"/>
          <ac:spMkLst>
            <pc:docMk/>
            <pc:sldMk cId="3118754948" sldId="2167"/>
            <ac:spMk id="9" creationId="{00000000-0000-0000-0000-000000000000}"/>
          </ac:spMkLst>
        </pc:spChg>
        <pc:spChg chg="del">
          <ac:chgData name="sean" userId="5a3c9f99-5e0e-4c26-89a6-77d83ba9a5a4" providerId="ADAL" clId="{56D6E169-F934-4F65-8A85-DB000A7B2DE9}" dt="2021-03-12T07:15:05.893" v="337" actId="478"/>
          <ac:spMkLst>
            <pc:docMk/>
            <pc:sldMk cId="3118754948" sldId="2167"/>
            <ac:spMk id="10" creationId="{943FB96F-2D3E-437E-B5EC-CEA266F6D515}"/>
          </ac:spMkLst>
        </pc:spChg>
        <pc:picChg chg="del">
          <ac:chgData name="sean" userId="5a3c9f99-5e0e-4c26-89a6-77d83ba9a5a4" providerId="ADAL" clId="{56D6E169-F934-4F65-8A85-DB000A7B2DE9}" dt="2021-03-12T07:15:03.457" v="336" actId="478"/>
          <ac:picMkLst>
            <pc:docMk/>
            <pc:sldMk cId="3118754948" sldId="2167"/>
            <ac:picMk id="5" creationId="{8BCBD120-92BD-4457-916F-9B1790A55035}"/>
          </ac:picMkLst>
        </pc:picChg>
        <pc:picChg chg="add mod">
          <ac:chgData name="sean" userId="5a3c9f99-5e0e-4c26-89a6-77d83ba9a5a4" providerId="ADAL" clId="{56D6E169-F934-4F65-8A85-DB000A7B2DE9}" dt="2021-03-12T07:18:01.763" v="359" actId="1076"/>
          <ac:picMkLst>
            <pc:docMk/>
            <pc:sldMk cId="3118754948" sldId="2167"/>
            <ac:picMk id="6" creationId="{9E862352-FFB8-4F67-9C5E-A0A696BEF453}"/>
          </ac:picMkLst>
        </pc:picChg>
      </pc:sldChg>
      <pc:sldChg chg="del">
        <pc:chgData name="sean" userId="5a3c9f99-5e0e-4c26-89a6-77d83ba9a5a4" providerId="ADAL" clId="{56D6E169-F934-4F65-8A85-DB000A7B2DE9}" dt="2021-03-12T07:39:49.680" v="506" actId="47"/>
        <pc:sldMkLst>
          <pc:docMk/>
          <pc:sldMk cId="1688877834" sldId="2168"/>
        </pc:sldMkLst>
      </pc:sldChg>
      <pc:sldChg chg="del">
        <pc:chgData name="sean" userId="5a3c9f99-5e0e-4c26-89a6-77d83ba9a5a4" providerId="ADAL" clId="{56D6E169-F934-4F65-8A85-DB000A7B2DE9}" dt="2021-03-12T06:54:19.624" v="317" actId="47"/>
        <pc:sldMkLst>
          <pc:docMk/>
          <pc:sldMk cId="349371541" sldId="2169"/>
        </pc:sldMkLst>
      </pc:sldChg>
      <pc:sldChg chg="del">
        <pc:chgData name="sean" userId="5a3c9f99-5e0e-4c26-89a6-77d83ba9a5a4" providerId="ADAL" clId="{56D6E169-F934-4F65-8A85-DB000A7B2DE9}" dt="2021-03-12T07:39:55.241" v="508" actId="47"/>
        <pc:sldMkLst>
          <pc:docMk/>
          <pc:sldMk cId="2439343068" sldId="2170"/>
        </pc:sldMkLst>
      </pc:sldChg>
      <pc:sldChg chg="del">
        <pc:chgData name="sean" userId="5a3c9f99-5e0e-4c26-89a6-77d83ba9a5a4" providerId="ADAL" clId="{56D6E169-F934-4F65-8A85-DB000A7B2DE9}" dt="2021-03-12T07:39:58.178" v="510" actId="47"/>
        <pc:sldMkLst>
          <pc:docMk/>
          <pc:sldMk cId="2820603373" sldId="2171"/>
        </pc:sldMkLst>
      </pc:sldChg>
      <pc:sldChg chg="del">
        <pc:chgData name="sean" userId="5a3c9f99-5e0e-4c26-89a6-77d83ba9a5a4" providerId="ADAL" clId="{56D6E169-F934-4F65-8A85-DB000A7B2DE9}" dt="2021-03-12T07:40:00.552" v="512" actId="47"/>
        <pc:sldMkLst>
          <pc:docMk/>
          <pc:sldMk cId="1775678784" sldId="2172"/>
        </pc:sldMkLst>
      </pc:sldChg>
      <pc:sldChg chg="del">
        <pc:chgData name="sean" userId="5a3c9f99-5e0e-4c26-89a6-77d83ba9a5a4" providerId="ADAL" clId="{56D6E169-F934-4F65-8A85-DB000A7B2DE9}" dt="2021-03-12T07:40:01.693" v="513" actId="47"/>
        <pc:sldMkLst>
          <pc:docMk/>
          <pc:sldMk cId="940297291" sldId="2173"/>
        </pc:sldMkLst>
      </pc:sldChg>
      <pc:sldChg chg="del">
        <pc:chgData name="sean" userId="5a3c9f99-5e0e-4c26-89a6-77d83ba9a5a4" providerId="ADAL" clId="{56D6E169-F934-4F65-8A85-DB000A7B2DE9}" dt="2021-03-12T07:39:59.381" v="511" actId="47"/>
        <pc:sldMkLst>
          <pc:docMk/>
          <pc:sldMk cId="548279619" sldId="2174"/>
        </pc:sldMkLst>
      </pc:sldChg>
      <pc:sldChg chg="del">
        <pc:chgData name="sean" userId="5a3c9f99-5e0e-4c26-89a6-77d83ba9a5a4" providerId="ADAL" clId="{56D6E169-F934-4F65-8A85-DB000A7B2DE9}" dt="2021-03-12T07:40:02.849" v="514" actId="47"/>
        <pc:sldMkLst>
          <pc:docMk/>
          <pc:sldMk cId="812290986" sldId="2175"/>
        </pc:sldMkLst>
      </pc:sldChg>
      <pc:sldChg chg="del">
        <pc:chgData name="sean" userId="5a3c9f99-5e0e-4c26-89a6-77d83ba9a5a4" providerId="ADAL" clId="{56D6E169-F934-4F65-8A85-DB000A7B2DE9}" dt="2021-03-12T07:40:04.192" v="515" actId="47"/>
        <pc:sldMkLst>
          <pc:docMk/>
          <pc:sldMk cId="2756604146" sldId="2176"/>
        </pc:sldMkLst>
      </pc:sldChg>
      <pc:sldChg chg="addSp delSp modSp add mod">
        <pc:chgData name="sean" userId="5a3c9f99-5e0e-4c26-89a6-77d83ba9a5a4" providerId="ADAL" clId="{56D6E169-F934-4F65-8A85-DB000A7B2DE9}" dt="2021-03-12T06:22:24.090" v="203" actId="1076"/>
        <pc:sldMkLst>
          <pc:docMk/>
          <pc:sldMk cId="2637485276" sldId="2183"/>
        </pc:sldMkLst>
        <pc:spChg chg="mod">
          <ac:chgData name="sean" userId="5a3c9f99-5e0e-4c26-89a6-77d83ba9a5a4" providerId="ADAL" clId="{56D6E169-F934-4F65-8A85-DB000A7B2DE9}" dt="2021-03-12T06:21:44.587" v="197" actId="6549"/>
          <ac:spMkLst>
            <pc:docMk/>
            <pc:sldMk cId="2637485276" sldId="2183"/>
            <ac:spMk id="2" creationId="{53A36F23-60EA-4716-A341-9F90BA9A750B}"/>
          </ac:spMkLst>
        </pc:spChg>
        <pc:spChg chg="mod">
          <ac:chgData name="sean" userId="5a3c9f99-5e0e-4c26-89a6-77d83ba9a5a4" providerId="ADAL" clId="{56D6E169-F934-4F65-8A85-DB000A7B2DE9}" dt="2021-03-12T06:20:31.163" v="186"/>
          <ac:spMkLst>
            <pc:docMk/>
            <pc:sldMk cId="2637485276" sldId="2183"/>
            <ac:spMk id="4" creationId="{67ECEFBD-2AF8-4E0B-BC42-DBB083845D7B}"/>
          </ac:spMkLst>
        </pc:spChg>
        <pc:spChg chg="mod">
          <ac:chgData name="sean" userId="5a3c9f99-5e0e-4c26-89a6-77d83ba9a5a4" providerId="ADAL" clId="{56D6E169-F934-4F65-8A85-DB000A7B2DE9}" dt="2021-03-12T06:19:47.504" v="184"/>
          <ac:spMkLst>
            <pc:docMk/>
            <pc:sldMk cId="2637485276" sldId="2183"/>
            <ac:spMk id="9" creationId="{00000000-0000-0000-0000-000000000000}"/>
          </ac:spMkLst>
        </pc:spChg>
        <pc:spChg chg="del">
          <ac:chgData name="sean" userId="5a3c9f99-5e0e-4c26-89a6-77d83ba9a5a4" providerId="ADAL" clId="{56D6E169-F934-4F65-8A85-DB000A7B2DE9}" dt="2021-03-12T06:21:51.241" v="199" actId="478"/>
          <ac:spMkLst>
            <pc:docMk/>
            <pc:sldMk cId="2637485276" sldId="2183"/>
            <ac:spMk id="10" creationId="{943FB96F-2D3E-437E-B5EC-CEA266F6D515}"/>
          </ac:spMkLst>
        </pc:spChg>
        <pc:picChg chg="del">
          <ac:chgData name="sean" userId="5a3c9f99-5e0e-4c26-89a6-77d83ba9a5a4" providerId="ADAL" clId="{56D6E169-F934-4F65-8A85-DB000A7B2DE9}" dt="2021-03-12T06:21:47.195" v="198" actId="478"/>
          <ac:picMkLst>
            <pc:docMk/>
            <pc:sldMk cId="2637485276" sldId="2183"/>
            <ac:picMk id="5" creationId="{8BCBD120-92BD-4457-916F-9B1790A55035}"/>
          </ac:picMkLst>
        </pc:picChg>
        <pc:picChg chg="add mod">
          <ac:chgData name="sean" userId="5a3c9f99-5e0e-4c26-89a6-77d83ba9a5a4" providerId="ADAL" clId="{56D6E169-F934-4F65-8A85-DB000A7B2DE9}" dt="2021-03-12T06:22:24.090" v="203" actId="1076"/>
          <ac:picMkLst>
            <pc:docMk/>
            <pc:sldMk cId="2637485276" sldId="2183"/>
            <ac:picMk id="6" creationId="{C017672F-5941-4FF0-88B5-CDDBB91439F4}"/>
          </ac:picMkLst>
        </pc:picChg>
      </pc:sldChg>
      <pc:sldChg chg="addSp delSp modSp add mod">
        <pc:chgData name="sean" userId="5a3c9f99-5e0e-4c26-89a6-77d83ba9a5a4" providerId="ADAL" clId="{56D6E169-F934-4F65-8A85-DB000A7B2DE9}" dt="2021-03-12T06:26:38.429" v="224" actId="14100"/>
        <pc:sldMkLst>
          <pc:docMk/>
          <pc:sldMk cId="208553695" sldId="2184"/>
        </pc:sldMkLst>
        <pc:spChg chg="mod">
          <ac:chgData name="sean" userId="5a3c9f99-5e0e-4c26-89a6-77d83ba9a5a4" providerId="ADAL" clId="{56D6E169-F934-4F65-8A85-DB000A7B2DE9}" dt="2021-03-12T06:25:20.774" v="212" actId="20577"/>
          <ac:spMkLst>
            <pc:docMk/>
            <pc:sldMk cId="208553695" sldId="2184"/>
            <ac:spMk id="2" creationId="{53A36F23-60EA-4716-A341-9F90BA9A750B}"/>
          </ac:spMkLst>
        </pc:spChg>
        <pc:picChg chg="add mod">
          <ac:chgData name="sean" userId="5a3c9f99-5e0e-4c26-89a6-77d83ba9a5a4" providerId="ADAL" clId="{56D6E169-F934-4F65-8A85-DB000A7B2DE9}" dt="2021-03-12T06:25:53.737" v="219" actId="1035"/>
          <ac:picMkLst>
            <pc:docMk/>
            <pc:sldMk cId="208553695" sldId="2184"/>
            <ac:picMk id="5" creationId="{E16392E4-FD72-4A25-9096-682BD9E72BAB}"/>
          </ac:picMkLst>
        </pc:picChg>
        <pc:picChg chg="del">
          <ac:chgData name="sean" userId="5a3c9f99-5e0e-4c26-89a6-77d83ba9a5a4" providerId="ADAL" clId="{56D6E169-F934-4F65-8A85-DB000A7B2DE9}" dt="2021-03-12T06:25:23.055" v="213" actId="478"/>
          <ac:picMkLst>
            <pc:docMk/>
            <pc:sldMk cId="208553695" sldId="2184"/>
            <ac:picMk id="6" creationId="{C017672F-5941-4FF0-88B5-CDDBB91439F4}"/>
          </ac:picMkLst>
        </pc:picChg>
        <pc:picChg chg="add mod">
          <ac:chgData name="sean" userId="5a3c9f99-5e0e-4c26-89a6-77d83ba9a5a4" providerId="ADAL" clId="{56D6E169-F934-4F65-8A85-DB000A7B2DE9}" dt="2021-03-12T06:26:38.429" v="224" actId="14100"/>
          <ac:picMkLst>
            <pc:docMk/>
            <pc:sldMk cId="208553695" sldId="2184"/>
            <ac:picMk id="8" creationId="{88BFE922-2DDB-442A-8245-F67EA0F8D8CF}"/>
          </ac:picMkLst>
        </pc:picChg>
      </pc:sldChg>
      <pc:sldChg chg="addSp delSp modSp add mod">
        <pc:chgData name="sean" userId="5a3c9f99-5e0e-4c26-89a6-77d83ba9a5a4" providerId="ADAL" clId="{56D6E169-F934-4F65-8A85-DB000A7B2DE9}" dt="2021-03-12T06:33:44.145" v="255" actId="14100"/>
        <pc:sldMkLst>
          <pc:docMk/>
          <pc:sldMk cId="3181259512" sldId="2185"/>
        </pc:sldMkLst>
        <pc:spChg chg="mod">
          <ac:chgData name="sean" userId="5a3c9f99-5e0e-4c26-89a6-77d83ba9a5a4" providerId="ADAL" clId="{56D6E169-F934-4F65-8A85-DB000A7B2DE9}" dt="2021-03-12T06:32:32.850" v="251" actId="20577"/>
          <ac:spMkLst>
            <pc:docMk/>
            <pc:sldMk cId="3181259512" sldId="2185"/>
            <ac:spMk id="2" creationId="{53A36F23-60EA-4716-A341-9F90BA9A750B}"/>
          </ac:spMkLst>
        </pc:spChg>
        <pc:spChg chg="mod">
          <ac:chgData name="sean" userId="5a3c9f99-5e0e-4c26-89a6-77d83ba9a5a4" providerId="ADAL" clId="{56D6E169-F934-4F65-8A85-DB000A7B2DE9}" dt="2021-03-12T06:29:36.722" v="226"/>
          <ac:spMkLst>
            <pc:docMk/>
            <pc:sldMk cId="3181259512" sldId="2185"/>
            <ac:spMk id="4" creationId="{67ECEFBD-2AF8-4E0B-BC42-DBB083845D7B}"/>
          </ac:spMkLst>
        </pc:spChg>
        <pc:picChg chg="add mod">
          <ac:chgData name="sean" userId="5a3c9f99-5e0e-4c26-89a6-77d83ba9a5a4" providerId="ADAL" clId="{56D6E169-F934-4F65-8A85-DB000A7B2DE9}" dt="2021-03-12T06:33:44.145" v="255" actId="14100"/>
          <ac:picMkLst>
            <pc:docMk/>
            <pc:sldMk cId="3181259512" sldId="2185"/>
            <ac:picMk id="5" creationId="{10B54C07-71B6-4CC7-B605-1E0458A97A30}"/>
          </ac:picMkLst>
        </pc:picChg>
        <pc:picChg chg="del">
          <ac:chgData name="sean" userId="5a3c9f99-5e0e-4c26-89a6-77d83ba9a5a4" providerId="ADAL" clId="{56D6E169-F934-4F65-8A85-DB000A7B2DE9}" dt="2021-03-12T06:31:56.643" v="246" actId="478"/>
          <ac:picMkLst>
            <pc:docMk/>
            <pc:sldMk cId="3181259512" sldId="2185"/>
            <ac:picMk id="6" creationId="{C017672F-5941-4FF0-88B5-CDDBB91439F4}"/>
          </ac:picMkLst>
        </pc:picChg>
      </pc:sldChg>
      <pc:sldChg chg="addSp delSp modSp add mod">
        <pc:chgData name="sean" userId="5a3c9f99-5e0e-4c26-89a6-77d83ba9a5a4" providerId="ADAL" clId="{56D6E169-F934-4F65-8A85-DB000A7B2DE9}" dt="2021-03-12T06:36:07.533" v="265" actId="1036"/>
        <pc:sldMkLst>
          <pc:docMk/>
          <pc:sldMk cId="1279169593" sldId="2186"/>
        </pc:sldMkLst>
        <pc:spChg chg="del">
          <ac:chgData name="sean" userId="5a3c9f99-5e0e-4c26-89a6-77d83ba9a5a4" providerId="ADAL" clId="{56D6E169-F934-4F65-8A85-DB000A7B2DE9}" dt="2021-03-12T06:35:34.665" v="258" actId="478"/>
          <ac:spMkLst>
            <pc:docMk/>
            <pc:sldMk cId="1279169593" sldId="2186"/>
            <ac:spMk id="2" creationId="{53A36F23-60EA-4716-A341-9F90BA9A750B}"/>
          </ac:spMkLst>
        </pc:spChg>
        <pc:picChg chg="del">
          <ac:chgData name="sean" userId="5a3c9f99-5e0e-4c26-89a6-77d83ba9a5a4" providerId="ADAL" clId="{56D6E169-F934-4F65-8A85-DB000A7B2DE9}" dt="2021-03-12T06:35:31.291" v="257" actId="478"/>
          <ac:picMkLst>
            <pc:docMk/>
            <pc:sldMk cId="1279169593" sldId="2186"/>
            <ac:picMk id="5" creationId="{10B54C07-71B6-4CC7-B605-1E0458A97A30}"/>
          </ac:picMkLst>
        </pc:picChg>
        <pc:picChg chg="add mod">
          <ac:chgData name="sean" userId="5a3c9f99-5e0e-4c26-89a6-77d83ba9a5a4" providerId="ADAL" clId="{56D6E169-F934-4F65-8A85-DB000A7B2DE9}" dt="2021-03-12T06:36:07.533" v="265" actId="1036"/>
          <ac:picMkLst>
            <pc:docMk/>
            <pc:sldMk cId="1279169593" sldId="2186"/>
            <ac:picMk id="6" creationId="{09CF002D-5B48-473A-9ABE-A7F6493151D1}"/>
          </ac:picMkLst>
        </pc:picChg>
      </pc:sldChg>
      <pc:sldChg chg="addSp delSp modSp add mod">
        <pc:chgData name="sean" userId="5a3c9f99-5e0e-4c26-89a6-77d83ba9a5a4" providerId="ADAL" clId="{56D6E169-F934-4F65-8A85-DB000A7B2DE9}" dt="2021-03-12T06:53:13.002" v="307" actId="1076"/>
        <pc:sldMkLst>
          <pc:docMk/>
          <pc:sldMk cId="3601219345" sldId="2187"/>
        </pc:sldMkLst>
        <pc:picChg chg="add mod">
          <ac:chgData name="sean" userId="5a3c9f99-5e0e-4c26-89a6-77d83ba9a5a4" providerId="ADAL" clId="{56D6E169-F934-4F65-8A85-DB000A7B2DE9}" dt="2021-03-12T06:53:13.002" v="307" actId="1076"/>
          <ac:picMkLst>
            <pc:docMk/>
            <pc:sldMk cId="3601219345" sldId="2187"/>
            <ac:picMk id="3" creationId="{210175FE-5E5F-44E1-823A-848D310B9CFB}"/>
          </ac:picMkLst>
        </pc:picChg>
        <pc:picChg chg="del">
          <ac:chgData name="sean" userId="5a3c9f99-5e0e-4c26-89a6-77d83ba9a5a4" providerId="ADAL" clId="{56D6E169-F934-4F65-8A85-DB000A7B2DE9}" dt="2021-03-12T06:43:18.822" v="267" actId="478"/>
          <ac:picMkLst>
            <pc:docMk/>
            <pc:sldMk cId="3601219345" sldId="2187"/>
            <ac:picMk id="6" creationId="{09CF002D-5B48-473A-9ABE-A7F6493151D1}"/>
          </ac:picMkLst>
        </pc:picChg>
        <pc:picChg chg="add del mod">
          <ac:chgData name="sean" userId="5a3c9f99-5e0e-4c26-89a6-77d83ba9a5a4" providerId="ADAL" clId="{56D6E169-F934-4F65-8A85-DB000A7B2DE9}" dt="2021-03-12T06:53:03.739" v="304" actId="478"/>
          <ac:picMkLst>
            <pc:docMk/>
            <pc:sldMk cId="3601219345" sldId="2187"/>
            <ac:picMk id="7" creationId="{F520D45F-AFCA-429E-98AB-4AC373A6FD65}"/>
          </ac:picMkLst>
        </pc:picChg>
      </pc:sldChg>
      <pc:sldChg chg="addSp delSp modSp add mod">
        <pc:chgData name="sean" userId="5a3c9f99-5e0e-4c26-89a6-77d83ba9a5a4" providerId="ADAL" clId="{56D6E169-F934-4F65-8A85-DB000A7B2DE9}" dt="2021-03-12T06:48:04.910" v="284" actId="1076"/>
        <pc:sldMkLst>
          <pc:docMk/>
          <pc:sldMk cId="2870581405" sldId="2188"/>
        </pc:sldMkLst>
        <pc:spChg chg="mod">
          <ac:chgData name="sean" userId="5a3c9f99-5e0e-4c26-89a6-77d83ba9a5a4" providerId="ADAL" clId="{56D6E169-F934-4F65-8A85-DB000A7B2DE9}" dt="2021-03-12T06:47:31.964" v="279"/>
          <ac:spMkLst>
            <pc:docMk/>
            <pc:sldMk cId="2870581405" sldId="2188"/>
            <ac:spMk id="4" creationId="{67ECEFBD-2AF8-4E0B-BC42-DBB083845D7B}"/>
          </ac:spMkLst>
        </pc:spChg>
        <pc:picChg chg="del">
          <ac:chgData name="sean" userId="5a3c9f99-5e0e-4c26-89a6-77d83ba9a5a4" providerId="ADAL" clId="{56D6E169-F934-4F65-8A85-DB000A7B2DE9}" dt="2021-03-12T06:47:33.167" v="280" actId="478"/>
          <ac:picMkLst>
            <pc:docMk/>
            <pc:sldMk cId="2870581405" sldId="2188"/>
            <ac:picMk id="3" creationId="{210175FE-5E5F-44E1-823A-848D310B9CFB}"/>
          </ac:picMkLst>
        </pc:picChg>
        <pc:picChg chg="add mod">
          <ac:chgData name="sean" userId="5a3c9f99-5e0e-4c26-89a6-77d83ba9a5a4" providerId="ADAL" clId="{56D6E169-F934-4F65-8A85-DB000A7B2DE9}" dt="2021-03-12T06:48:04.910" v="284" actId="1076"/>
          <ac:picMkLst>
            <pc:docMk/>
            <pc:sldMk cId="2870581405" sldId="2188"/>
            <ac:picMk id="5" creationId="{78E2FB6B-74B4-444C-9EEE-D49AF5F064BA}"/>
          </ac:picMkLst>
        </pc:picChg>
      </pc:sldChg>
      <pc:sldChg chg="add del">
        <pc:chgData name="sean" userId="5a3c9f99-5e0e-4c26-89a6-77d83ba9a5a4" providerId="ADAL" clId="{56D6E169-F934-4F65-8A85-DB000A7B2DE9}" dt="2021-03-12T06:53:52.646" v="312" actId="47"/>
        <pc:sldMkLst>
          <pc:docMk/>
          <pc:sldMk cId="750317526" sldId="2189"/>
        </pc:sldMkLst>
      </pc:sldChg>
      <pc:sldChg chg="addSp delSp add del mod">
        <pc:chgData name="sean" userId="5a3c9f99-5e0e-4c26-89a6-77d83ba9a5a4" providerId="ADAL" clId="{56D6E169-F934-4F65-8A85-DB000A7B2DE9}" dt="2021-03-12T06:52:19.702" v="302" actId="47"/>
        <pc:sldMkLst>
          <pc:docMk/>
          <pc:sldMk cId="1113331466" sldId="2190"/>
        </pc:sldMkLst>
        <pc:picChg chg="del">
          <ac:chgData name="sean" userId="5a3c9f99-5e0e-4c26-89a6-77d83ba9a5a4" providerId="ADAL" clId="{56D6E169-F934-4F65-8A85-DB000A7B2DE9}" dt="2021-03-12T06:50:28.041" v="287" actId="478"/>
          <ac:picMkLst>
            <pc:docMk/>
            <pc:sldMk cId="1113331466" sldId="2190"/>
            <ac:picMk id="3" creationId="{210175FE-5E5F-44E1-823A-848D310B9CFB}"/>
          </ac:picMkLst>
        </pc:picChg>
        <pc:picChg chg="add">
          <ac:chgData name="sean" userId="5a3c9f99-5e0e-4c26-89a6-77d83ba9a5a4" providerId="ADAL" clId="{56D6E169-F934-4F65-8A85-DB000A7B2DE9}" dt="2021-03-12T06:50:52.004" v="288" actId="22"/>
          <ac:picMkLst>
            <pc:docMk/>
            <pc:sldMk cId="1113331466" sldId="2190"/>
            <ac:picMk id="5" creationId="{74686AD8-6A33-4E93-802D-ED3A0033240B}"/>
          </ac:picMkLst>
        </pc:picChg>
      </pc:sldChg>
      <pc:sldChg chg="delSp modSp add mod">
        <pc:chgData name="sean" userId="5a3c9f99-5e0e-4c26-89a6-77d83ba9a5a4" providerId="ADAL" clId="{56D6E169-F934-4F65-8A85-DB000A7B2DE9}" dt="2021-03-12T06:53:32.638" v="311" actId="1076"/>
        <pc:sldMkLst>
          <pc:docMk/>
          <pc:sldMk cId="3184907952" sldId="2190"/>
        </pc:sldMkLst>
        <pc:picChg chg="del">
          <ac:chgData name="sean" userId="5a3c9f99-5e0e-4c26-89a6-77d83ba9a5a4" providerId="ADAL" clId="{56D6E169-F934-4F65-8A85-DB000A7B2DE9}" dt="2021-03-12T06:53:22.875" v="308" actId="478"/>
          <ac:picMkLst>
            <pc:docMk/>
            <pc:sldMk cId="3184907952" sldId="2190"/>
            <ac:picMk id="3" creationId="{210175FE-5E5F-44E1-823A-848D310B9CFB}"/>
          </ac:picMkLst>
        </pc:picChg>
        <pc:picChg chg="mod">
          <ac:chgData name="sean" userId="5a3c9f99-5e0e-4c26-89a6-77d83ba9a5a4" providerId="ADAL" clId="{56D6E169-F934-4F65-8A85-DB000A7B2DE9}" dt="2021-03-12T06:53:32.638" v="311" actId="1076"/>
          <ac:picMkLst>
            <pc:docMk/>
            <pc:sldMk cId="3184907952" sldId="2190"/>
            <ac:picMk id="7" creationId="{F520D45F-AFCA-429E-98AB-4AC373A6FD65}"/>
          </ac:picMkLst>
        </pc:picChg>
      </pc:sldChg>
      <pc:sldChg chg="addSp delSp modSp add mod">
        <pc:chgData name="sean" userId="5a3c9f99-5e0e-4c26-89a6-77d83ba9a5a4" providerId="ADAL" clId="{56D6E169-F934-4F65-8A85-DB000A7B2DE9}" dt="2021-03-12T06:56:33.667" v="330" actId="1076"/>
        <pc:sldMkLst>
          <pc:docMk/>
          <pc:sldMk cId="1067937657" sldId="2191"/>
        </pc:sldMkLst>
        <pc:spChg chg="mod">
          <ac:chgData name="sean" userId="5a3c9f99-5e0e-4c26-89a6-77d83ba9a5a4" providerId="ADAL" clId="{56D6E169-F934-4F65-8A85-DB000A7B2DE9}" dt="2021-03-12T06:55:51.378" v="325"/>
          <ac:spMkLst>
            <pc:docMk/>
            <pc:sldMk cId="1067937657" sldId="2191"/>
            <ac:spMk id="4" creationId="{67ECEFBD-2AF8-4E0B-BC42-DBB083845D7B}"/>
          </ac:spMkLst>
        </pc:spChg>
        <pc:picChg chg="add mod">
          <ac:chgData name="sean" userId="5a3c9f99-5e0e-4c26-89a6-77d83ba9a5a4" providerId="ADAL" clId="{56D6E169-F934-4F65-8A85-DB000A7B2DE9}" dt="2021-03-12T06:56:33.667" v="330" actId="1076"/>
          <ac:picMkLst>
            <pc:docMk/>
            <pc:sldMk cId="1067937657" sldId="2191"/>
            <ac:picMk id="3" creationId="{9B0F7086-AE7A-4B1F-8693-A04812273FB5}"/>
          </ac:picMkLst>
        </pc:picChg>
        <pc:picChg chg="del">
          <ac:chgData name="sean" userId="5a3c9f99-5e0e-4c26-89a6-77d83ba9a5a4" providerId="ADAL" clId="{56D6E169-F934-4F65-8A85-DB000A7B2DE9}" dt="2021-03-12T06:55:52.440" v="326" actId="478"/>
          <ac:picMkLst>
            <pc:docMk/>
            <pc:sldMk cId="1067937657" sldId="2191"/>
            <ac:picMk id="5" creationId="{78E2FB6B-74B4-444C-9EEE-D49AF5F064BA}"/>
          </ac:picMkLst>
        </pc:picChg>
      </pc:sldChg>
      <pc:sldChg chg="addSp delSp modSp add mod">
        <pc:chgData name="sean" userId="5a3c9f99-5e0e-4c26-89a6-77d83ba9a5a4" providerId="ADAL" clId="{56D6E169-F934-4F65-8A85-DB000A7B2DE9}" dt="2021-03-12T07:25:08.715" v="387" actId="1076"/>
        <pc:sldMkLst>
          <pc:docMk/>
          <pc:sldMk cId="520779637" sldId="2192"/>
        </pc:sldMkLst>
        <pc:spChg chg="mod">
          <ac:chgData name="sean" userId="5a3c9f99-5e0e-4c26-89a6-77d83ba9a5a4" providerId="ADAL" clId="{56D6E169-F934-4F65-8A85-DB000A7B2DE9}" dt="2021-03-12T07:24:26.623" v="383" actId="20577"/>
          <ac:spMkLst>
            <pc:docMk/>
            <pc:sldMk cId="520779637" sldId="2192"/>
            <ac:spMk id="2" creationId="{53A36F23-60EA-4716-A341-9F90BA9A750B}"/>
          </ac:spMkLst>
        </pc:spChg>
        <pc:spChg chg="mod">
          <ac:chgData name="sean" userId="5a3c9f99-5e0e-4c26-89a6-77d83ba9a5a4" providerId="ADAL" clId="{56D6E169-F934-4F65-8A85-DB000A7B2DE9}" dt="2021-03-12T07:22:26.853" v="361"/>
          <ac:spMkLst>
            <pc:docMk/>
            <pc:sldMk cId="520779637" sldId="2192"/>
            <ac:spMk id="4" creationId="{67ECEFBD-2AF8-4E0B-BC42-DBB083845D7B}"/>
          </ac:spMkLst>
        </pc:spChg>
        <pc:picChg chg="add mod">
          <ac:chgData name="sean" userId="5a3c9f99-5e0e-4c26-89a6-77d83ba9a5a4" providerId="ADAL" clId="{56D6E169-F934-4F65-8A85-DB000A7B2DE9}" dt="2021-03-12T07:24:46.017" v="385" actId="1076"/>
          <ac:picMkLst>
            <pc:docMk/>
            <pc:sldMk cId="520779637" sldId="2192"/>
            <ac:picMk id="5" creationId="{A5CE95F3-B422-437C-BE78-44CE65ED38BB}"/>
          </ac:picMkLst>
        </pc:picChg>
        <pc:picChg chg="del">
          <ac:chgData name="sean" userId="5a3c9f99-5e0e-4c26-89a6-77d83ba9a5a4" providerId="ADAL" clId="{56D6E169-F934-4F65-8A85-DB000A7B2DE9}" dt="2021-03-12T07:23:30.761" v="372" actId="478"/>
          <ac:picMkLst>
            <pc:docMk/>
            <pc:sldMk cId="520779637" sldId="2192"/>
            <ac:picMk id="6" creationId="{9E862352-FFB8-4F67-9C5E-A0A696BEF453}"/>
          </ac:picMkLst>
        </pc:picChg>
        <pc:picChg chg="add mod">
          <ac:chgData name="sean" userId="5a3c9f99-5e0e-4c26-89a6-77d83ba9a5a4" providerId="ADAL" clId="{56D6E169-F934-4F65-8A85-DB000A7B2DE9}" dt="2021-03-12T07:25:08.715" v="387" actId="1076"/>
          <ac:picMkLst>
            <pc:docMk/>
            <pc:sldMk cId="520779637" sldId="2192"/>
            <ac:picMk id="8" creationId="{03E58C47-DB58-4109-953A-DA6271826F7F}"/>
          </ac:picMkLst>
        </pc:picChg>
      </pc:sldChg>
      <pc:sldChg chg="addSp delSp modSp add mod">
        <pc:chgData name="sean" userId="5a3c9f99-5e0e-4c26-89a6-77d83ba9a5a4" providerId="ADAL" clId="{56D6E169-F934-4F65-8A85-DB000A7B2DE9}" dt="2021-03-12T07:29:19.155" v="415" actId="1076"/>
        <pc:sldMkLst>
          <pc:docMk/>
          <pc:sldMk cId="2731458844" sldId="2193"/>
        </pc:sldMkLst>
        <pc:spChg chg="mod">
          <ac:chgData name="sean" userId="5a3c9f99-5e0e-4c26-89a6-77d83ba9a5a4" providerId="ADAL" clId="{56D6E169-F934-4F65-8A85-DB000A7B2DE9}" dt="2021-03-12T07:29:07.158" v="412" actId="1076"/>
          <ac:spMkLst>
            <pc:docMk/>
            <pc:sldMk cId="2731458844" sldId="2193"/>
            <ac:spMk id="2" creationId="{53A36F23-60EA-4716-A341-9F90BA9A750B}"/>
          </ac:spMkLst>
        </pc:spChg>
        <pc:spChg chg="mod">
          <ac:chgData name="sean" userId="5a3c9f99-5e0e-4c26-89a6-77d83ba9a5a4" providerId="ADAL" clId="{56D6E169-F934-4F65-8A85-DB000A7B2DE9}" dt="2021-03-12T07:26:26.205" v="394"/>
          <ac:spMkLst>
            <pc:docMk/>
            <pc:sldMk cId="2731458844" sldId="2193"/>
            <ac:spMk id="4" creationId="{67ECEFBD-2AF8-4E0B-BC42-DBB083845D7B}"/>
          </ac:spMkLst>
        </pc:spChg>
        <pc:picChg chg="del">
          <ac:chgData name="sean" userId="5a3c9f99-5e0e-4c26-89a6-77d83ba9a5a4" providerId="ADAL" clId="{56D6E169-F934-4F65-8A85-DB000A7B2DE9}" dt="2021-03-12T07:26:41.935" v="396" actId="478"/>
          <ac:picMkLst>
            <pc:docMk/>
            <pc:sldMk cId="2731458844" sldId="2193"/>
            <ac:picMk id="5" creationId="{A5CE95F3-B422-437C-BE78-44CE65ED38BB}"/>
          </ac:picMkLst>
        </pc:picChg>
        <pc:picChg chg="add mod">
          <ac:chgData name="sean" userId="5a3c9f99-5e0e-4c26-89a6-77d83ba9a5a4" providerId="ADAL" clId="{56D6E169-F934-4F65-8A85-DB000A7B2DE9}" dt="2021-03-12T07:29:19.155" v="415" actId="1076"/>
          <ac:picMkLst>
            <pc:docMk/>
            <pc:sldMk cId="2731458844" sldId="2193"/>
            <ac:picMk id="6" creationId="{293EB7FB-A31F-49A7-B032-C73C5B2B6459}"/>
          </ac:picMkLst>
        </pc:picChg>
        <pc:picChg chg="del">
          <ac:chgData name="sean" userId="5a3c9f99-5e0e-4c26-89a6-77d83ba9a5a4" providerId="ADAL" clId="{56D6E169-F934-4F65-8A85-DB000A7B2DE9}" dt="2021-03-12T07:26:42.873" v="397" actId="478"/>
          <ac:picMkLst>
            <pc:docMk/>
            <pc:sldMk cId="2731458844" sldId="2193"/>
            <ac:picMk id="8" creationId="{03E58C47-DB58-4109-953A-DA6271826F7F}"/>
          </ac:picMkLst>
        </pc:picChg>
      </pc:sldChg>
      <pc:sldChg chg="delSp modSp add mod">
        <pc:chgData name="sean" userId="5a3c9f99-5e0e-4c26-89a6-77d83ba9a5a4" providerId="ADAL" clId="{56D6E169-F934-4F65-8A85-DB000A7B2DE9}" dt="2021-03-12T07:36:46.574" v="497" actId="20577"/>
        <pc:sldMkLst>
          <pc:docMk/>
          <pc:sldMk cId="2066488355" sldId="2194"/>
        </pc:sldMkLst>
        <pc:spChg chg="mod">
          <ac:chgData name="sean" userId="5a3c9f99-5e0e-4c26-89a6-77d83ba9a5a4" providerId="ADAL" clId="{56D6E169-F934-4F65-8A85-DB000A7B2DE9}" dt="2021-03-12T07:36:46.574" v="497" actId="20577"/>
          <ac:spMkLst>
            <pc:docMk/>
            <pc:sldMk cId="2066488355" sldId="2194"/>
            <ac:spMk id="2" creationId="{53A36F23-60EA-4716-A341-9F90BA9A750B}"/>
          </ac:spMkLst>
        </pc:spChg>
        <pc:picChg chg="del">
          <ac:chgData name="sean" userId="5a3c9f99-5e0e-4c26-89a6-77d83ba9a5a4" providerId="ADAL" clId="{56D6E169-F934-4F65-8A85-DB000A7B2DE9}" dt="2021-03-12T07:30:45.465" v="417" actId="478"/>
          <ac:picMkLst>
            <pc:docMk/>
            <pc:sldMk cId="2066488355" sldId="2194"/>
            <ac:picMk id="6" creationId="{293EB7FB-A31F-49A7-B032-C73C5B2B6459}"/>
          </ac:picMkLst>
        </pc:picChg>
      </pc:sldChg>
      <pc:sldChg chg="addSp modSp add mod">
        <pc:chgData name="sean" userId="5a3c9f99-5e0e-4c26-89a6-77d83ba9a5a4" providerId="ADAL" clId="{56D6E169-F934-4F65-8A85-DB000A7B2DE9}" dt="2021-03-12T07:38:14.296" v="505" actId="14100"/>
        <pc:sldMkLst>
          <pc:docMk/>
          <pc:sldMk cId="293619083" sldId="2195"/>
        </pc:sldMkLst>
        <pc:spChg chg="mod">
          <ac:chgData name="sean" userId="5a3c9f99-5e0e-4c26-89a6-77d83ba9a5a4" providerId="ADAL" clId="{56D6E169-F934-4F65-8A85-DB000A7B2DE9}" dt="2021-03-12T07:37:49.903" v="502" actId="6549"/>
          <ac:spMkLst>
            <pc:docMk/>
            <pc:sldMk cId="293619083" sldId="2195"/>
            <ac:spMk id="2" creationId="{53A36F23-60EA-4716-A341-9F90BA9A750B}"/>
          </ac:spMkLst>
        </pc:spChg>
        <pc:picChg chg="add mod">
          <ac:chgData name="sean" userId="5a3c9f99-5e0e-4c26-89a6-77d83ba9a5a4" providerId="ADAL" clId="{56D6E169-F934-4F65-8A85-DB000A7B2DE9}" dt="2021-03-12T07:38:14.296" v="505" actId="14100"/>
          <ac:picMkLst>
            <pc:docMk/>
            <pc:sldMk cId="293619083" sldId="2195"/>
            <ac:picMk id="5" creationId="{677F453B-7D51-4488-816B-4EFB4B4DB1E4}"/>
          </ac:picMkLst>
        </pc:picChg>
      </pc:sldChg>
      <pc:sldChg chg="addSp delSp modSp add mod">
        <pc:chgData name="sean" userId="5a3c9f99-5e0e-4c26-89a6-77d83ba9a5a4" providerId="ADAL" clId="{56D6E169-F934-4F65-8A85-DB000A7B2DE9}" dt="2021-03-12T07:47:21.226" v="562" actId="1076"/>
        <pc:sldMkLst>
          <pc:docMk/>
          <pc:sldMk cId="3616942927" sldId="2196"/>
        </pc:sldMkLst>
        <pc:spChg chg="mod">
          <ac:chgData name="sean" userId="5a3c9f99-5e0e-4c26-89a6-77d83ba9a5a4" providerId="ADAL" clId="{56D6E169-F934-4F65-8A85-DB000A7B2DE9}" dt="2021-03-12T07:46:06.681" v="559" actId="20577"/>
          <ac:spMkLst>
            <pc:docMk/>
            <pc:sldMk cId="3616942927" sldId="2196"/>
            <ac:spMk id="2" creationId="{53A36F23-60EA-4716-A341-9F90BA9A750B}"/>
          </ac:spMkLst>
        </pc:spChg>
        <pc:spChg chg="mod">
          <ac:chgData name="sean" userId="5a3c9f99-5e0e-4c26-89a6-77d83ba9a5a4" providerId="ADAL" clId="{56D6E169-F934-4F65-8A85-DB000A7B2DE9}" dt="2021-03-12T07:44:19.173" v="532" actId="5793"/>
          <ac:spMkLst>
            <pc:docMk/>
            <pc:sldMk cId="3616942927" sldId="2196"/>
            <ac:spMk id="4" creationId="{67ECEFBD-2AF8-4E0B-BC42-DBB083845D7B}"/>
          </ac:spMkLst>
        </pc:spChg>
        <pc:picChg chg="del">
          <ac:chgData name="sean" userId="5a3c9f99-5e0e-4c26-89a6-77d83ba9a5a4" providerId="ADAL" clId="{56D6E169-F934-4F65-8A85-DB000A7B2DE9}" dt="2021-03-12T07:44:41.597" v="534" actId="478"/>
          <ac:picMkLst>
            <pc:docMk/>
            <pc:sldMk cId="3616942927" sldId="2196"/>
            <ac:picMk id="5" creationId="{677F453B-7D51-4488-816B-4EFB4B4DB1E4}"/>
          </ac:picMkLst>
        </pc:picChg>
        <pc:picChg chg="add mod">
          <ac:chgData name="sean" userId="5a3c9f99-5e0e-4c26-89a6-77d83ba9a5a4" providerId="ADAL" clId="{56D6E169-F934-4F65-8A85-DB000A7B2DE9}" dt="2021-03-12T07:47:21.226" v="562" actId="1076"/>
          <ac:picMkLst>
            <pc:docMk/>
            <pc:sldMk cId="3616942927" sldId="2196"/>
            <ac:picMk id="6" creationId="{AC693DF6-324D-4577-86B0-7F7361A15988}"/>
          </ac:picMkLst>
        </pc:picChg>
      </pc:sldChg>
      <pc:sldChg chg="addSp delSp modSp add mod">
        <pc:chgData name="sean" userId="5a3c9f99-5e0e-4c26-89a6-77d83ba9a5a4" providerId="ADAL" clId="{56D6E169-F934-4F65-8A85-DB000A7B2DE9}" dt="2021-03-12T07:50:29.055" v="579" actId="255"/>
        <pc:sldMkLst>
          <pc:docMk/>
          <pc:sldMk cId="3001991422" sldId="2197"/>
        </pc:sldMkLst>
        <pc:spChg chg="mod">
          <ac:chgData name="sean" userId="5a3c9f99-5e0e-4c26-89a6-77d83ba9a5a4" providerId="ADAL" clId="{56D6E169-F934-4F65-8A85-DB000A7B2DE9}" dt="2021-03-12T07:49:03.543" v="570" actId="6549"/>
          <ac:spMkLst>
            <pc:docMk/>
            <pc:sldMk cId="3001991422" sldId="2197"/>
            <ac:spMk id="2" creationId="{53A36F23-60EA-4716-A341-9F90BA9A750B}"/>
          </ac:spMkLst>
        </pc:spChg>
        <pc:spChg chg="add mod">
          <ac:chgData name="sean" userId="5a3c9f99-5e0e-4c26-89a6-77d83ba9a5a4" providerId="ADAL" clId="{56D6E169-F934-4F65-8A85-DB000A7B2DE9}" dt="2021-03-12T07:50:29.055" v="579" actId="255"/>
          <ac:spMkLst>
            <pc:docMk/>
            <pc:sldMk cId="3001991422" sldId="2197"/>
            <ac:spMk id="10" creationId="{1DBFF63F-6944-47C7-A5A2-3776F7AD8BBC}"/>
          </ac:spMkLst>
        </pc:spChg>
        <pc:picChg chg="add mod">
          <ac:chgData name="sean" userId="5a3c9f99-5e0e-4c26-89a6-77d83ba9a5a4" providerId="ADAL" clId="{56D6E169-F934-4F65-8A85-DB000A7B2DE9}" dt="2021-03-12T07:50:08.887" v="576" actId="1076"/>
          <ac:picMkLst>
            <pc:docMk/>
            <pc:sldMk cId="3001991422" sldId="2197"/>
            <ac:picMk id="5" creationId="{DB8CF45E-413F-4F3F-906E-4A0A912BEEC5}"/>
          </ac:picMkLst>
        </pc:picChg>
        <pc:picChg chg="del">
          <ac:chgData name="sean" userId="5a3c9f99-5e0e-4c26-89a6-77d83ba9a5a4" providerId="ADAL" clId="{56D6E169-F934-4F65-8A85-DB000A7B2DE9}" dt="2021-03-12T07:49:06.105" v="571" actId="478"/>
          <ac:picMkLst>
            <pc:docMk/>
            <pc:sldMk cId="3001991422" sldId="2197"/>
            <ac:picMk id="6" creationId="{AC693DF6-324D-4577-86B0-7F7361A15988}"/>
          </ac:picMkLst>
        </pc:picChg>
      </pc:sldChg>
      <pc:sldChg chg="addSp delSp modSp add mod">
        <pc:chgData name="sean" userId="5a3c9f99-5e0e-4c26-89a6-77d83ba9a5a4" providerId="ADAL" clId="{56D6E169-F934-4F65-8A85-DB000A7B2DE9}" dt="2021-03-12T07:52:44.727" v="596" actId="14100"/>
        <pc:sldMkLst>
          <pc:docMk/>
          <pc:sldMk cId="3695051514" sldId="2198"/>
        </pc:sldMkLst>
        <pc:spChg chg="mod">
          <ac:chgData name="sean" userId="5a3c9f99-5e0e-4c26-89a6-77d83ba9a5a4" providerId="ADAL" clId="{56D6E169-F934-4F65-8A85-DB000A7B2DE9}" dt="2021-03-12T07:51:39.384" v="585" actId="6549"/>
          <ac:spMkLst>
            <pc:docMk/>
            <pc:sldMk cId="3695051514" sldId="2198"/>
            <ac:spMk id="2" creationId="{53A36F23-60EA-4716-A341-9F90BA9A750B}"/>
          </ac:spMkLst>
        </pc:spChg>
        <pc:spChg chg="add mod">
          <ac:chgData name="sean" userId="5a3c9f99-5e0e-4c26-89a6-77d83ba9a5a4" providerId="ADAL" clId="{56D6E169-F934-4F65-8A85-DB000A7B2DE9}" dt="2021-03-12T07:52:44.727" v="596" actId="14100"/>
          <ac:spMkLst>
            <pc:docMk/>
            <pc:sldMk cId="3695051514" sldId="2198"/>
            <ac:spMk id="8" creationId="{A06E1105-2F5D-434A-B744-50C180FB2832}"/>
          </ac:spMkLst>
        </pc:spChg>
        <pc:picChg chg="add mod">
          <ac:chgData name="sean" userId="5a3c9f99-5e0e-4c26-89a6-77d83ba9a5a4" providerId="ADAL" clId="{56D6E169-F934-4F65-8A85-DB000A7B2DE9}" dt="2021-03-12T07:52:09.910" v="590" actId="1076"/>
          <ac:picMkLst>
            <pc:docMk/>
            <pc:sldMk cId="3695051514" sldId="2198"/>
            <ac:picMk id="5" creationId="{12B368C2-A4AE-427F-9DD6-F585C1FB6732}"/>
          </ac:picMkLst>
        </pc:picChg>
        <pc:picChg chg="del">
          <ac:chgData name="sean" userId="5a3c9f99-5e0e-4c26-89a6-77d83ba9a5a4" providerId="ADAL" clId="{56D6E169-F934-4F65-8A85-DB000A7B2DE9}" dt="2021-03-12T07:51:45.882" v="586" actId="478"/>
          <ac:picMkLst>
            <pc:docMk/>
            <pc:sldMk cId="3695051514" sldId="2198"/>
            <ac:picMk id="6" creationId="{AC693DF6-324D-4577-86B0-7F7361A15988}"/>
          </ac:picMkLst>
        </pc:picChg>
      </pc:sldChg>
      <pc:sldChg chg="addSp delSp modSp add mod">
        <pc:chgData name="sean" userId="5a3c9f99-5e0e-4c26-89a6-77d83ba9a5a4" providerId="ADAL" clId="{56D6E169-F934-4F65-8A85-DB000A7B2DE9}" dt="2021-03-12T07:56:59.887" v="613" actId="6549"/>
        <pc:sldMkLst>
          <pc:docMk/>
          <pc:sldMk cId="4073891616" sldId="2199"/>
        </pc:sldMkLst>
        <pc:spChg chg="mod">
          <ac:chgData name="sean" userId="5a3c9f99-5e0e-4c26-89a6-77d83ba9a5a4" providerId="ADAL" clId="{56D6E169-F934-4F65-8A85-DB000A7B2DE9}" dt="2021-03-12T07:56:59.887" v="613" actId="6549"/>
          <ac:spMkLst>
            <pc:docMk/>
            <pc:sldMk cId="4073891616" sldId="2199"/>
            <ac:spMk id="2" creationId="{53A36F23-60EA-4716-A341-9F90BA9A750B}"/>
          </ac:spMkLst>
        </pc:spChg>
        <pc:spChg chg="mod">
          <ac:chgData name="sean" userId="5a3c9f99-5e0e-4c26-89a6-77d83ba9a5a4" providerId="ADAL" clId="{56D6E169-F934-4F65-8A85-DB000A7B2DE9}" dt="2021-03-12T07:55:08.640" v="610" actId="1076"/>
          <ac:spMkLst>
            <pc:docMk/>
            <pc:sldMk cId="4073891616" sldId="2199"/>
            <ac:spMk id="8" creationId="{A06E1105-2F5D-434A-B744-50C180FB2832}"/>
          </ac:spMkLst>
        </pc:spChg>
        <pc:picChg chg="del">
          <ac:chgData name="sean" userId="5a3c9f99-5e0e-4c26-89a6-77d83ba9a5a4" providerId="ADAL" clId="{56D6E169-F934-4F65-8A85-DB000A7B2DE9}" dt="2021-03-12T07:54:30.501" v="603" actId="478"/>
          <ac:picMkLst>
            <pc:docMk/>
            <pc:sldMk cId="4073891616" sldId="2199"/>
            <ac:picMk id="5" creationId="{12B368C2-A4AE-427F-9DD6-F585C1FB6732}"/>
          </ac:picMkLst>
        </pc:picChg>
        <pc:picChg chg="add mod">
          <ac:chgData name="sean" userId="5a3c9f99-5e0e-4c26-89a6-77d83ba9a5a4" providerId="ADAL" clId="{56D6E169-F934-4F65-8A85-DB000A7B2DE9}" dt="2021-03-12T07:54:41.092" v="607" actId="1076"/>
          <ac:picMkLst>
            <pc:docMk/>
            <pc:sldMk cId="4073891616" sldId="2199"/>
            <ac:picMk id="6" creationId="{ACC45D35-B1EE-4E79-8A57-56387E9130AC}"/>
          </ac:picMkLst>
        </pc:picChg>
      </pc:sldChg>
      <pc:sldChg chg="addSp delSp modSp add mod">
        <pc:chgData name="sean" userId="5a3c9f99-5e0e-4c26-89a6-77d83ba9a5a4" providerId="ADAL" clId="{56D6E169-F934-4F65-8A85-DB000A7B2DE9}" dt="2021-03-12T08:15:08.005" v="670" actId="1076"/>
        <pc:sldMkLst>
          <pc:docMk/>
          <pc:sldMk cId="487046857" sldId="2200"/>
        </pc:sldMkLst>
        <pc:spChg chg="mod">
          <ac:chgData name="sean" userId="5a3c9f99-5e0e-4c26-89a6-77d83ba9a5a4" providerId="ADAL" clId="{56D6E169-F934-4F65-8A85-DB000A7B2DE9}" dt="2021-03-12T08:13:44.362" v="668" actId="6549"/>
          <ac:spMkLst>
            <pc:docMk/>
            <pc:sldMk cId="487046857" sldId="2200"/>
            <ac:spMk id="2" creationId="{53A36F23-60EA-4716-A341-9F90BA9A750B}"/>
          </ac:spMkLst>
        </pc:spChg>
        <pc:spChg chg="mod">
          <ac:chgData name="sean" userId="5a3c9f99-5e0e-4c26-89a6-77d83ba9a5a4" providerId="ADAL" clId="{56D6E169-F934-4F65-8A85-DB000A7B2DE9}" dt="2021-03-12T08:11:33.602" v="644"/>
          <ac:spMkLst>
            <pc:docMk/>
            <pc:sldMk cId="487046857" sldId="2200"/>
            <ac:spMk id="4" creationId="{67ECEFBD-2AF8-4E0B-BC42-DBB083845D7B}"/>
          </ac:spMkLst>
        </pc:spChg>
        <pc:spChg chg="mod">
          <ac:chgData name="sean" userId="5a3c9f99-5e0e-4c26-89a6-77d83ba9a5a4" providerId="ADAL" clId="{56D6E169-F934-4F65-8A85-DB000A7B2DE9}" dt="2021-03-12T08:10:52.549" v="637" actId="6549"/>
          <ac:spMkLst>
            <pc:docMk/>
            <pc:sldMk cId="487046857" sldId="2200"/>
            <ac:spMk id="9" creationId="{00000000-0000-0000-0000-000000000000}"/>
          </ac:spMkLst>
        </pc:spChg>
        <pc:picChg chg="del">
          <ac:chgData name="sean" userId="5a3c9f99-5e0e-4c26-89a6-77d83ba9a5a4" providerId="ADAL" clId="{56D6E169-F934-4F65-8A85-DB000A7B2DE9}" dt="2021-03-12T08:12:01.943" v="645" actId="478"/>
          <ac:picMkLst>
            <pc:docMk/>
            <pc:sldMk cId="487046857" sldId="2200"/>
            <ac:picMk id="5" creationId="{A5CE95F3-B422-437C-BE78-44CE65ED38BB}"/>
          </ac:picMkLst>
        </pc:picChg>
        <pc:picChg chg="add mod">
          <ac:chgData name="sean" userId="5a3c9f99-5e0e-4c26-89a6-77d83ba9a5a4" providerId="ADAL" clId="{56D6E169-F934-4F65-8A85-DB000A7B2DE9}" dt="2021-03-12T08:15:08.005" v="670" actId="1076"/>
          <ac:picMkLst>
            <pc:docMk/>
            <pc:sldMk cId="487046857" sldId="2200"/>
            <ac:picMk id="6" creationId="{4F175671-053B-445C-B61A-954AB016C2A2}"/>
          </ac:picMkLst>
        </pc:picChg>
        <pc:picChg chg="del">
          <ac:chgData name="sean" userId="5a3c9f99-5e0e-4c26-89a6-77d83ba9a5a4" providerId="ADAL" clId="{56D6E169-F934-4F65-8A85-DB000A7B2DE9}" dt="2021-03-12T08:12:03.989" v="646" actId="478"/>
          <ac:picMkLst>
            <pc:docMk/>
            <pc:sldMk cId="487046857" sldId="2200"/>
            <ac:picMk id="8" creationId="{03E58C47-DB58-4109-953A-DA6271826F7F}"/>
          </ac:picMkLst>
        </pc:picChg>
      </pc:sldChg>
      <pc:sldChg chg="addSp delSp modSp add mod">
        <pc:chgData name="sean" userId="5a3c9f99-5e0e-4c26-89a6-77d83ba9a5a4" providerId="ADAL" clId="{56D6E169-F934-4F65-8A85-DB000A7B2DE9}" dt="2021-03-12T08:18:48.121" v="706" actId="14100"/>
        <pc:sldMkLst>
          <pc:docMk/>
          <pc:sldMk cId="1748523885" sldId="2201"/>
        </pc:sldMkLst>
        <pc:spChg chg="mod">
          <ac:chgData name="sean" userId="5a3c9f99-5e0e-4c26-89a6-77d83ba9a5a4" providerId="ADAL" clId="{56D6E169-F934-4F65-8A85-DB000A7B2DE9}" dt="2021-03-12T08:18:08.088" v="702" actId="6549"/>
          <ac:spMkLst>
            <pc:docMk/>
            <pc:sldMk cId="1748523885" sldId="2201"/>
            <ac:spMk id="2" creationId="{53A36F23-60EA-4716-A341-9F90BA9A750B}"/>
          </ac:spMkLst>
        </pc:spChg>
        <pc:spChg chg="mod">
          <ac:chgData name="sean" userId="5a3c9f99-5e0e-4c26-89a6-77d83ba9a5a4" providerId="ADAL" clId="{56D6E169-F934-4F65-8A85-DB000A7B2DE9}" dt="2021-03-12T08:16:01.848" v="672"/>
          <ac:spMkLst>
            <pc:docMk/>
            <pc:sldMk cId="1748523885" sldId="2201"/>
            <ac:spMk id="4" creationId="{67ECEFBD-2AF8-4E0B-BC42-DBB083845D7B}"/>
          </ac:spMkLst>
        </pc:spChg>
        <pc:picChg chg="add mod">
          <ac:chgData name="sean" userId="5a3c9f99-5e0e-4c26-89a6-77d83ba9a5a4" providerId="ADAL" clId="{56D6E169-F934-4F65-8A85-DB000A7B2DE9}" dt="2021-03-12T08:18:48.121" v="706" actId="14100"/>
          <ac:picMkLst>
            <pc:docMk/>
            <pc:sldMk cId="1748523885" sldId="2201"/>
            <ac:picMk id="5" creationId="{8FA393AF-D70C-467F-AC18-36864D43BC2D}"/>
          </ac:picMkLst>
        </pc:picChg>
        <pc:picChg chg="del">
          <ac:chgData name="sean" userId="5a3c9f99-5e0e-4c26-89a6-77d83ba9a5a4" providerId="ADAL" clId="{56D6E169-F934-4F65-8A85-DB000A7B2DE9}" dt="2021-03-12T08:16:36.332" v="682" actId="478"/>
          <ac:picMkLst>
            <pc:docMk/>
            <pc:sldMk cId="1748523885" sldId="2201"/>
            <ac:picMk id="6" creationId="{4F175671-053B-445C-B61A-954AB016C2A2}"/>
          </ac:picMkLst>
        </pc:picChg>
      </pc:sldChg>
      <pc:sldChg chg="delSp modSp add mod">
        <pc:chgData name="sean" userId="5a3c9f99-5e0e-4c26-89a6-77d83ba9a5a4" providerId="ADAL" clId="{56D6E169-F934-4F65-8A85-DB000A7B2DE9}" dt="2021-03-12T08:24:21.305" v="751" actId="1076"/>
        <pc:sldMkLst>
          <pc:docMk/>
          <pc:sldMk cId="2668880381" sldId="2202"/>
        </pc:sldMkLst>
        <pc:spChg chg="mod">
          <ac:chgData name="sean" userId="5a3c9f99-5e0e-4c26-89a6-77d83ba9a5a4" providerId="ADAL" clId="{56D6E169-F934-4F65-8A85-DB000A7B2DE9}" dt="2021-03-12T08:24:21.305" v="751" actId="1076"/>
          <ac:spMkLst>
            <pc:docMk/>
            <pc:sldMk cId="2668880381" sldId="2202"/>
            <ac:spMk id="2" creationId="{53A36F23-60EA-4716-A341-9F90BA9A750B}"/>
          </ac:spMkLst>
        </pc:spChg>
        <pc:spChg chg="mod">
          <ac:chgData name="sean" userId="5a3c9f99-5e0e-4c26-89a6-77d83ba9a5a4" providerId="ADAL" clId="{56D6E169-F934-4F65-8A85-DB000A7B2DE9}" dt="2021-03-12T08:20:53.893" v="708"/>
          <ac:spMkLst>
            <pc:docMk/>
            <pc:sldMk cId="2668880381" sldId="2202"/>
            <ac:spMk id="4" creationId="{67ECEFBD-2AF8-4E0B-BC42-DBB083845D7B}"/>
          </ac:spMkLst>
        </pc:spChg>
        <pc:picChg chg="del">
          <ac:chgData name="sean" userId="5a3c9f99-5e0e-4c26-89a6-77d83ba9a5a4" providerId="ADAL" clId="{56D6E169-F934-4F65-8A85-DB000A7B2DE9}" dt="2021-03-12T08:23:34.378" v="737" actId="478"/>
          <ac:picMkLst>
            <pc:docMk/>
            <pc:sldMk cId="2668880381" sldId="2202"/>
            <ac:picMk id="5" creationId="{8FA393AF-D70C-467F-AC18-36864D43BC2D}"/>
          </ac:picMkLst>
        </pc:picChg>
      </pc:sldChg>
      <pc:sldMasterChg chg="delSldLayout">
        <pc:chgData name="sean" userId="5a3c9f99-5e0e-4c26-89a6-77d83ba9a5a4" providerId="ADAL" clId="{56D6E169-F934-4F65-8A85-DB000A7B2DE9}" dt="2021-03-12T07:40:04.192" v="515" actId="47"/>
        <pc:sldMasterMkLst>
          <pc:docMk/>
          <pc:sldMasterMk cId="0" sldId="2147483648"/>
        </pc:sldMasterMkLst>
        <pc:sldLayoutChg chg="del">
          <pc:chgData name="sean" userId="5a3c9f99-5e0e-4c26-89a6-77d83ba9a5a4" providerId="ADAL" clId="{56D6E169-F934-4F65-8A85-DB000A7B2DE9}" dt="2021-03-12T07:40:04.192" v="515" actId="47"/>
          <pc:sldLayoutMkLst>
            <pc:docMk/>
            <pc:sldMasterMk cId="0" sldId="2147483648"/>
            <pc:sldLayoutMk cId="1292997783" sldId="2147483651"/>
          </pc:sldLayoutMkLst>
        </pc:sldLayoutChg>
      </pc:sldMasterChg>
    </pc:docChg>
  </pc:docChgLst>
  <pc:docChgLst>
    <pc:chgData name="sean" userId="5a3c9f99-5e0e-4c26-89a6-77d83ba9a5a4" providerId="ADAL" clId="{12D62DA1-63BD-41FE-817D-7F63D8462BB9}"/>
    <pc:docChg chg="custSel addSld modSld">
      <pc:chgData name="sean" userId="5a3c9f99-5e0e-4c26-89a6-77d83ba9a5a4" providerId="ADAL" clId="{12D62DA1-63BD-41FE-817D-7F63D8462BB9}" dt="2021-03-12T14:36:59.194" v="147" actId="255"/>
      <pc:docMkLst>
        <pc:docMk/>
      </pc:docMkLst>
      <pc:sldChg chg="modSp mod">
        <pc:chgData name="sean" userId="5a3c9f99-5e0e-4c26-89a6-77d83ba9a5a4" providerId="ADAL" clId="{12D62DA1-63BD-41FE-817D-7F63D8462BB9}" dt="2021-03-12T13:49:53.727" v="8" actId="255"/>
        <pc:sldMkLst>
          <pc:docMk/>
          <pc:sldMk cId="3118754948" sldId="2167"/>
        </pc:sldMkLst>
        <pc:spChg chg="mod">
          <ac:chgData name="sean" userId="5a3c9f99-5e0e-4c26-89a6-77d83ba9a5a4" providerId="ADAL" clId="{12D62DA1-63BD-41FE-817D-7F63D8462BB9}" dt="2021-03-12T13:49:53.727" v="8" actId="255"/>
          <ac:spMkLst>
            <pc:docMk/>
            <pc:sldMk cId="3118754948" sldId="2167"/>
            <ac:spMk id="2" creationId="{53A36F23-60EA-4716-A341-9F90BA9A750B}"/>
          </ac:spMkLst>
        </pc:spChg>
      </pc:sldChg>
      <pc:sldChg chg="modSp mod">
        <pc:chgData name="sean" userId="5a3c9f99-5e0e-4c26-89a6-77d83ba9a5a4" providerId="ADAL" clId="{12D62DA1-63BD-41FE-817D-7F63D8462BB9}" dt="2021-03-12T13:48:44.821" v="1" actId="20577"/>
        <pc:sldMkLst>
          <pc:docMk/>
          <pc:sldMk cId="2637485276" sldId="2183"/>
        </pc:sldMkLst>
        <pc:spChg chg="mod">
          <ac:chgData name="sean" userId="5a3c9f99-5e0e-4c26-89a6-77d83ba9a5a4" providerId="ADAL" clId="{12D62DA1-63BD-41FE-817D-7F63D8462BB9}" dt="2021-03-12T13:48:44.821" v="1" actId="20577"/>
          <ac:spMkLst>
            <pc:docMk/>
            <pc:sldMk cId="2637485276" sldId="2183"/>
            <ac:spMk id="2" creationId="{53A36F23-60EA-4716-A341-9F90BA9A750B}"/>
          </ac:spMkLst>
        </pc:spChg>
      </pc:sldChg>
      <pc:sldChg chg="modSp mod">
        <pc:chgData name="sean" userId="5a3c9f99-5e0e-4c26-89a6-77d83ba9a5a4" providerId="ADAL" clId="{12D62DA1-63BD-41FE-817D-7F63D8462BB9}" dt="2021-03-12T13:49:13.524" v="4" actId="14100"/>
        <pc:sldMkLst>
          <pc:docMk/>
          <pc:sldMk cId="3181259512" sldId="2185"/>
        </pc:sldMkLst>
        <pc:spChg chg="mod">
          <ac:chgData name="sean" userId="5a3c9f99-5e0e-4c26-89a6-77d83ba9a5a4" providerId="ADAL" clId="{12D62DA1-63BD-41FE-817D-7F63D8462BB9}" dt="2021-03-12T13:49:07.821" v="3" actId="255"/>
          <ac:spMkLst>
            <pc:docMk/>
            <pc:sldMk cId="3181259512" sldId="2185"/>
            <ac:spMk id="2" creationId="{53A36F23-60EA-4716-A341-9F90BA9A750B}"/>
          </ac:spMkLst>
        </pc:spChg>
        <pc:picChg chg="mod">
          <ac:chgData name="sean" userId="5a3c9f99-5e0e-4c26-89a6-77d83ba9a5a4" providerId="ADAL" clId="{12D62DA1-63BD-41FE-817D-7F63D8462BB9}" dt="2021-03-12T13:49:13.524" v="4" actId="14100"/>
          <ac:picMkLst>
            <pc:docMk/>
            <pc:sldMk cId="3181259512" sldId="2185"/>
            <ac:picMk id="5" creationId="{10B54C07-71B6-4CC7-B605-1E0458A97A30}"/>
          </ac:picMkLst>
        </pc:picChg>
      </pc:sldChg>
      <pc:sldChg chg="modSp mod">
        <pc:chgData name="sean" userId="5a3c9f99-5e0e-4c26-89a6-77d83ba9a5a4" providerId="ADAL" clId="{12D62DA1-63BD-41FE-817D-7F63D8462BB9}" dt="2021-03-12T13:50:44.305" v="16" actId="1076"/>
        <pc:sldMkLst>
          <pc:docMk/>
          <pc:sldMk cId="520779637" sldId="2192"/>
        </pc:sldMkLst>
        <pc:spChg chg="mod">
          <ac:chgData name="sean" userId="5a3c9f99-5e0e-4c26-89a6-77d83ba9a5a4" providerId="ADAL" clId="{12D62DA1-63BD-41FE-817D-7F63D8462BB9}" dt="2021-03-12T13:50:16.602" v="12" actId="20577"/>
          <ac:spMkLst>
            <pc:docMk/>
            <pc:sldMk cId="520779637" sldId="2192"/>
            <ac:spMk id="2" creationId="{53A36F23-60EA-4716-A341-9F90BA9A750B}"/>
          </ac:spMkLst>
        </pc:spChg>
        <pc:picChg chg="mod">
          <ac:chgData name="sean" userId="5a3c9f99-5e0e-4c26-89a6-77d83ba9a5a4" providerId="ADAL" clId="{12D62DA1-63BD-41FE-817D-7F63D8462BB9}" dt="2021-03-12T13:50:34.415" v="14" actId="1076"/>
          <ac:picMkLst>
            <pc:docMk/>
            <pc:sldMk cId="520779637" sldId="2192"/>
            <ac:picMk id="5" creationId="{A5CE95F3-B422-437C-BE78-44CE65ED38BB}"/>
          </ac:picMkLst>
        </pc:picChg>
        <pc:picChg chg="mod">
          <ac:chgData name="sean" userId="5a3c9f99-5e0e-4c26-89a6-77d83ba9a5a4" providerId="ADAL" clId="{12D62DA1-63BD-41FE-817D-7F63D8462BB9}" dt="2021-03-12T13:50:44.305" v="16" actId="1076"/>
          <ac:picMkLst>
            <pc:docMk/>
            <pc:sldMk cId="520779637" sldId="2192"/>
            <ac:picMk id="8" creationId="{03E58C47-DB58-4109-953A-DA6271826F7F}"/>
          </ac:picMkLst>
        </pc:picChg>
      </pc:sldChg>
      <pc:sldChg chg="modSp mod">
        <pc:chgData name="sean" userId="5a3c9f99-5e0e-4c26-89a6-77d83ba9a5a4" providerId="ADAL" clId="{12D62DA1-63BD-41FE-817D-7F63D8462BB9}" dt="2021-03-12T13:51:23.961" v="18" actId="255"/>
        <pc:sldMkLst>
          <pc:docMk/>
          <pc:sldMk cId="487046857" sldId="2200"/>
        </pc:sldMkLst>
        <pc:spChg chg="mod">
          <ac:chgData name="sean" userId="5a3c9f99-5e0e-4c26-89a6-77d83ba9a5a4" providerId="ADAL" clId="{12D62DA1-63BD-41FE-817D-7F63D8462BB9}" dt="2021-03-12T13:51:23.961" v="18" actId="255"/>
          <ac:spMkLst>
            <pc:docMk/>
            <pc:sldMk cId="487046857" sldId="2200"/>
            <ac:spMk id="2" creationId="{53A36F23-60EA-4716-A341-9F90BA9A750B}"/>
          </ac:spMkLst>
        </pc:spChg>
      </pc:sldChg>
      <pc:sldChg chg="modSp mod">
        <pc:chgData name="sean" userId="5a3c9f99-5e0e-4c26-89a6-77d83ba9a5a4" providerId="ADAL" clId="{12D62DA1-63BD-41FE-817D-7F63D8462BB9}" dt="2021-03-12T13:51:50.883" v="20" actId="14100"/>
        <pc:sldMkLst>
          <pc:docMk/>
          <pc:sldMk cId="1748523885" sldId="2201"/>
        </pc:sldMkLst>
        <pc:spChg chg="mod">
          <ac:chgData name="sean" userId="5a3c9f99-5e0e-4c26-89a6-77d83ba9a5a4" providerId="ADAL" clId="{12D62DA1-63BD-41FE-817D-7F63D8462BB9}" dt="2021-03-12T13:51:46.680" v="19" actId="255"/>
          <ac:spMkLst>
            <pc:docMk/>
            <pc:sldMk cId="1748523885" sldId="2201"/>
            <ac:spMk id="2" creationId="{53A36F23-60EA-4716-A341-9F90BA9A750B}"/>
          </ac:spMkLst>
        </pc:spChg>
        <pc:picChg chg="mod">
          <ac:chgData name="sean" userId="5a3c9f99-5e0e-4c26-89a6-77d83ba9a5a4" providerId="ADAL" clId="{12D62DA1-63BD-41FE-817D-7F63D8462BB9}" dt="2021-03-12T13:51:50.883" v="20" actId="14100"/>
          <ac:picMkLst>
            <pc:docMk/>
            <pc:sldMk cId="1748523885" sldId="2201"/>
            <ac:picMk id="5" creationId="{8FA393AF-D70C-467F-AC18-36864D43BC2D}"/>
          </ac:picMkLst>
        </pc:picChg>
      </pc:sldChg>
      <pc:sldChg chg="addSp delSp modSp mod">
        <pc:chgData name="sean" userId="5a3c9f99-5e0e-4c26-89a6-77d83ba9a5a4" providerId="ADAL" clId="{12D62DA1-63BD-41FE-817D-7F63D8462BB9}" dt="2021-03-12T14:00:27.877" v="30" actId="14100"/>
        <pc:sldMkLst>
          <pc:docMk/>
          <pc:sldMk cId="2668880381" sldId="2202"/>
        </pc:sldMkLst>
        <pc:spChg chg="del">
          <ac:chgData name="sean" userId="5a3c9f99-5e0e-4c26-89a6-77d83ba9a5a4" providerId="ADAL" clId="{12D62DA1-63BD-41FE-817D-7F63D8462BB9}" dt="2021-03-12T13:59:37.419" v="22" actId="478"/>
          <ac:spMkLst>
            <pc:docMk/>
            <pc:sldMk cId="2668880381" sldId="2202"/>
            <ac:spMk id="2" creationId="{53A36F23-60EA-4716-A341-9F90BA9A750B}"/>
          </ac:spMkLst>
        </pc:spChg>
        <pc:spChg chg="mod">
          <ac:chgData name="sean" userId="5a3c9f99-5e0e-4c26-89a6-77d83ba9a5a4" providerId="ADAL" clId="{12D62DA1-63BD-41FE-817D-7F63D8462BB9}" dt="2021-03-12T13:59:29.759" v="21"/>
          <ac:spMkLst>
            <pc:docMk/>
            <pc:sldMk cId="2668880381" sldId="2202"/>
            <ac:spMk id="4" creationId="{67ECEFBD-2AF8-4E0B-BC42-DBB083845D7B}"/>
          </ac:spMkLst>
        </pc:spChg>
        <pc:spChg chg="add mod">
          <ac:chgData name="sean" userId="5a3c9f99-5e0e-4c26-89a6-77d83ba9a5a4" providerId="ADAL" clId="{12D62DA1-63BD-41FE-817D-7F63D8462BB9}" dt="2021-03-12T14:00:27.877" v="30" actId="14100"/>
          <ac:spMkLst>
            <pc:docMk/>
            <pc:sldMk cId="2668880381" sldId="2202"/>
            <ac:spMk id="7" creationId="{A145E98C-AD1D-44BA-B52E-C03CB9A5A331}"/>
          </ac:spMkLst>
        </pc:spChg>
        <pc:picChg chg="add mod">
          <ac:chgData name="sean" userId="5a3c9f99-5e0e-4c26-89a6-77d83ba9a5a4" providerId="ADAL" clId="{12D62DA1-63BD-41FE-817D-7F63D8462BB9}" dt="2021-03-12T13:59:58.738" v="26" actId="1076"/>
          <ac:picMkLst>
            <pc:docMk/>
            <pc:sldMk cId="2668880381" sldId="2202"/>
            <ac:picMk id="5" creationId="{8B70CD9B-24BF-432C-99CD-1C620260F190}"/>
          </ac:picMkLst>
        </pc:picChg>
      </pc:sldChg>
      <pc:sldChg chg="delSp modSp add mod">
        <pc:chgData name="sean" userId="5a3c9f99-5e0e-4c26-89a6-77d83ba9a5a4" providerId="ADAL" clId="{12D62DA1-63BD-41FE-817D-7F63D8462BB9}" dt="2021-03-12T14:07:45.910" v="83" actId="6549"/>
        <pc:sldMkLst>
          <pc:docMk/>
          <pc:sldMk cId="4082632381" sldId="2203"/>
        </pc:sldMkLst>
        <pc:spChg chg="mod">
          <ac:chgData name="sean" userId="5a3c9f99-5e0e-4c26-89a6-77d83ba9a5a4" providerId="ADAL" clId="{12D62DA1-63BD-41FE-817D-7F63D8462BB9}" dt="2021-03-12T14:07:45.910" v="83" actId="6549"/>
          <ac:spMkLst>
            <pc:docMk/>
            <pc:sldMk cId="4082632381" sldId="2203"/>
            <ac:spMk id="2" creationId="{53A36F23-60EA-4716-A341-9F90BA9A750B}"/>
          </ac:spMkLst>
        </pc:spChg>
        <pc:spChg chg="mod">
          <ac:chgData name="sean" userId="5a3c9f99-5e0e-4c26-89a6-77d83ba9a5a4" providerId="ADAL" clId="{12D62DA1-63BD-41FE-817D-7F63D8462BB9}" dt="2021-03-12T14:02:08.389" v="39"/>
          <ac:spMkLst>
            <pc:docMk/>
            <pc:sldMk cId="4082632381" sldId="2203"/>
            <ac:spMk id="4" creationId="{67ECEFBD-2AF8-4E0B-BC42-DBB083845D7B}"/>
          </ac:spMkLst>
        </pc:spChg>
        <pc:picChg chg="del">
          <ac:chgData name="sean" userId="5a3c9f99-5e0e-4c26-89a6-77d83ba9a5a4" providerId="ADAL" clId="{12D62DA1-63BD-41FE-817D-7F63D8462BB9}" dt="2021-03-12T14:02:09.479" v="40" actId="478"/>
          <ac:picMkLst>
            <pc:docMk/>
            <pc:sldMk cId="4082632381" sldId="2203"/>
            <ac:picMk id="5" creationId="{8FA393AF-D70C-467F-AC18-36864D43BC2D}"/>
          </ac:picMkLst>
        </pc:picChg>
      </pc:sldChg>
      <pc:sldChg chg="modSp add mod">
        <pc:chgData name="sean" userId="5a3c9f99-5e0e-4c26-89a6-77d83ba9a5a4" providerId="ADAL" clId="{12D62DA1-63BD-41FE-817D-7F63D8462BB9}" dt="2021-03-12T14:34:49.020" v="145" actId="255"/>
        <pc:sldMkLst>
          <pc:docMk/>
          <pc:sldMk cId="2997386432" sldId="2204"/>
        </pc:sldMkLst>
        <pc:spChg chg="mod">
          <ac:chgData name="sean" userId="5a3c9f99-5e0e-4c26-89a6-77d83ba9a5a4" providerId="ADAL" clId="{12D62DA1-63BD-41FE-817D-7F63D8462BB9}" dt="2021-03-12T14:34:49.020" v="145" actId="255"/>
          <ac:spMkLst>
            <pc:docMk/>
            <pc:sldMk cId="2997386432" sldId="2204"/>
            <ac:spMk id="2" creationId="{53A36F23-60EA-4716-A341-9F90BA9A750B}"/>
          </ac:spMkLst>
        </pc:spChg>
        <pc:spChg chg="mod">
          <ac:chgData name="sean" userId="5a3c9f99-5e0e-4c26-89a6-77d83ba9a5a4" providerId="ADAL" clId="{12D62DA1-63BD-41FE-817D-7F63D8462BB9}" dt="2021-03-12T14:34:00.840" v="140"/>
          <ac:spMkLst>
            <pc:docMk/>
            <pc:sldMk cId="2997386432" sldId="2204"/>
            <ac:spMk id="4" creationId="{67ECEFBD-2AF8-4E0B-BC42-DBB083845D7B}"/>
          </ac:spMkLst>
        </pc:spChg>
      </pc:sldChg>
      <pc:sldChg chg="modSp add mod">
        <pc:chgData name="sean" userId="5a3c9f99-5e0e-4c26-89a6-77d83ba9a5a4" providerId="ADAL" clId="{12D62DA1-63BD-41FE-817D-7F63D8462BB9}" dt="2021-03-12T14:36:59.194" v="147" actId="255"/>
        <pc:sldMkLst>
          <pc:docMk/>
          <pc:sldMk cId="3453000499" sldId="2205"/>
        </pc:sldMkLst>
        <pc:spChg chg="mod">
          <ac:chgData name="sean" userId="5a3c9f99-5e0e-4c26-89a6-77d83ba9a5a4" providerId="ADAL" clId="{12D62DA1-63BD-41FE-817D-7F63D8462BB9}" dt="2021-03-12T14:36:59.194" v="147" actId="255"/>
          <ac:spMkLst>
            <pc:docMk/>
            <pc:sldMk cId="3453000499" sldId="2205"/>
            <ac:spMk id="2" creationId="{53A36F23-60EA-4716-A341-9F90BA9A750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678D6-F689-4DD9-958B-3ED725F18E2D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E7011-A7F4-4CA9-8946-BCED6F337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08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E1FD0-D0F8-4E1D-8144-8814BDA5AAD8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03304-AF28-4B39-9672-93AF2D17B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6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03304-AF28-4B39-9672-93AF2D17B7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83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45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38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59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16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391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16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11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54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16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74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707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83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2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913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530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42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115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8429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8002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3814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362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1401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1855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994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12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165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6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84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245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97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DB72E-68F5-4988-9403-F1E572764ADC}" type="datetimeFigureOut">
              <a:rPr lang="ko-KR" altLang="en-US"/>
              <a:pPr>
                <a:defRPr/>
              </a:pPr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F2871-D7F1-4077-AEF6-3EDED1F4E56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1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-11002" y="12908"/>
            <a:ext cx="9155002" cy="1046872"/>
            <a:chOff x="-11002" y="-95094"/>
            <a:chExt cx="9155002" cy="785154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11002" y="-95094"/>
              <a:ext cx="9155002" cy="78515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0" y="300018"/>
              <a:ext cx="9144000" cy="3900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텍스트 개체 틀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5275" y="1157310"/>
            <a:ext cx="6115050" cy="5505169"/>
          </a:xfrm>
          <a:prstGeom prst="rect">
            <a:avLst/>
          </a:prstGeom>
        </p:spPr>
        <p:txBody>
          <a:bodyPr lIns="122456" tIns="61228" rIns="122456" bIns="61228">
            <a:noAutofit/>
          </a:bodyPr>
          <a:lstStyle>
            <a:lvl1pPr marL="180975" indent="-180975" algn="just">
              <a:lnSpc>
                <a:spcPct val="120000"/>
              </a:lnSpc>
              <a:buClr>
                <a:srgbClr val="5AB4FF"/>
              </a:buClr>
              <a:buSzPct val="105000"/>
              <a:buFontTx/>
              <a:buBlip>
                <a:blip r:embed="rId3"/>
              </a:buBlip>
              <a:defRPr sz="1500" b="1"/>
            </a:lvl1pPr>
            <a:lvl2pPr marL="361950" marR="0" indent="-180975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Ø"/>
              <a:tabLst/>
              <a:defRPr sz="1500"/>
            </a:lvl2pPr>
            <a:lvl3pPr marL="484723" marR="0" indent="-127559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맑은 고딕" panose="020B0503020000020004" pitchFamily="50" charset="-127"/>
              <a:buChar char="→"/>
              <a:tabLst/>
              <a:defRPr sz="1400"/>
            </a:lvl3pPr>
            <a:lvl4pPr algn="just">
              <a:defRPr sz="1600"/>
            </a:lvl4pPr>
            <a:lvl5pPr algn="just">
              <a:defRPr sz="1600"/>
            </a:lvl5pPr>
          </a:lstStyle>
          <a:p>
            <a:pPr lvl="0"/>
            <a:r>
              <a:rPr lang="ko-KR" altLang="en-US"/>
              <a:t>소제목을 작성하세요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⑴ 첫째 </a:t>
            </a:r>
            <a:endParaRPr lang="en-US" altLang="ko-KR"/>
          </a:p>
          <a:p>
            <a:pPr lvl="1"/>
            <a:r>
              <a:rPr lang="ko-KR" altLang="en-US"/>
              <a:t>⑵ 둘째</a:t>
            </a:r>
          </a:p>
          <a:p>
            <a:pPr lvl="2"/>
            <a:r>
              <a:rPr lang="ko-KR" altLang="en-US"/>
              <a:t>① 첫째</a:t>
            </a:r>
            <a:endParaRPr lang="en-US" altLang="ko-KR"/>
          </a:p>
          <a:p>
            <a:pPr lvl="2"/>
            <a:endParaRPr lang="ko-KR" altLang="en-US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7" name="아래쪽 화살표 16"/>
          <p:cNvSpPr/>
          <p:nvPr userDrawn="1"/>
        </p:nvSpPr>
        <p:spPr>
          <a:xfrm>
            <a:off x="8270374" y="164568"/>
            <a:ext cx="645026" cy="750312"/>
          </a:xfrm>
          <a:prstGeom prst="downArrow">
            <a:avLst>
              <a:gd name="adj1" fmla="val 55085"/>
              <a:gd name="adj2" fmla="val 6848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 userDrawn="1">
            <p:ph type="title" hasCustomPrompt="1"/>
          </p:nvPr>
        </p:nvSpPr>
        <p:spPr>
          <a:xfrm>
            <a:off x="104775" y="566908"/>
            <a:ext cx="8165599" cy="441600"/>
          </a:xfrm>
          <a:prstGeom prst="rect">
            <a:avLst/>
          </a:prstGeom>
          <a:effectLst>
            <a:outerShdw blurRad="38100" dist="25400" dir="3600000" algn="ctr" rotWithShape="0">
              <a:schemeClr val="accent1">
                <a:lumMod val="50000"/>
                <a:alpha val="50000"/>
              </a:schemeClr>
            </a:outerShdw>
          </a:effectLst>
        </p:spPr>
        <p:txBody>
          <a:bodyPr lIns="122456" tIns="61228" rIns="122456" bIns="61228" anchor="ctr" anchorCtr="0"/>
          <a:lstStyle>
            <a:lvl1pPr algn="l">
              <a:lnSpc>
                <a:spcPct val="120000"/>
              </a:lnSpc>
              <a:defRPr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1) </a:t>
            </a:r>
            <a:r>
              <a:rPr lang="ko-KR" altLang="en-US"/>
              <a:t>중제목을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7964" y="58800"/>
            <a:ext cx="7186037" cy="415800"/>
          </a:xfrm>
          <a:prstGeom prst="rect">
            <a:avLst/>
          </a:prstGeom>
          <a:effectLst>
            <a:outerShdw blurRad="50800" dist="25400" dir="3600000" algn="tl" rotWithShape="0">
              <a:srgbClr val="0B1945">
                <a:alpha val="40000"/>
              </a:srgbClr>
            </a:outerShdw>
          </a:effectLst>
        </p:spPr>
        <p:txBody>
          <a:bodyPr lIns="122456" tIns="61228" rIns="122456" bIns="61228" anchor="ctr" anchorCtr="0"/>
          <a:lstStyle>
            <a:lvl1pPr marL="0" indent="0" algn="r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effectLst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ko-KR"/>
              <a:t>1. </a:t>
            </a:r>
            <a:r>
              <a:rPr lang="ko-KR" altLang="en-US"/>
              <a:t>대제목을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05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-11002" y="12908"/>
            <a:ext cx="9155002" cy="1046872"/>
            <a:chOff x="-11002" y="-95094"/>
            <a:chExt cx="9155002" cy="785154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11002" y="-95094"/>
              <a:ext cx="9155002" cy="78515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0" y="300018"/>
              <a:ext cx="9144000" cy="3900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텍스트 개체 틀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5275" y="1157310"/>
            <a:ext cx="6115050" cy="5505169"/>
          </a:xfrm>
          <a:prstGeom prst="rect">
            <a:avLst/>
          </a:prstGeom>
        </p:spPr>
        <p:txBody>
          <a:bodyPr lIns="122456" tIns="61228" rIns="122456" bIns="61228">
            <a:noAutofit/>
          </a:bodyPr>
          <a:lstStyle>
            <a:lvl1pPr marL="180975" indent="-180975" algn="just">
              <a:lnSpc>
                <a:spcPct val="120000"/>
              </a:lnSpc>
              <a:buClr>
                <a:srgbClr val="5AB4FF"/>
              </a:buClr>
              <a:buSzPct val="105000"/>
              <a:buFontTx/>
              <a:buBlip>
                <a:blip r:embed="rId3"/>
              </a:buBlip>
              <a:defRPr sz="1500" b="1"/>
            </a:lvl1pPr>
            <a:lvl2pPr marL="361950" marR="0" indent="-180975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Ø"/>
              <a:tabLst/>
              <a:defRPr sz="1500"/>
            </a:lvl2pPr>
            <a:lvl3pPr marL="484723" marR="0" indent="-127559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맑은 고딕" panose="020B0503020000020004" pitchFamily="50" charset="-127"/>
              <a:buChar char="→"/>
              <a:tabLst/>
              <a:defRPr sz="1400"/>
            </a:lvl3pPr>
            <a:lvl4pPr algn="just">
              <a:defRPr sz="1600"/>
            </a:lvl4pPr>
            <a:lvl5pPr algn="just">
              <a:defRPr sz="1600"/>
            </a:lvl5pPr>
          </a:lstStyle>
          <a:p>
            <a:pPr lvl="0"/>
            <a:r>
              <a:rPr lang="ko-KR" altLang="en-US"/>
              <a:t>소제목을 작성하세요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⑴ 첫째 </a:t>
            </a:r>
            <a:endParaRPr lang="en-US" altLang="ko-KR"/>
          </a:p>
          <a:p>
            <a:pPr lvl="1"/>
            <a:r>
              <a:rPr lang="ko-KR" altLang="en-US"/>
              <a:t>⑵ 둘째</a:t>
            </a:r>
          </a:p>
          <a:p>
            <a:pPr lvl="2"/>
            <a:r>
              <a:rPr lang="ko-KR" altLang="en-US"/>
              <a:t>① 첫째</a:t>
            </a:r>
            <a:endParaRPr lang="en-US" altLang="ko-KR"/>
          </a:p>
          <a:p>
            <a:pPr lvl="2"/>
            <a:endParaRPr lang="ko-KR" altLang="en-US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7" name="아래쪽 화살표 16"/>
          <p:cNvSpPr/>
          <p:nvPr userDrawn="1"/>
        </p:nvSpPr>
        <p:spPr>
          <a:xfrm>
            <a:off x="8270374" y="164568"/>
            <a:ext cx="645026" cy="750312"/>
          </a:xfrm>
          <a:prstGeom prst="downArrow">
            <a:avLst>
              <a:gd name="adj1" fmla="val 55085"/>
              <a:gd name="adj2" fmla="val 6848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 userDrawn="1">
            <p:ph type="title" hasCustomPrompt="1"/>
          </p:nvPr>
        </p:nvSpPr>
        <p:spPr>
          <a:xfrm>
            <a:off x="104775" y="566908"/>
            <a:ext cx="8165599" cy="441600"/>
          </a:xfrm>
          <a:prstGeom prst="rect">
            <a:avLst/>
          </a:prstGeom>
          <a:effectLst>
            <a:outerShdw blurRad="38100" dist="25400" dir="3600000" algn="ctr" rotWithShape="0">
              <a:schemeClr val="accent1">
                <a:lumMod val="50000"/>
                <a:alpha val="50000"/>
              </a:schemeClr>
            </a:outerShdw>
          </a:effectLst>
        </p:spPr>
        <p:txBody>
          <a:bodyPr lIns="122456" tIns="61228" rIns="122456" bIns="61228" anchor="ctr" anchorCtr="0"/>
          <a:lstStyle>
            <a:lvl1pPr algn="l">
              <a:lnSpc>
                <a:spcPct val="120000"/>
              </a:lnSpc>
              <a:defRPr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1) </a:t>
            </a:r>
            <a:r>
              <a:rPr lang="ko-KR" altLang="en-US"/>
              <a:t>중제목을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7964" y="58800"/>
            <a:ext cx="7186037" cy="415800"/>
          </a:xfrm>
          <a:prstGeom prst="rect">
            <a:avLst/>
          </a:prstGeom>
          <a:effectLst>
            <a:outerShdw blurRad="50800" dist="25400" dir="3600000" algn="tl" rotWithShape="0">
              <a:srgbClr val="0B1945">
                <a:alpha val="40000"/>
              </a:srgbClr>
            </a:outerShdw>
          </a:effectLst>
        </p:spPr>
        <p:txBody>
          <a:bodyPr lIns="122456" tIns="61228" rIns="122456" bIns="61228" anchor="ctr" anchorCtr="0"/>
          <a:lstStyle>
            <a:lvl1pPr marL="0" indent="0" algn="r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effectLst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ko-KR"/>
              <a:t>1. </a:t>
            </a:r>
            <a:r>
              <a:rPr lang="ko-KR" altLang="en-US"/>
              <a:t>대제목을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17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61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3554" y="930409"/>
            <a:ext cx="4576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ko-KR" altLang="en-US" sz="3200" b="1" dirty="0"/>
              <a:t>빅데이터의 이해와 활용</a:t>
            </a:r>
          </a:p>
        </p:txBody>
      </p:sp>
      <p:sp>
        <p:nvSpPr>
          <p:cNvPr id="13" name="Control 11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Control 12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Control 13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Control 14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Control 15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Control 16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Control 17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Control 18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B560FE-656F-4A6A-80D5-6538FDEEE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70" y="5733320"/>
            <a:ext cx="2157413" cy="95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12122D-CF1E-46E1-93D8-3EF640880450}"/>
              </a:ext>
            </a:extLst>
          </p:cNvPr>
          <p:cNvSpPr txBox="1"/>
          <p:nvPr/>
        </p:nvSpPr>
        <p:spPr>
          <a:xfrm>
            <a:off x="5940190" y="6024904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국제금융부동산학과 이승희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Ⅰ.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 개념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사물인터넷의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E2FB6B-74B4-444C-9EEE-D49AF5F06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28" y="1340710"/>
            <a:ext cx="8372143" cy="460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8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 디바이스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사물인터넷 디바이스 요소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535143" y="1340710"/>
            <a:ext cx="816559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임베디드 시스템</a:t>
            </a:r>
            <a:r>
              <a:rPr lang="en-US" altLang="ko-KR" dirty="0"/>
              <a:t>(Embedded System)</a:t>
            </a:r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내장된 마이크로 프로세서나 마이크로 컨트롤러를 갖고 특정한 기능을 수행한 시스템</a:t>
            </a:r>
            <a:endParaRPr lang="en-US" altLang="ko-KR" sz="1600" dirty="0"/>
          </a:p>
          <a:p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센서</a:t>
            </a:r>
            <a:r>
              <a:rPr lang="en-US" altLang="ko-KR" dirty="0"/>
              <a:t>(</a:t>
            </a:r>
            <a:r>
              <a:rPr lang="en-US" altLang="ko-KR" dirty="0" err="1"/>
              <a:t>Sesnor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사물 주변 환경 정보를 전기적 신호로 바꿔주는 역할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/>
              <a:t>구동체</a:t>
            </a:r>
            <a:r>
              <a:rPr lang="en-US" altLang="ko-KR" dirty="0"/>
              <a:t>(actuator)</a:t>
            </a:r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전기적 신호를 물리적 운동으로 변화시키는 역할</a:t>
            </a:r>
            <a:endParaRPr lang="en-US" altLang="ko-KR" sz="1600" dirty="0"/>
          </a:p>
          <a:p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통신 모듈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신호를 송수신하는 역할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862352-FFB8-4F67-9C5E-A0A696BEF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379" y="4941210"/>
            <a:ext cx="59531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5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 디바이스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사물인터넷 디바이스와 임베디드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535143" y="1340710"/>
            <a:ext cx="816559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마이크로 프로세서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마이크로프로세서</a:t>
            </a:r>
            <a:r>
              <a:rPr lang="en-US" altLang="ko-KR" sz="1600" dirty="0"/>
              <a:t>(microprocessor) </a:t>
            </a:r>
            <a:r>
              <a:rPr lang="ko-KR" altLang="en-US" sz="1600" dirty="0"/>
              <a:t>또는 초소형 연산 처리 장치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컴퓨터의 중앙 처리 장치</a:t>
            </a:r>
            <a:r>
              <a:rPr lang="en-US" altLang="ko-KR" sz="1600" dirty="0"/>
              <a:t>(CPU)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기계어 코드를 실행하기 위해 실행과정을 단계별로 나누어 처리를 위한 마이크로 코드를 작성하고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 마이크로 코드에 의해 단계적으로 처리하는 논리회로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마이크로 컨트롤러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마이크로컨트롤러</a:t>
            </a:r>
            <a:r>
              <a:rPr lang="en-US" altLang="ko-KR" sz="1600" dirty="0"/>
              <a:t>(Microcontroller) </a:t>
            </a:r>
            <a:r>
              <a:rPr lang="ko-KR" altLang="en-US" sz="1600" dirty="0"/>
              <a:t>또는 </a:t>
            </a:r>
            <a:r>
              <a:rPr lang="en-US" altLang="ko-KR" sz="1600" dirty="0"/>
              <a:t>MCU(Micro Controller Unit)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마이크로프로세서와 </a:t>
            </a:r>
            <a:r>
              <a:rPr lang="ko-KR" altLang="en-US" sz="1600" dirty="0" err="1"/>
              <a:t>입출력모듈을</a:t>
            </a:r>
            <a:r>
              <a:rPr lang="ko-KR" altLang="en-US" sz="1600" dirty="0"/>
              <a:t> 하나의 칩으로 만들어 정해진 기능을 수행하는 컴퓨터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CPU </a:t>
            </a:r>
            <a:r>
              <a:rPr lang="ko-KR" altLang="en-US" sz="1600" dirty="0"/>
              <a:t>코어</a:t>
            </a:r>
            <a:r>
              <a:rPr lang="en-US" altLang="ko-KR" sz="1600" dirty="0"/>
              <a:t>, </a:t>
            </a:r>
            <a:r>
              <a:rPr lang="ko-KR" altLang="en-US" sz="1600" dirty="0"/>
              <a:t>메모리 그리고 프로그램 가능한 입</a:t>
            </a:r>
            <a:r>
              <a:rPr lang="en-US" altLang="ko-KR" sz="1600" dirty="0"/>
              <a:t>/</a:t>
            </a:r>
            <a:r>
              <a:rPr lang="ko-KR" altLang="en-US" sz="1600" dirty="0"/>
              <a:t>출력을 가짐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CE95F3-B422-437C-BE78-44CE65ED3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61" y="2924930"/>
            <a:ext cx="1190625" cy="1152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E58C47-DB58-4109-953A-DA6271826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060" y="5605292"/>
            <a:ext cx="21050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79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 디바이스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사물인터넷 디바이스와 센서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164654" y="1196690"/>
            <a:ext cx="816559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사물인터넷 디바이스에서 센서 역할 및 특징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동작</a:t>
            </a:r>
            <a:r>
              <a:rPr lang="en-US" altLang="ko-KR" sz="1600" dirty="0"/>
              <a:t>, </a:t>
            </a:r>
            <a:r>
              <a:rPr lang="ko-KR" altLang="en-US" sz="1600" dirty="0"/>
              <a:t>소리</a:t>
            </a:r>
            <a:r>
              <a:rPr lang="en-US" altLang="ko-KR" sz="1600" dirty="0"/>
              <a:t>, </a:t>
            </a:r>
            <a:r>
              <a:rPr lang="ko-KR" altLang="en-US" sz="1600" dirty="0"/>
              <a:t>빛</a:t>
            </a:r>
            <a:r>
              <a:rPr lang="en-US" altLang="ko-KR" sz="1600" dirty="0"/>
              <a:t>, </a:t>
            </a:r>
            <a:r>
              <a:rPr lang="ko-KR" altLang="en-US" sz="1600" dirty="0"/>
              <a:t>열</a:t>
            </a:r>
            <a:r>
              <a:rPr lang="en-US" altLang="ko-KR" sz="1600" dirty="0"/>
              <a:t>, </a:t>
            </a:r>
            <a:r>
              <a:rPr lang="ko-KR" altLang="en-US" sz="1600" dirty="0"/>
              <a:t>가스</a:t>
            </a:r>
            <a:r>
              <a:rPr lang="en-US" altLang="ko-KR" sz="1600" dirty="0"/>
              <a:t>, </a:t>
            </a:r>
            <a:r>
              <a:rPr lang="ko-KR" altLang="en-US" sz="1600" dirty="0"/>
              <a:t>온도</a:t>
            </a:r>
            <a:r>
              <a:rPr lang="en-US" altLang="ko-KR" sz="1600" dirty="0"/>
              <a:t>, </a:t>
            </a:r>
            <a:r>
              <a:rPr lang="ko-KR" altLang="en-US" sz="1600" dirty="0"/>
              <a:t>습도 등 주변의 물리</a:t>
            </a:r>
            <a:r>
              <a:rPr lang="en-US" altLang="ko-KR" sz="1600" dirty="0"/>
              <a:t>·</a:t>
            </a:r>
            <a:r>
              <a:rPr lang="ko-KR" altLang="en-US" sz="1600" dirty="0"/>
              <a:t>화학</a:t>
            </a:r>
            <a:r>
              <a:rPr lang="en-US" altLang="ko-KR" sz="1600" dirty="0"/>
              <a:t>·</a:t>
            </a:r>
            <a:r>
              <a:rPr lang="ko-KR" altLang="en-US" sz="1600" dirty="0"/>
              <a:t>생물학적 정보를 감지하여 전기적 신호로 변환하는 모든 장치를 의미하는 센서는 사물인터넷 디바이스의 핵심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디바이스 용도에 따라 각기 다른 센서들이 디바이스에 내장되어 필요한 데이터를 센싱 </a:t>
            </a:r>
            <a:r>
              <a:rPr lang="en-US" altLang="ko-KR" sz="1600" dirty="0"/>
              <a:t>· </a:t>
            </a:r>
            <a:r>
              <a:rPr lang="ko-KR" altLang="en-US" sz="1600" dirty="0"/>
              <a:t>수집 하고 이를 신호 처리하여 인터페이스를 통해 전달하는 기능 수행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최근에는 미세전자제어기술</a:t>
            </a:r>
            <a:r>
              <a:rPr lang="en-US" altLang="ko-KR" sz="1600" dirty="0"/>
              <a:t>(MEMS), </a:t>
            </a:r>
            <a:r>
              <a:rPr lang="ko-KR" altLang="en-US" sz="1600" dirty="0"/>
              <a:t>여러 반도체 부품이 하나로 집적되는 반도체 </a:t>
            </a:r>
            <a:r>
              <a:rPr lang="en-US" altLang="ko-KR" sz="1600" dirty="0"/>
              <a:t>SoC(System on Chip) </a:t>
            </a:r>
            <a:r>
              <a:rPr lang="ko-KR" altLang="en-US" sz="1600" dirty="0"/>
              <a:t>기술</a:t>
            </a:r>
            <a:r>
              <a:rPr lang="en-US" altLang="ko-KR" sz="1600" dirty="0"/>
              <a:t>, </a:t>
            </a:r>
            <a:r>
              <a:rPr lang="ko-KR" altLang="en-US" sz="1600" dirty="0"/>
              <a:t>임베디드 소프트웨어 기술 발전으로 과거보다 지능화 된 스마트 센서가 널리 활용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스마트 센서는 마이크로 센서 기술과 반도체 기술을 결합하여 우수한 데이터 처리 능력</a:t>
            </a:r>
            <a:r>
              <a:rPr lang="en-US" altLang="ko-KR" sz="1600" dirty="0"/>
              <a:t>, </a:t>
            </a:r>
            <a:r>
              <a:rPr lang="ko-KR" altLang="en-US" sz="1600" dirty="0"/>
              <a:t>판단 기능</a:t>
            </a:r>
            <a:r>
              <a:rPr lang="en-US" altLang="ko-KR" sz="1600" dirty="0"/>
              <a:t>, </a:t>
            </a:r>
            <a:r>
              <a:rPr lang="ko-KR" altLang="en-US" sz="1600" dirty="0"/>
              <a:t>메모리 기능</a:t>
            </a:r>
            <a:r>
              <a:rPr lang="en-US" altLang="ko-KR" sz="1600" dirty="0"/>
              <a:t>, </a:t>
            </a:r>
            <a:r>
              <a:rPr lang="ko-KR" altLang="en-US" sz="1600" dirty="0"/>
              <a:t>통신 기능 등을 보유한 </a:t>
            </a:r>
            <a:r>
              <a:rPr lang="en-US" altLang="ko-KR" sz="1600" dirty="0"/>
              <a:t>IoT </a:t>
            </a:r>
            <a:r>
              <a:rPr lang="ko-KR" altLang="en-US" sz="1600" dirty="0"/>
              <a:t>기기의 핵심 요소이며</a:t>
            </a:r>
            <a:r>
              <a:rPr lang="en-US" altLang="ko-KR" sz="1600" dirty="0"/>
              <a:t>, </a:t>
            </a:r>
            <a:r>
              <a:rPr lang="ko-KR" altLang="en-US" sz="1600" dirty="0"/>
              <a:t>기존 활용 범위를 넘어 </a:t>
            </a:r>
            <a:r>
              <a:rPr lang="ko-KR" altLang="en-US" sz="1600" dirty="0" err="1"/>
              <a:t>스마트홈</a:t>
            </a:r>
            <a:r>
              <a:rPr lang="en-US" altLang="ko-KR" sz="1600" dirty="0"/>
              <a:t>, </a:t>
            </a:r>
            <a:r>
              <a:rPr lang="ko-KR" altLang="en-US" sz="1600" dirty="0"/>
              <a:t>의료 및 건강</a:t>
            </a:r>
            <a:r>
              <a:rPr lang="en-US" altLang="ko-KR" sz="1600" dirty="0"/>
              <a:t>, </a:t>
            </a:r>
            <a:r>
              <a:rPr lang="ko-KR" altLang="en-US" sz="1600" dirty="0"/>
              <a:t>가전</a:t>
            </a:r>
            <a:r>
              <a:rPr lang="en-US" altLang="ko-KR" sz="1600" dirty="0"/>
              <a:t>, </a:t>
            </a:r>
            <a:r>
              <a:rPr lang="ko-KR" altLang="en-US" sz="1600" dirty="0"/>
              <a:t>환경 등 다양한 분야에 활용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센서의 중요한 요소는 저가격</a:t>
            </a:r>
            <a:r>
              <a:rPr lang="en-US" altLang="ko-KR" sz="1600" dirty="0"/>
              <a:t>(Lower Cost), </a:t>
            </a:r>
            <a:r>
              <a:rPr lang="ko-KR" altLang="en-US" sz="1600" dirty="0"/>
              <a:t>저전력</a:t>
            </a:r>
            <a:r>
              <a:rPr lang="en-US" altLang="ko-KR" sz="1600" dirty="0"/>
              <a:t>(Lower Power), </a:t>
            </a:r>
            <a:r>
              <a:rPr lang="ko-KR" altLang="en-US" sz="1600" dirty="0"/>
              <a:t>소형</a:t>
            </a:r>
            <a:r>
              <a:rPr lang="en-US" altLang="ko-KR" sz="1600" dirty="0"/>
              <a:t>(Smaller) </a:t>
            </a:r>
            <a:r>
              <a:rPr lang="ko-KR" altLang="en-US" sz="1600" dirty="0"/>
              <a:t>및 무선연결성</a:t>
            </a:r>
            <a:r>
              <a:rPr lang="en-US" altLang="ko-KR" sz="1600" dirty="0"/>
              <a:t>(Wireless Connectivity)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3EB7FB-A31F-49A7-B032-C73C5B2B6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049" y="4789941"/>
            <a:ext cx="3588951" cy="203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5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 디바이스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사물인터넷 디바이스와 센서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164654" y="1196690"/>
            <a:ext cx="816559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사물인터넷 환경 센서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온도 센서</a:t>
            </a:r>
            <a:r>
              <a:rPr lang="en-US" altLang="ko-KR" sz="1600" dirty="0"/>
              <a:t>(ambient temperature sensor) : </a:t>
            </a:r>
            <a:r>
              <a:rPr lang="ko-KR" altLang="en-US" sz="1600" dirty="0"/>
              <a:t>스마트 디바이스 내부 또는 디바이스 주변 온도 측정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습도 센서</a:t>
            </a:r>
            <a:r>
              <a:rPr lang="en-US" altLang="ko-KR" sz="1600" dirty="0"/>
              <a:t>(humidity sensor) : </a:t>
            </a:r>
            <a:r>
              <a:rPr lang="ko-KR" altLang="en-US" sz="1600" dirty="0"/>
              <a:t>공기 중의 수분량 양이나 비율을 측정하여 백분율로 환산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조도 센서</a:t>
            </a:r>
            <a:r>
              <a:rPr lang="en-US" altLang="ko-KR" sz="1600" dirty="0"/>
              <a:t>(illumination sensor) : </a:t>
            </a:r>
            <a:r>
              <a:rPr lang="ko-KR" altLang="en-US" sz="1600" dirty="0"/>
              <a:t>디바이스 주변의 밝기 측정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기압 센서</a:t>
            </a:r>
            <a:r>
              <a:rPr lang="en-US" altLang="ko-KR" sz="1600" dirty="0"/>
              <a:t>(pressure sensor) : </a:t>
            </a:r>
            <a:r>
              <a:rPr lang="ko-KR" altLang="en-US" sz="1600" dirty="0"/>
              <a:t>대기압</a:t>
            </a:r>
            <a:r>
              <a:rPr lang="en-US" altLang="ko-KR" sz="1600" dirty="0"/>
              <a:t>(air pressure) </a:t>
            </a:r>
            <a:r>
              <a:rPr lang="ko-KR" altLang="en-US" sz="1600" dirty="0"/>
              <a:t>측정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GPS(global positioning system) : </a:t>
            </a:r>
            <a:r>
              <a:rPr lang="ko-KR" altLang="en-US" sz="1600" dirty="0"/>
              <a:t>절대적인 위치와 시간 정보를 제공해 주는 위성기반 항법 시스템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가속도 센서</a:t>
            </a:r>
            <a:r>
              <a:rPr lang="en-US" altLang="ko-KR" sz="1600" dirty="0"/>
              <a:t>(acceleration sensor) : </a:t>
            </a:r>
            <a:r>
              <a:rPr lang="ko-KR" altLang="en-US" sz="1600" dirty="0"/>
              <a:t>단위 시간당 직선운동 속도 변화 측정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중력 센서</a:t>
            </a:r>
            <a:r>
              <a:rPr lang="en-US" altLang="ko-KR" sz="1600" dirty="0"/>
              <a:t>(gravity sensor) : </a:t>
            </a:r>
            <a:r>
              <a:rPr lang="ko-KR" altLang="en-US" sz="1600" dirty="0"/>
              <a:t>중력이 어느 방향으로 작용하는지 탐지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자이로</a:t>
            </a:r>
            <a:r>
              <a:rPr lang="ko-KR" altLang="en-US" sz="1600" dirty="0"/>
              <a:t> 센서</a:t>
            </a:r>
            <a:r>
              <a:rPr lang="en-US" altLang="ko-KR" sz="1600" dirty="0"/>
              <a:t>(gyroscope sensor) : </a:t>
            </a:r>
            <a:r>
              <a:rPr lang="ko-KR" altLang="en-US" sz="1600" dirty="0"/>
              <a:t>한 축 또는 여러 축 회전 움직임의 각 변화량</a:t>
            </a:r>
            <a:r>
              <a:rPr lang="en-US" altLang="ko-KR" sz="1600" dirty="0"/>
              <a:t>(</a:t>
            </a:r>
            <a:r>
              <a:rPr lang="ko-KR" altLang="en-US" sz="1600" dirty="0"/>
              <a:t>각속도</a:t>
            </a:r>
            <a:r>
              <a:rPr lang="en-US" altLang="ko-KR" sz="1600" dirty="0"/>
              <a:t>) </a:t>
            </a:r>
            <a:r>
              <a:rPr lang="ko-KR" altLang="en-US" sz="1600" dirty="0"/>
              <a:t>측정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회전벡터 센서</a:t>
            </a:r>
            <a:r>
              <a:rPr lang="en-US" altLang="ko-KR" sz="1600" dirty="0"/>
              <a:t>(rotation vector sensor) : </a:t>
            </a:r>
            <a:r>
              <a:rPr lang="ko-KR" altLang="en-US" sz="1600" dirty="0"/>
              <a:t>각</a:t>
            </a:r>
            <a:r>
              <a:rPr lang="en-US" altLang="ko-KR" sz="1600" dirty="0"/>
              <a:t>(angle)</a:t>
            </a:r>
            <a:r>
              <a:rPr lang="ko-KR" altLang="en-US" sz="1600" dirty="0"/>
              <a:t>과 축</a:t>
            </a:r>
            <a:r>
              <a:rPr lang="en-US" altLang="ko-KR" sz="1600" dirty="0"/>
              <a:t>(axis)</a:t>
            </a:r>
            <a:r>
              <a:rPr lang="ko-KR" altLang="en-US" sz="1600" dirty="0"/>
              <a:t>의 조합을 통해 디바이스 방향을 표기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지자계</a:t>
            </a:r>
            <a:r>
              <a:rPr lang="ko-KR" altLang="en-US" sz="1600" dirty="0"/>
              <a:t> 센서</a:t>
            </a:r>
            <a:r>
              <a:rPr lang="en-US" altLang="ko-KR" sz="1600" dirty="0"/>
              <a:t>(terrestrial magnetism sensor) : </a:t>
            </a:r>
            <a:r>
              <a:rPr lang="ko-KR" altLang="en-US" sz="1600" dirty="0"/>
              <a:t>지자계를 이용한 절대적 방향 측정과 내비게이션 지도의 정확한 방향 표식에 사용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66488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 디바이스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사물인터넷 디바이스와 센서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164654" y="1196690"/>
            <a:ext cx="81655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스마트폰에 탑재된 각종 센서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스마트폰에는 </a:t>
            </a:r>
            <a:r>
              <a:rPr lang="ko-KR" altLang="en-US" sz="1600" dirty="0" err="1"/>
              <a:t>온습도</a:t>
            </a:r>
            <a:r>
              <a:rPr lang="en-US" altLang="ko-KR" sz="1600" dirty="0"/>
              <a:t>, </a:t>
            </a:r>
            <a:r>
              <a:rPr lang="ko-KR" altLang="en-US" sz="1600" dirty="0"/>
              <a:t>지자기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자이로</a:t>
            </a:r>
            <a:r>
              <a:rPr lang="en-US" altLang="ko-KR" sz="1600" dirty="0"/>
              <a:t>, </a:t>
            </a:r>
            <a:r>
              <a:rPr lang="ko-KR" altLang="en-US" sz="1600" dirty="0"/>
              <a:t>가속도 센서 등 다양한 센서가 내장되어 사람들에게 편리한 기능 제공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7F453B-7D51-4488-816B-4EFB4B4DB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0" y="2492868"/>
            <a:ext cx="7145847" cy="403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 디바이스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사물인터넷</a:t>
            </a:r>
            <a:r>
              <a:rPr lang="en-US" altLang="ko-KR" dirty="0"/>
              <a:t> Open H/W Device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164654" y="1196690"/>
            <a:ext cx="85119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/>
              <a:t>아두이노</a:t>
            </a:r>
            <a:r>
              <a:rPr lang="en-US" altLang="ko-KR" dirty="0"/>
              <a:t>(Arduino)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2005 </a:t>
            </a:r>
            <a:r>
              <a:rPr lang="ko-KR" altLang="en-US" sz="1600" dirty="0"/>
              <a:t>년 이탈리아 미디어아트 학교</a:t>
            </a:r>
            <a:r>
              <a:rPr lang="en-US" altLang="ko-KR" sz="1600" dirty="0"/>
              <a:t>(IDII)</a:t>
            </a:r>
            <a:r>
              <a:rPr lang="ko-KR" altLang="en-US" sz="1600" dirty="0"/>
              <a:t>에서 </a:t>
            </a:r>
            <a:r>
              <a:rPr lang="en-US" altLang="ko-KR" sz="1600" dirty="0"/>
              <a:t>Massimo </a:t>
            </a:r>
            <a:r>
              <a:rPr lang="en-US" altLang="ko-KR" sz="1600" dirty="0" err="1"/>
              <a:t>Banzi</a:t>
            </a:r>
            <a:r>
              <a:rPr lang="ko-KR" altLang="en-US" sz="1600" dirty="0"/>
              <a:t>와 </a:t>
            </a:r>
            <a:r>
              <a:rPr lang="en-US" altLang="ko-KR" sz="1600" dirty="0"/>
              <a:t>David </a:t>
            </a:r>
            <a:r>
              <a:rPr lang="en-US" altLang="ko-KR" sz="1600" dirty="0" err="1"/>
              <a:t>Cuartielles</a:t>
            </a:r>
            <a:r>
              <a:rPr lang="ko-KR" altLang="en-US" sz="1600" dirty="0"/>
              <a:t>가 교육용으로 개발되었으나</a:t>
            </a:r>
            <a:r>
              <a:rPr lang="en-US" altLang="ko-KR" sz="1600" dirty="0"/>
              <a:t>, </a:t>
            </a:r>
            <a:r>
              <a:rPr lang="ko-KR" altLang="en-US" sz="1600" dirty="0"/>
              <a:t>현재 전세계적으로 가장 인지도가 높은 오픈소스</a:t>
            </a:r>
            <a:r>
              <a:rPr lang="en-US" altLang="ko-KR" sz="1600" dirty="0"/>
              <a:t>HW</a:t>
            </a:r>
            <a:r>
              <a:rPr lang="ko-KR" altLang="en-US" sz="1600" dirty="0"/>
              <a:t>플랫폼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이탈리아어로 “절친한친구</a:t>
            </a:r>
            <a:r>
              <a:rPr lang="en-US" altLang="ko-KR" sz="1600" dirty="0"/>
              <a:t>, </a:t>
            </a:r>
            <a:r>
              <a:rPr lang="ko-KR" altLang="en-US" sz="1600" dirty="0"/>
              <a:t>강력한 친구” 의미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소프트웨어나 전자공학과 관련된 경험이 없는 초보자도 쉽게 </a:t>
            </a:r>
            <a:r>
              <a:rPr lang="ko-KR" altLang="en-US" sz="1600" dirty="0" err="1"/>
              <a:t>사용할수</a:t>
            </a:r>
            <a:r>
              <a:rPr lang="ko-KR" altLang="en-US" sz="1600" dirty="0"/>
              <a:t> 있도록 설계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많은 예술가</a:t>
            </a:r>
            <a:r>
              <a:rPr lang="en-US" altLang="ko-KR" sz="1600" dirty="0"/>
              <a:t>, </a:t>
            </a:r>
            <a:r>
              <a:rPr lang="ko-KR" altLang="en-US" sz="1600" dirty="0"/>
              <a:t>디자이너</a:t>
            </a:r>
            <a:r>
              <a:rPr lang="en-US" altLang="ko-KR" sz="1600" dirty="0"/>
              <a:t>,</a:t>
            </a:r>
            <a:r>
              <a:rPr lang="ko-KR" altLang="en-US" sz="1600" dirty="0"/>
              <a:t>취미로 작품을 제작하는 사람 등 창의적인 제품을 만들어내는</a:t>
            </a:r>
            <a:r>
              <a:rPr lang="en-US" altLang="ko-KR" sz="1600" dirty="0"/>
              <a:t>Maker </a:t>
            </a:r>
            <a:r>
              <a:rPr lang="ko-KR" altLang="en-US" sz="1600" dirty="0"/>
              <a:t>문화를 확산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다양한 </a:t>
            </a:r>
            <a:r>
              <a:rPr lang="en-US" altLang="ko-KR" sz="1600" dirty="0"/>
              <a:t>S/W</a:t>
            </a:r>
            <a:r>
              <a:rPr lang="ko-KR" altLang="en-US" sz="1600" dirty="0"/>
              <a:t>와 연결되고 오픈소스화를 통한 다양한 창의적 제품 제작</a:t>
            </a:r>
            <a:r>
              <a:rPr lang="en-US" altLang="ko-KR" sz="16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693DF6-324D-4577-86B0-7F7361A15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630" y="3886360"/>
            <a:ext cx="4829772" cy="299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4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 디바이스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사물인터넷</a:t>
            </a:r>
            <a:r>
              <a:rPr lang="en-US" altLang="ko-KR" dirty="0"/>
              <a:t> Open H/W Device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164654" y="1196690"/>
            <a:ext cx="851191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라즈베리 파이</a:t>
            </a:r>
            <a:r>
              <a:rPr lang="en-US" altLang="ko-KR" dirty="0"/>
              <a:t>(</a:t>
            </a:r>
            <a:r>
              <a:rPr lang="en-US" altLang="ko-KR" dirty="0" err="1"/>
              <a:t>Rasberry</a:t>
            </a:r>
            <a:r>
              <a:rPr lang="en-US" altLang="ko-KR" dirty="0"/>
              <a:t> Pi)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영국의 자선단체인 라즈베리 파이 재단에서 미국 </a:t>
            </a:r>
            <a:r>
              <a:rPr lang="en-US" altLang="ko-KR" sz="1600" dirty="0"/>
              <a:t>Broadcom </a:t>
            </a:r>
            <a:r>
              <a:rPr lang="ko-KR" altLang="en-US" sz="1600" dirty="0"/>
              <a:t>의 </a:t>
            </a:r>
            <a:r>
              <a:rPr lang="en-US" altLang="ko-KR" sz="1600" dirty="0"/>
              <a:t>BCM 2835 </a:t>
            </a:r>
            <a:r>
              <a:rPr lang="ko-KR" altLang="en-US" sz="1600" dirty="0"/>
              <a:t>칩을 기반으로 개발한 교육용 초소형 </a:t>
            </a:r>
            <a:r>
              <a:rPr lang="ko-KR" altLang="en-US" sz="1600" dirty="0" err="1"/>
              <a:t>싱글보드</a:t>
            </a:r>
            <a:r>
              <a:rPr lang="ko-KR" altLang="en-US" sz="1600" dirty="0"/>
              <a:t> 컴퓨터로 </a:t>
            </a:r>
            <a:r>
              <a:rPr lang="en-US" altLang="ko-KR" sz="1600" dirty="0"/>
              <a:t>2012 </a:t>
            </a:r>
            <a:r>
              <a:rPr lang="ko-KR" altLang="en-US" sz="1600" dirty="0"/>
              <a:t>년 정식 출시</a:t>
            </a:r>
            <a:r>
              <a:rPr lang="en-US" altLang="ko-KR" sz="1600" dirty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가격은 </a:t>
            </a:r>
            <a:r>
              <a:rPr lang="en-US" altLang="ko-KR" sz="1600" dirty="0"/>
              <a:t>20~40 </a:t>
            </a:r>
            <a:r>
              <a:rPr lang="ko-KR" altLang="en-US" sz="1600" dirty="0"/>
              <a:t>달러 수준</a:t>
            </a:r>
            <a:r>
              <a:rPr lang="en-US" altLang="ko-KR" sz="1600" dirty="0"/>
              <a:t>, </a:t>
            </a:r>
            <a:r>
              <a:rPr lang="ko-KR" altLang="en-US" sz="1600" dirty="0"/>
              <a:t>전용 </a:t>
            </a:r>
            <a:r>
              <a:rPr lang="en-US" altLang="ko-KR" sz="1600" dirty="0"/>
              <a:t>OS</a:t>
            </a:r>
            <a:r>
              <a:rPr lang="ko-KR" altLang="en-US" sz="1600" dirty="0"/>
              <a:t>인 </a:t>
            </a:r>
            <a:r>
              <a:rPr lang="ko-KR" altLang="en-US" sz="1600" dirty="0" err="1"/>
              <a:t>라즈비안</a:t>
            </a:r>
            <a:r>
              <a:rPr lang="ko-KR" altLang="en-US" sz="1600" dirty="0"/>
              <a:t> 적용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8CF45E-413F-4F3F-906E-4A0A912BE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357" y="2739089"/>
            <a:ext cx="5413286" cy="3168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BFF63F-6944-47C7-A5A2-3776F7AD8BBC}"/>
              </a:ext>
            </a:extLst>
          </p:cNvPr>
          <p:cNvSpPr txBox="1"/>
          <p:nvPr/>
        </p:nvSpPr>
        <p:spPr>
          <a:xfrm>
            <a:off x="2131825" y="5967926"/>
            <a:ext cx="45775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https://www.withover.com/2016/09/3-tv.html</a:t>
            </a:r>
          </a:p>
        </p:txBody>
      </p:sp>
    </p:spTree>
    <p:extLst>
      <p:ext uri="{BB962C8B-B14F-4D97-AF65-F5344CB8AC3E}">
        <p14:creationId xmlns:p14="http://schemas.microsoft.com/office/powerpoint/2010/main" val="3001991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 디바이스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사물인터넷</a:t>
            </a:r>
            <a:r>
              <a:rPr lang="en-US" altLang="ko-KR" dirty="0"/>
              <a:t> Open H/W Device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164654" y="1196690"/>
            <a:ext cx="85119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/>
              <a:t>비글본</a:t>
            </a:r>
            <a:r>
              <a:rPr lang="ko-KR" altLang="en-US" dirty="0"/>
              <a:t> 블랙</a:t>
            </a:r>
            <a:r>
              <a:rPr lang="en-US" altLang="ko-KR" dirty="0"/>
              <a:t>(</a:t>
            </a:r>
            <a:r>
              <a:rPr lang="en-US" altLang="ko-KR" dirty="0" err="1"/>
              <a:t>Beaglebone</a:t>
            </a:r>
            <a:r>
              <a:rPr lang="en-US" altLang="ko-KR" dirty="0"/>
              <a:t> Black)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메이저 반도체 제조사인 </a:t>
            </a:r>
            <a:r>
              <a:rPr lang="en-US" altLang="ko-KR" sz="1600" dirty="0"/>
              <a:t>Texas Instrument </a:t>
            </a:r>
            <a:r>
              <a:rPr lang="ko-KR" altLang="en-US" sz="1600" dirty="0"/>
              <a:t>가 개발한 단일 기판 컴퓨터로 </a:t>
            </a:r>
            <a:r>
              <a:rPr lang="en-US" altLang="ko-KR" sz="1600" dirty="0"/>
              <a:t>OMAP 3569 </a:t>
            </a:r>
            <a:r>
              <a:rPr lang="ko-KR" altLang="en-US" sz="1600" dirty="0"/>
              <a:t>기반으로 제작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안드로이드</a:t>
            </a:r>
            <a:r>
              <a:rPr lang="en-US" altLang="ko-KR" sz="1600" dirty="0"/>
              <a:t>, </a:t>
            </a:r>
            <a:r>
              <a:rPr lang="ko-KR" altLang="en-US" sz="1600" dirty="0"/>
              <a:t>크롬 </a:t>
            </a:r>
            <a:r>
              <a:rPr lang="en-US" altLang="ko-KR" sz="1600" dirty="0"/>
              <a:t>OS </a:t>
            </a:r>
            <a:r>
              <a:rPr lang="ko-KR" altLang="en-US" sz="1600" dirty="0"/>
              <a:t>기반이며</a:t>
            </a:r>
            <a:r>
              <a:rPr lang="en-US" altLang="ko-KR" sz="1600" dirty="0"/>
              <a:t>, ARM Cortex-A8 CPU, </a:t>
            </a:r>
            <a:r>
              <a:rPr lang="ko-KR" altLang="en-US" sz="1600" dirty="0"/>
              <a:t>고속 비디오 오디오 처리 </a:t>
            </a:r>
            <a:r>
              <a:rPr lang="en-US" altLang="ko-KR" sz="1600" dirty="0"/>
              <a:t>DSP </a:t>
            </a:r>
            <a:r>
              <a:rPr lang="ko-KR" altLang="en-US" sz="1600" dirty="0"/>
              <a:t>등이 내장되어 있어 경쟁사 대비 높은 성능 보유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B368C2-A4AE-427F-9DD6-F585C1FB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579" y="2953673"/>
            <a:ext cx="3198841" cy="33374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6E1105-2F5D-434A-B744-50C180FB2832}"/>
              </a:ext>
            </a:extLst>
          </p:cNvPr>
          <p:cNvSpPr txBox="1"/>
          <p:nvPr/>
        </p:nvSpPr>
        <p:spPr>
          <a:xfrm>
            <a:off x="2411700" y="6309137"/>
            <a:ext cx="62648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http://ecomodder.com/forum/showthread.php/ecomodding-computer-33480-2.html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5051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 디바이스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사물인터넷</a:t>
            </a:r>
            <a:r>
              <a:rPr lang="en-US" altLang="ko-KR" dirty="0"/>
              <a:t> Open H/W Device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164654" y="1196690"/>
            <a:ext cx="851191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갈릴레오 보드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인텔은 </a:t>
            </a:r>
            <a:r>
              <a:rPr lang="ko-KR" altLang="en-US" sz="1600" dirty="0" err="1"/>
              <a:t>아두이노와</a:t>
            </a:r>
            <a:r>
              <a:rPr lang="ko-KR" altLang="en-US" sz="1600" dirty="0"/>
              <a:t> 협력하여 </a:t>
            </a:r>
            <a:r>
              <a:rPr lang="en-US" altLang="ko-KR" sz="1600" dirty="0"/>
              <a:t>x86 </a:t>
            </a:r>
            <a:r>
              <a:rPr lang="ko-KR" altLang="en-US" sz="1600" dirty="0"/>
              <a:t>펜티엄 아키텍처 저전력 코어 제품인 </a:t>
            </a:r>
            <a:r>
              <a:rPr lang="en-US" altLang="ko-KR" sz="1600" dirty="0"/>
              <a:t>Quark </a:t>
            </a:r>
            <a:r>
              <a:rPr lang="ko-KR" altLang="en-US" sz="1600" dirty="0"/>
              <a:t>칩을 장착한 보드 개발하여 </a:t>
            </a:r>
            <a:r>
              <a:rPr lang="en-US" altLang="ko-KR" sz="1600" dirty="0"/>
              <a:t>2013</a:t>
            </a:r>
            <a:r>
              <a:rPr lang="ko-KR" altLang="en-US" sz="1600" dirty="0"/>
              <a:t>년 </a:t>
            </a:r>
            <a:r>
              <a:rPr lang="en-US" altLang="ko-KR" sz="1600" dirty="0"/>
              <a:t>10</a:t>
            </a:r>
            <a:r>
              <a:rPr lang="ko-KR" altLang="en-US" sz="1600" dirty="0"/>
              <a:t>월 출시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웨어러블을 비롯한 </a:t>
            </a:r>
            <a:r>
              <a:rPr lang="en-US" altLang="ko-KR" sz="1600" dirty="0"/>
              <a:t>IoT </a:t>
            </a:r>
            <a:r>
              <a:rPr lang="ko-KR" altLang="en-US" sz="1600" dirty="0"/>
              <a:t>시장에서 경쟁력 보유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E1105-2F5D-434A-B744-50C180FB2832}"/>
              </a:ext>
            </a:extLst>
          </p:cNvPr>
          <p:cNvSpPr txBox="1"/>
          <p:nvPr/>
        </p:nvSpPr>
        <p:spPr>
          <a:xfrm>
            <a:off x="2269725" y="5522810"/>
            <a:ext cx="62648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윤형기</a:t>
            </a:r>
            <a:r>
              <a:rPr lang="en-US" altLang="ko-KR" sz="1200" dirty="0"/>
              <a:t>,”</a:t>
            </a:r>
            <a:r>
              <a:rPr lang="ko-KR" altLang="en-US" sz="1200" dirty="0"/>
              <a:t>오픈소스와 </a:t>
            </a:r>
            <a:r>
              <a:rPr lang="ko-KR" altLang="en-US" sz="1200" dirty="0" err="1"/>
              <a:t>임베디드시스템</a:t>
            </a:r>
            <a:r>
              <a:rPr lang="ko-KR" altLang="en-US" sz="1200" dirty="0"/>
              <a:t>”</a:t>
            </a:r>
            <a:r>
              <a:rPr lang="en-US" altLang="ko-KR" sz="1200" dirty="0"/>
              <a:t>,2014 (www.openwith.net)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C45D35-B1EE-4E79-8A57-56387E913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725" y="2982967"/>
            <a:ext cx="4604549" cy="244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9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타원 36"/>
          <p:cNvSpPr/>
          <p:nvPr/>
        </p:nvSpPr>
        <p:spPr>
          <a:xfrm>
            <a:off x="3713945" y="4513287"/>
            <a:ext cx="604725" cy="6047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912491" y="3521853"/>
            <a:ext cx="604725" cy="60472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713945" y="2554246"/>
            <a:ext cx="604725" cy="6047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155359" y="1789161"/>
            <a:ext cx="604725" cy="6047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60"/>
          <p:cNvGrpSpPr/>
          <p:nvPr/>
        </p:nvGrpSpPr>
        <p:grpSpPr>
          <a:xfrm>
            <a:off x="3131840" y="1787641"/>
            <a:ext cx="667122" cy="604724"/>
            <a:chOff x="5075123" y="3442121"/>
            <a:chExt cx="2481953" cy="2249809"/>
          </a:xfrm>
        </p:grpSpPr>
        <p:sp>
          <p:nvSpPr>
            <p:cNvPr id="15" name="타원 14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7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3" name="그룹 60"/>
          <p:cNvGrpSpPr/>
          <p:nvPr/>
        </p:nvGrpSpPr>
        <p:grpSpPr>
          <a:xfrm>
            <a:off x="3690426" y="2552726"/>
            <a:ext cx="667122" cy="604724"/>
            <a:chOff x="5075123" y="3442121"/>
            <a:chExt cx="2481953" cy="2249809"/>
          </a:xfrm>
        </p:grpSpPr>
        <p:sp>
          <p:nvSpPr>
            <p:cNvPr id="23" name="타원 22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4" name="그룹 60"/>
          <p:cNvGrpSpPr/>
          <p:nvPr/>
        </p:nvGrpSpPr>
        <p:grpSpPr>
          <a:xfrm>
            <a:off x="3888972" y="3520333"/>
            <a:ext cx="667122" cy="604724"/>
            <a:chOff x="5075123" y="3442121"/>
            <a:chExt cx="2481953" cy="2249809"/>
          </a:xfrm>
        </p:grpSpPr>
        <p:sp>
          <p:nvSpPr>
            <p:cNvPr id="31" name="타원 30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6" name="그룹 60"/>
          <p:cNvGrpSpPr/>
          <p:nvPr/>
        </p:nvGrpSpPr>
        <p:grpSpPr>
          <a:xfrm>
            <a:off x="3690426" y="4511767"/>
            <a:ext cx="667122" cy="604724"/>
            <a:chOff x="5075123" y="3442121"/>
            <a:chExt cx="2481953" cy="2249809"/>
          </a:xfrm>
        </p:grpSpPr>
        <p:sp>
          <p:nvSpPr>
            <p:cNvPr id="39" name="타원 38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41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 42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80"/>
          <p:cNvGrpSpPr/>
          <p:nvPr/>
        </p:nvGrpSpPr>
        <p:grpSpPr>
          <a:xfrm flipH="1">
            <a:off x="206515" y="2033845"/>
            <a:ext cx="1260141" cy="1342516"/>
            <a:chOff x="7429151" y="3841679"/>
            <a:chExt cx="1260141" cy="1342516"/>
          </a:xfrm>
        </p:grpSpPr>
        <p:grpSp>
          <p:nvGrpSpPr>
            <p:cNvPr id="9" name="그룹 65"/>
            <p:cNvGrpSpPr/>
            <p:nvPr/>
          </p:nvGrpSpPr>
          <p:grpSpPr>
            <a:xfrm rot="16591653" flipH="1" flipV="1">
              <a:off x="8047007" y="4541911"/>
              <a:ext cx="454915" cy="829654"/>
              <a:chOff x="8436353" y="5585513"/>
              <a:chExt cx="834470" cy="15218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7" name="자유형 66"/>
              <p:cNvSpPr/>
              <p:nvPr/>
            </p:nvSpPr>
            <p:spPr>
              <a:xfrm>
                <a:off x="8436353" y="5585513"/>
                <a:ext cx="834470" cy="1406770"/>
              </a:xfrm>
              <a:custGeom>
                <a:avLst/>
                <a:gdLst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4470" h="1406770">
                    <a:moveTo>
                      <a:pt x="263236" y="1371600"/>
                    </a:moveTo>
                    <a:cubicBezTo>
                      <a:pt x="171050" y="1227726"/>
                      <a:pt x="78864" y="1083852"/>
                      <a:pt x="39432" y="959161"/>
                    </a:cubicBezTo>
                    <a:cubicBezTo>
                      <a:pt x="0" y="834470"/>
                      <a:pt x="20249" y="707648"/>
                      <a:pt x="26643" y="623455"/>
                    </a:cubicBezTo>
                    <a:cubicBezTo>
                      <a:pt x="33037" y="539262"/>
                      <a:pt x="51687" y="506224"/>
                      <a:pt x="77798" y="454003"/>
                    </a:cubicBezTo>
                    <a:cubicBezTo>
                      <a:pt x="103909" y="401782"/>
                      <a:pt x="156663" y="352758"/>
                      <a:pt x="183306" y="310129"/>
                    </a:cubicBezTo>
                    <a:cubicBezTo>
                      <a:pt x="209949" y="267500"/>
                      <a:pt x="224336" y="237126"/>
                      <a:pt x="237658" y="198227"/>
                    </a:cubicBezTo>
                    <a:cubicBezTo>
                      <a:pt x="250980" y="159328"/>
                      <a:pt x="261637" y="109238"/>
                      <a:pt x="263236" y="76733"/>
                    </a:cubicBezTo>
                    <a:cubicBezTo>
                      <a:pt x="264835" y="44228"/>
                      <a:pt x="242454" y="0"/>
                      <a:pt x="247250" y="3197"/>
                    </a:cubicBezTo>
                    <a:cubicBezTo>
                      <a:pt x="252046" y="6394"/>
                      <a:pt x="257908" y="59681"/>
                      <a:pt x="292011" y="95916"/>
                    </a:cubicBezTo>
                    <a:cubicBezTo>
                      <a:pt x="326114" y="132151"/>
                      <a:pt x="388993" y="168386"/>
                      <a:pt x="451871" y="220607"/>
                    </a:cubicBezTo>
                    <a:cubicBezTo>
                      <a:pt x="514749" y="272828"/>
                      <a:pt x="609067" y="347962"/>
                      <a:pt x="669281" y="409242"/>
                    </a:cubicBezTo>
                    <a:cubicBezTo>
                      <a:pt x="729495" y="470522"/>
                      <a:pt x="791840" y="504626"/>
                      <a:pt x="813155" y="588286"/>
                    </a:cubicBezTo>
                    <a:cubicBezTo>
                      <a:pt x="834470" y="671946"/>
                      <a:pt x="832338" y="794505"/>
                      <a:pt x="797169" y="911203"/>
                    </a:cubicBezTo>
                    <a:cubicBezTo>
                      <a:pt x="762000" y="1027901"/>
                      <a:pt x="673010" y="1205879"/>
                      <a:pt x="602139" y="1288473"/>
                    </a:cubicBezTo>
                    <a:cubicBezTo>
                      <a:pt x="531268" y="1371068"/>
                      <a:pt x="371941" y="1406770"/>
                      <a:pt x="371941" y="1406770"/>
                    </a:cubicBezTo>
                    <a:lnTo>
                      <a:pt x="263236" y="1371600"/>
                    </a:lnTo>
                    <a:close/>
                  </a:path>
                </a:pathLst>
              </a:custGeom>
              <a:gradFill>
                <a:gsLst>
                  <a:gs pos="0">
                    <a:srgbClr val="336600"/>
                  </a:gs>
                  <a:gs pos="100000">
                    <a:srgbClr val="9BD12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자유형 67"/>
              <p:cNvSpPr/>
              <p:nvPr/>
            </p:nvSpPr>
            <p:spPr>
              <a:xfrm>
                <a:off x="8526940" y="5761359"/>
                <a:ext cx="646368" cy="1136073"/>
              </a:xfrm>
              <a:custGeom>
                <a:avLst/>
                <a:gdLst>
                  <a:gd name="connsiteX0" fmla="*/ 338903 w 646368"/>
                  <a:gd name="connsiteY0" fmla="*/ 549919 h 1136073"/>
                  <a:gd name="connsiteX1" fmla="*/ 578694 w 646368"/>
                  <a:gd name="connsiteY1" fmla="*/ 326115 h 1136073"/>
                  <a:gd name="connsiteX2" fmla="*/ 393256 w 646368"/>
                  <a:gd name="connsiteY2" fmla="*/ 572300 h 1136073"/>
                  <a:gd name="connsiteX3" fmla="*/ 316523 w 646368"/>
                  <a:gd name="connsiteY3" fmla="*/ 687399 h 1136073"/>
                  <a:gd name="connsiteX4" fmla="*/ 642638 w 646368"/>
                  <a:gd name="connsiteY4" fmla="*/ 511553 h 1136073"/>
                  <a:gd name="connsiteX5" fmla="*/ 338903 w 646368"/>
                  <a:gd name="connsiteY5" fmla="*/ 764132 h 1136073"/>
                  <a:gd name="connsiteX6" fmla="*/ 636243 w 646368"/>
                  <a:gd name="connsiteY6" fmla="*/ 677807 h 1136073"/>
                  <a:gd name="connsiteX7" fmla="*/ 348495 w 646368"/>
                  <a:gd name="connsiteY7" fmla="*/ 847259 h 1136073"/>
                  <a:gd name="connsiteX8" fmla="*/ 610666 w 646368"/>
                  <a:gd name="connsiteY8" fmla="*/ 802498 h 1136073"/>
                  <a:gd name="connsiteX9" fmla="*/ 335706 w 646368"/>
                  <a:gd name="connsiteY9" fmla="*/ 930386 h 1136073"/>
                  <a:gd name="connsiteX10" fmla="*/ 268565 w 646368"/>
                  <a:gd name="connsiteY10" fmla="*/ 1131810 h 1136073"/>
                  <a:gd name="connsiteX11" fmla="*/ 281354 w 646368"/>
                  <a:gd name="connsiteY11" fmla="*/ 904809 h 1136073"/>
                  <a:gd name="connsiteX12" fmla="*/ 3197 w 646368"/>
                  <a:gd name="connsiteY12" fmla="*/ 639441 h 1136073"/>
                  <a:gd name="connsiteX13" fmla="*/ 262170 w 646368"/>
                  <a:gd name="connsiteY13" fmla="*/ 837668 h 1136073"/>
                  <a:gd name="connsiteX14" fmla="*/ 15986 w 646368"/>
                  <a:gd name="connsiteY14" fmla="*/ 501961 h 1136073"/>
                  <a:gd name="connsiteX15" fmla="*/ 294143 w 646368"/>
                  <a:gd name="connsiteY15" fmla="*/ 764132 h 1136073"/>
                  <a:gd name="connsiteX16" fmla="*/ 63944 w 646368"/>
                  <a:gd name="connsiteY16" fmla="*/ 287749 h 1136073"/>
                  <a:gd name="connsiteX17" fmla="*/ 268565 w 646368"/>
                  <a:gd name="connsiteY17" fmla="*/ 588286 h 1136073"/>
                  <a:gd name="connsiteX18" fmla="*/ 118296 w 646368"/>
                  <a:gd name="connsiteY18" fmla="*/ 159861 h 1136073"/>
                  <a:gd name="connsiteX19" fmla="*/ 265368 w 646368"/>
                  <a:gd name="connsiteY19" fmla="*/ 444412 h 1136073"/>
                  <a:gd name="connsiteX20" fmla="*/ 211015 w 646368"/>
                  <a:gd name="connsiteY20" fmla="*/ 9592 h 1136073"/>
                  <a:gd name="connsiteX21" fmla="*/ 303734 w 646368"/>
                  <a:gd name="connsiteY21" fmla="*/ 386862 h 1136073"/>
                  <a:gd name="connsiteX22" fmla="*/ 409242 w 646368"/>
                  <a:gd name="connsiteY22" fmla="*/ 150269 h 1136073"/>
                  <a:gd name="connsiteX23" fmla="*/ 335706 w 646368"/>
                  <a:gd name="connsiteY23" fmla="*/ 450806 h 1136073"/>
                  <a:gd name="connsiteX24" fmla="*/ 498763 w 646368"/>
                  <a:gd name="connsiteY24" fmla="*/ 242988 h 1136073"/>
                  <a:gd name="connsiteX25" fmla="*/ 338903 w 646368"/>
                  <a:gd name="connsiteY25" fmla="*/ 549919 h 11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368" h="1136073">
                    <a:moveTo>
                      <a:pt x="338903" y="549919"/>
                    </a:moveTo>
                    <a:cubicBezTo>
                      <a:pt x="352225" y="563773"/>
                      <a:pt x="569635" y="322385"/>
                      <a:pt x="578694" y="326115"/>
                    </a:cubicBezTo>
                    <a:cubicBezTo>
                      <a:pt x="587753" y="329845"/>
                      <a:pt x="436951" y="512086"/>
                      <a:pt x="393256" y="572300"/>
                    </a:cubicBezTo>
                    <a:cubicBezTo>
                      <a:pt x="349561" y="632514"/>
                      <a:pt x="274959" y="697523"/>
                      <a:pt x="316523" y="687399"/>
                    </a:cubicBezTo>
                    <a:cubicBezTo>
                      <a:pt x="358087" y="677275"/>
                      <a:pt x="638908" y="498764"/>
                      <a:pt x="642638" y="511553"/>
                    </a:cubicBezTo>
                    <a:cubicBezTo>
                      <a:pt x="646368" y="524342"/>
                      <a:pt x="339969" y="736423"/>
                      <a:pt x="338903" y="764132"/>
                    </a:cubicBezTo>
                    <a:cubicBezTo>
                      <a:pt x="337837" y="791841"/>
                      <a:pt x="634644" y="663953"/>
                      <a:pt x="636243" y="677807"/>
                    </a:cubicBezTo>
                    <a:cubicBezTo>
                      <a:pt x="637842" y="691662"/>
                      <a:pt x="352758" y="826477"/>
                      <a:pt x="348495" y="847259"/>
                    </a:cubicBezTo>
                    <a:cubicBezTo>
                      <a:pt x="344232" y="868041"/>
                      <a:pt x="612797" y="788644"/>
                      <a:pt x="610666" y="802498"/>
                    </a:cubicBezTo>
                    <a:cubicBezTo>
                      <a:pt x="608535" y="816352"/>
                      <a:pt x="392723" y="875501"/>
                      <a:pt x="335706" y="930386"/>
                    </a:cubicBezTo>
                    <a:cubicBezTo>
                      <a:pt x="278689" y="985271"/>
                      <a:pt x="277624" y="1136073"/>
                      <a:pt x="268565" y="1131810"/>
                    </a:cubicBezTo>
                    <a:cubicBezTo>
                      <a:pt x="259506" y="1127547"/>
                      <a:pt x="325582" y="986870"/>
                      <a:pt x="281354" y="904809"/>
                    </a:cubicBezTo>
                    <a:cubicBezTo>
                      <a:pt x="237126" y="822748"/>
                      <a:pt x="6394" y="650631"/>
                      <a:pt x="3197" y="639441"/>
                    </a:cubicBezTo>
                    <a:cubicBezTo>
                      <a:pt x="0" y="628251"/>
                      <a:pt x="260039" y="860581"/>
                      <a:pt x="262170" y="837668"/>
                    </a:cubicBezTo>
                    <a:cubicBezTo>
                      <a:pt x="264302" y="814755"/>
                      <a:pt x="10657" y="514217"/>
                      <a:pt x="15986" y="501961"/>
                    </a:cubicBezTo>
                    <a:cubicBezTo>
                      <a:pt x="21315" y="489705"/>
                      <a:pt x="286150" y="799834"/>
                      <a:pt x="294143" y="764132"/>
                    </a:cubicBezTo>
                    <a:cubicBezTo>
                      <a:pt x="302136" y="728430"/>
                      <a:pt x="68207" y="317057"/>
                      <a:pt x="63944" y="287749"/>
                    </a:cubicBezTo>
                    <a:cubicBezTo>
                      <a:pt x="59681" y="258441"/>
                      <a:pt x="259506" y="609601"/>
                      <a:pt x="268565" y="588286"/>
                    </a:cubicBezTo>
                    <a:cubicBezTo>
                      <a:pt x="277624" y="566971"/>
                      <a:pt x="118829" y="183840"/>
                      <a:pt x="118296" y="159861"/>
                    </a:cubicBezTo>
                    <a:cubicBezTo>
                      <a:pt x="117763" y="135882"/>
                      <a:pt x="249915" y="469457"/>
                      <a:pt x="265368" y="444412"/>
                    </a:cubicBezTo>
                    <a:cubicBezTo>
                      <a:pt x="280821" y="419367"/>
                      <a:pt x="204621" y="19184"/>
                      <a:pt x="211015" y="9592"/>
                    </a:cubicBezTo>
                    <a:cubicBezTo>
                      <a:pt x="217409" y="0"/>
                      <a:pt x="270696" y="363416"/>
                      <a:pt x="303734" y="386862"/>
                    </a:cubicBezTo>
                    <a:cubicBezTo>
                      <a:pt x="336772" y="410308"/>
                      <a:pt x="403913" y="139612"/>
                      <a:pt x="409242" y="150269"/>
                    </a:cubicBezTo>
                    <a:cubicBezTo>
                      <a:pt x="414571" y="160926"/>
                      <a:pt x="320786" y="435353"/>
                      <a:pt x="335706" y="450806"/>
                    </a:cubicBezTo>
                    <a:cubicBezTo>
                      <a:pt x="350626" y="466259"/>
                      <a:pt x="499296" y="227002"/>
                      <a:pt x="498763" y="242988"/>
                    </a:cubicBezTo>
                    <a:cubicBezTo>
                      <a:pt x="498230" y="258974"/>
                      <a:pt x="325581" y="536065"/>
                      <a:pt x="338903" y="549919"/>
                    </a:cubicBezTo>
                    <a:close/>
                  </a:path>
                </a:pathLst>
              </a:custGeom>
              <a:gradFill>
                <a:gsLst>
                  <a:gs pos="9000">
                    <a:schemeClr val="bg1">
                      <a:alpha val="3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자유형 68"/>
              <p:cNvSpPr/>
              <p:nvPr/>
            </p:nvSpPr>
            <p:spPr>
              <a:xfrm>
                <a:off x="8535998" y="5801325"/>
                <a:ext cx="485975" cy="1144065"/>
              </a:xfrm>
              <a:custGeom>
                <a:avLst/>
                <a:gdLst>
                  <a:gd name="connsiteX0" fmla="*/ 253112 w 485975"/>
                  <a:gd name="connsiteY0" fmla="*/ 1136605 h 1144065"/>
                  <a:gd name="connsiteX1" fmla="*/ 288282 w 485975"/>
                  <a:gd name="connsiteY1" fmla="*/ 884026 h 1144065"/>
                  <a:gd name="connsiteX2" fmla="*/ 208352 w 485975"/>
                  <a:gd name="connsiteY2" fmla="*/ 688997 h 1144065"/>
                  <a:gd name="connsiteX3" fmla="*/ 13322 w 485975"/>
                  <a:gd name="connsiteY3" fmla="*/ 449206 h 1144065"/>
                  <a:gd name="connsiteX4" fmla="*/ 288282 w 485975"/>
                  <a:gd name="connsiteY4" fmla="*/ 746546 h 1144065"/>
                  <a:gd name="connsiteX5" fmla="*/ 275493 w 485975"/>
                  <a:gd name="connsiteY5" fmla="*/ 580292 h 1144065"/>
                  <a:gd name="connsiteX6" fmla="*/ 182774 w 485975"/>
                  <a:gd name="connsiteY6" fmla="*/ 423629 h 1144065"/>
                  <a:gd name="connsiteX7" fmla="*/ 67675 w 485975"/>
                  <a:gd name="connsiteY7" fmla="*/ 270163 h 1144065"/>
                  <a:gd name="connsiteX8" fmla="*/ 198760 w 485975"/>
                  <a:gd name="connsiteY8" fmla="*/ 410840 h 1144065"/>
                  <a:gd name="connsiteX9" fmla="*/ 272296 w 485975"/>
                  <a:gd name="connsiteY9" fmla="*/ 330910 h 1144065"/>
                  <a:gd name="connsiteX10" fmla="*/ 243521 w 485975"/>
                  <a:gd name="connsiteY10" fmla="*/ 14387 h 1144065"/>
                  <a:gd name="connsiteX11" fmla="*/ 307465 w 485975"/>
                  <a:gd name="connsiteY11" fmla="*/ 244585 h 1144065"/>
                  <a:gd name="connsiteX12" fmla="*/ 412973 w 485975"/>
                  <a:gd name="connsiteY12" fmla="*/ 123092 h 1144065"/>
                  <a:gd name="connsiteX13" fmla="*/ 320254 w 485975"/>
                  <a:gd name="connsiteY13" fmla="*/ 327713 h 1144065"/>
                  <a:gd name="connsiteX14" fmla="*/ 317057 w 485975"/>
                  <a:gd name="connsiteY14" fmla="*/ 529137 h 1144065"/>
                  <a:gd name="connsiteX15" fmla="*/ 483311 w 485975"/>
                  <a:gd name="connsiteY15" fmla="*/ 398051 h 1144065"/>
                  <a:gd name="connsiteX16" fmla="*/ 333043 w 485975"/>
                  <a:gd name="connsiteY16" fmla="*/ 561109 h 1144065"/>
                  <a:gd name="connsiteX17" fmla="*/ 320254 w 485975"/>
                  <a:gd name="connsiteY17" fmla="*/ 647433 h 1144065"/>
                  <a:gd name="connsiteX18" fmla="*/ 342634 w 485975"/>
                  <a:gd name="connsiteY18" fmla="*/ 839265 h 1144065"/>
                  <a:gd name="connsiteX19" fmla="*/ 253112 w 485975"/>
                  <a:gd name="connsiteY19" fmla="*/ 1136605 h 114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975" h="1144065">
                    <a:moveTo>
                      <a:pt x="253112" y="1136605"/>
                    </a:moveTo>
                    <a:cubicBezTo>
                      <a:pt x="244053" y="1144065"/>
                      <a:pt x="295742" y="958627"/>
                      <a:pt x="288282" y="884026"/>
                    </a:cubicBezTo>
                    <a:cubicBezTo>
                      <a:pt x="280822" y="809425"/>
                      <a:pt x="254179" y="761467"/>
                      <a:pt x="208352" y="688997"/>
                    </a:cubicBezTo>
                    <a:cubicBezTo>
                      <a:pt x="162525" y="616527"/>
                      <a:pt x="0" y="439615"/>
                      <a:pt x="13322" y="449206"/>
                    </a:cubicBezTo>
                    <a:cubicBezTo>
                      <a:pt x="26644" y="458797"/>
                      <a:pt x="244587" y="724698"/>
                      <a:pt x="288282" y="746546"/>
                    </a:cubicBezTo>
                    <a:cubicBezTo>
                      <a:pt x="331977" y="768394"/>
                      <a:pt x="293078" y="634111"/>
                      <a:pt x="275493" y="580292"/>
                    </a:cubicBezTo>
                    <a:cubicBezTo>
                      <a:pt x="257908" y="526473"/>
                      <a:pt x="217410" y="475317"/>
                      <a:pt x="182774" y="423629"/>
                    </a:cubicBezTo>
                    <a:cubicBezTo>
                      <a:pt x="148138" y="371941"/>
                      <a:pt x="65011" y="272294"/>
                      <a:pt x="67675" y="270163"/>
                    </a:cubicBezTo>
                    <a:cubicBezTo>
                      <a:pt x="70339" y="268032"/>
                      <a:pt x="164657" y="400716"/>
                      <a:pt x="198760" y="410840"/>
                    </a:cubicBezTo>
                    <a:cubicBezTo>
                      <a:pt x="232863" y="420964"/>
                      <a:pt x="264836" y="396986"/>
                      <a:pt x="272296" y="330910"/>
                    </a:cubicBezTo>
                    <a:cubicBezTo>
                      <a:pt x="279756" y="264835"/>
                      <a:pt x="237660" y="28774"/>
                      <a:pt x="243521" y="14387"/>
                    </a:cubicBezTo>
                    <a:cubicBezTo>
                      <a:pt x="249382" y="0"/>
                      <a:pt x="279223" y="226468"/>
                      <a:pt x="307465" y="244585"/>
                    </a:cubicBezTo>
                    <a:cubicBezTo>
                      <a:pt x="335707" y="262702"/>
                      <a:pt x="410841" y="109237"/>
                      <a:pt x="412973" y="123092"/>
                    </a:cubicBezTo>
                    <a:cubicBezTo>
                      <a:pt x="415105" y="136947"/>
                      <a:pt x="336240" y="260039"/>
                      <a:pt x="320254" y="327713"/>
                    </a:cubicBezTo>
                    <a:cubicBezTo>
                      <a:pt x="304268" y="395387"/>
                      <a:pt x="289881" y="517414"/>
                      <a:pt x="317057" y="529137"/>
                    </a:cubicBezTo>
                    <a:cubicBezTo>
                      <a:pt x="344233" y="540860"/>
                      <a:pt x="480647" y="392722"/>
                      <a:pt x="483311" y="398051"/>
                    </a:cubicBezTo>
                    <a:cubicBezTo>
                      <a:pt x="485975" y="403380"/>
                      <a:pt x="360219" y="519545"/>
                      <a:pt x="333043" y="561109"/>
                    </a:cubicBezTo>
                    <a:cubicBezTo>
                      <a:pt x="305867" y="602673"/>
                      <a:pt x="318656" y="601074"/>
                      <a:pt x="320254" y="647433"/>
                    </a:cubicBezTo>
                    <a:cubicBezTo>
                      <a:pt x="321852" y="693792"/>
                      <a:pt x="350627" y="764131"/>
                      <a:pt x="342634" y="839265"/>
                    </a:cubicBezTo>
                    <a:cubicBezTo>
                      <a:pt x="334641" y="914399"/>
                      <a:pt x="262171" y="1129145"/>
                      <a:pt x="253112" y="1136605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336600"/>
                  </a:gs>
                  <a:gs pos="100000">
                    <a:srgbClr val="80AD1B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자유형 69"/>
              <p:cNvSpPr/>
              <p:nvPr/>
            </p:nvSpPr>
            <p:spPr>
              <a:xfrm>
                <a:off x="8705983" y="5684627"/>
                <a:ext cx="166788" cy="1422755"/>
              </a:xfrm>
              <a:custGeom>
                <a:avLst/>
                <a:gdLst>
                  <a:gd name="connsiteX0" fmla="*/ 35169 w 166788"/>
                  <a:gd name="connsiteY0" fmla="*/ 1377994 h 1422755"/>
                  <a:gd name="connsiteX1" fmla="*/ 127888 w 166788"/>
                  <a:gd name="connsiteY1" fmla="*/ 1035893 h 1422755"/>
                  <a:gd name="connsiteX2" fmla="*/ 131086 w 166788"/>
                  <a:gd name="connsiteY2" fmla="*/ 732159 h 1422755"/>
                  <a:gd name="connsiteX3" fmla="*/ 92719 w 166788"/>
                  <a:gd name="connsiteY3" fmla="*/ 521144 h 1422755"/>
                  <a:gd name="connsiteX4" fmla="*/ 105508 w 166788"/>
                  <a:gd name="connsiteY4" fmla="*/ 313325 h 1422755"/>
                  <a:gd name="connsiteX5" fmla="*/ 3197 w 166788"/>
                  <a:gd name="connsiteY5" fmla="*/ 15986 h 1422755"/>
                  <a:gd name="connsiteX6" fmla="*/ 124691 w 166788"/>
                  <a:gd name="connsiteY6" fmla="*/ 217409 h 1422755"/>
                  <a:gd name="connsiteX7" fmla="*/ 115100 w 166788"/>
                  <a:gd name="connsiteY7" fmla="*/ 514749 h 1422755"/>
                  <a:gd name="connsiteX8" fmla="*/ 163058 w 166788"/>
                  <a:gd name="connsiteY8" fmla="*/ 824878 h 1422755"/>
                  <a:gd name="connsiteX9" fmla="*/ 92719 w 166788"/>
                  <a:gd name="connsiteY9" fmla="*/ 1304458 h 1422755"/>
                  <a:gd name="connsiteX10" fmla="*/ 35169 w 166788"/>
                  <a:gd name="connsiteY10" fmla="*/ 1377994 h 14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88" h="1422755">
                    <a:moveTo>
                      <a:pt x="35169" y="1377994"/>
                    </a:moveTo>
                    <a:cubicBezTo>
                      <a:pt x="41031" y="1333233"/>
                      <a:pt x="111902" y="1143532"/>
                      <a:pt x="127888" y="1035893"/>
                    </a:cubicBezTo>
                    <a:cubicBezTo>
                      <a:pt x="143874" y="928254"/>
                      <a:pt x="136947" y="817950"/>
                      <a:pt x="131086" y="732159"/>
                    </a:cubicBezTo>
                    <a:cubicBezTo>
                      <a:pt x="125225" y="646368"/>
                      <a:pt x="96982" y="590950"/>
                      <a:pt x="92719" y="521144"/>
                    </a:cubicBezTo>
                    <a:cubicBezTo>
                      <a:pt x="88456" y="451338"/>
                      <a:pt x="120428" y="397518"/>
                      <a:pt x="105508" y="313325"/>
                    </a:cubicBezTo>
                    <a:cubicBezTo>
                      <a:pt x="90588" y="229132"/>
                      <a:pt x="0" y="31972"/>
                      <a:pt x="3197" y="15986"/>
                    </a:cubicBezTo>
                    <a:cubicBezTo>
                      <a:pt x="6394" y="0"/>
                      <a:pt x="106041" y="134282"/>
                      <a:pt x="124691" y="217409"/>
                    </a:cubicBezTo>
                    <a:cubicBezTo>
                      <a:pt x="143341" y="300536"/>
                      <a:pt x="108706" y="413504"/>
                      <a:pt x="115100" y="514749"/>
                    </a:cubicBezTo>
                    <a:cubicBezTo>
                      <a:pt x="121494" y="615994"/>
                      <a:pt x="166788" y="693260"/>
                      <a:pt x="163058" y="824878"/>
                    </a:cubicBezTo>
                    <a:cubicBezTo>
                      <a:pt x="159328" y="956496"/>
                      <a:pt x="114567" y="1217068"/>
                      <a:pt x="92719" y="1304458"/>
                    </a:cubicBezTo>
                    <a:cubicBezTo>
                      <a:pt x="70871" y="1391848"/>
                      <a:pt x="29307" y="1422755"/>
                      <a:pt x="35169" y="1377994"/>
                    </a:cubicBezTo>
                    <a:close/>
                  </a:path>
                </a:pathLst>
              </a:custGeom>
              <a:solidFill>
                <a:srgbClr val="5877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70"/>
            <p:cNvGrpSpPr/>
            <p:nvPr/>
          </p:nvGrpSpPr>
          <p:grpSpPr>
            <a:xfrm rot="1800000" flipH="1">
              <a:off x="7842690" y="4046955"/>
              <a:ext cx="533779" cy="973482"/>
              <a:chOff x="8436353" y="5585513"/>
              <a:chExt cx="834470" cy="15218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2" name="자유형 71"/>
              <p:cNvSpPr/>
              <p:nvPr/>
            </p:nvSpPr>
            <p:spPr>
              <a:xfrm>
                <a:off x="8436353" y="5585513"/>
                <a:ext cx="834470" cy="1406770"/>
              </a:xfrm>
              <a:custGeom>
                <a:avLst/>
                <a:gdLst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4470" h="1406770">
                    <a:moveTo>
                      <a:pt x="263236" y="1371600"/>
                    </a:moveTo>
                    <a:cubicBezTo>
                      <a:pt x="171050" y="1227726"/>
                      <a:pt x="78864" y="1083852"/>
                      <a:pt x="39432" y="959161"/>
                    </a:cubicBezTo>
                    <a:cubicBezTo>
                      <a:pt x="0" y="834470"/>
                      <a:pt x="20249" y="707648"/>
                      <a:pt x="26643" y="623455"/>
                    </a:cubicBezTo>
                    <a:cubicBezTo>
                      <a:pt x="33037" y="539262"/>
                      <a:pt x="51687" y="506224"/>
                      <a:pt x="77798" y="454003"/>
                    </a:cubicBezTo>
                    <a:cubicBezTo>
                      <a:pt x="103909" y="401782"/>
                      <a:pt x="156663" y="352758"/>
                      <a:pt x="183306" y="310129"/>
                    </a:cubicBezTo>
                    <a:cubicBezTo>
                      <a:pt x="209949" y="267500"/>
                      <a:pt x="224336" y="237126"/>
                      <a:pt x="237658" y="198227"/>
                    </a:cubicBezTo>
                    <a:cubicBezTo>
                      <a:pt x="250980" y="159328"/>
                      <a:pt x="261637" y="109238"/>
                      <a:pt x="263236" y="76733"/>
                    </a:cubicBezTo>
                    <a:cubicBezTo>
                      <a:pt x="264835" y="44228"/>
                      <a:pt x="242454" y="0"/>
                      <a:pt x="247250" y="3197"/>
                    </a:cubicBezTo>
                    <a:cubicBezTo>
                      <a:pt x="252046" y="6394"/>
                      <a:pt x="257908" y="59681"/>
                      <a:pt x="292011" y="95916"/>
                    </a:cubicBezTo>
                    <a:cubicBezTo>
                      <a:pt x="326114" y="132151"/>
                      <a:pt x="388993" y="168386"/>
                      <a:pt x="451871" y="220607"/>
                    </a:cubicBezTo>
                    <a:cubicBezTo>
                      <a:pt x="514749" y="272828"/>
                      <a:pt x="609067" y="347962"/>
                      <a:pt x="669281" y="409242"/>
                    </a:cubicBezTo>
                    <a:cubicBezTo>
                      <a:pt x="729495" y="470522"/>
                      <a:pt x="791840" y="504626"/>
                      <a:pt x="813155" y="588286"/>
                    </a:cubicBezTo>
                    <a:cubicBezTo>
                      <a:pt x="834470" y="671946"/>
                      <a:pt x="832338" y="794505"/>
                      <a:pt x="797169" y="911203"/>
                    </a:cubicBezTo>
                    <a:cubicBezTo>
                      <a:pt x="762000" y="1027901"/>
                      <a:pt x="673010" y="1205879"/>
                      <a:pt x="602139" y="1288473"/>
                    </a:cubicBezTo>
                    <a:cubicBezTo>
                      <a:pt x="531268" y="1371068"/>
                      <a:pt x="371941" y="1406770"/>
                      <a:pt x="371941" y="1406770"/>
                    </a:cubicBezTo>
                    <a:lnTo>
                      <a:pt x="263236" y="1371600"/>
                    </a:lnTo>
                    <a:close/>
                  </a:path>
                </a:pathLst>
              </a:custGeom>
              <a:gradFill>
                <a:gsLst>
                  <a:gs pos="0">
                    <a:srgbClr val="336600"/>
                  </a:gs>
                  <a:gs pos="100000">
                    <a:srgbClr val="9BD12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자유형 72"/>
              <p:cNvSpPr/>
              <p:nvPr/>
            </p:nvSpPr>
            <p:spPr>
              <a:xfrm>
                <a:off x="8526940" y="5761359"/>
                <a:ext cx="646368" cy="1136073"/>
              </a:xfrm>
              <a:custGeom>
                <a:avLst/>
                <a:gdLst>
                  <a:gd name="connsiteX0" fmla="*/ 338903 w 646368"/>
                  <a:gd name="connsiteY0" fmla="*/ 549919 h 1136073"/>
                  <a:gd name="connsiteX1" fmla="*/ 578694 w 646368"/>
                  <a:gd name="connsiteY1" fmla="*/ 326115 h 1136073"/>
                  <a:gd name="connsiteX2" fmla="*/ 393256 w 646368"/>
                  <a:gd name="connsiteY2" fmla="*/ 572300 h 1136073"/>
                  <a:gd name="connsiteX3" fmla="*/ 316523 w 646368"/>
                  <a:gd name="connsiteY3" fmla="*/ 687399 h 1136073"/>
                  <a:gd name="connsiteX4" fmla="*/ 642638 w 646368"/>
                  <a:gd name="connsiteY4" fmla="*/ 511553 h 1136073"/>
                  <a:gd name="connsiteX5" fmla="*/ 338903 w 646368"/>
                  <a:gd name="connsiteY5" fmla="*/ 764132 h 1136073"/>
                  <a:gd name="connsiteX6" fmla="*/ 636243 w 646368"/>
                  <a:gd name="connsiteY6" fmla="*/ 677807 h 1136073"/>
                  <a:gd name="connsiteX7" fmla="*/ 348495 w 646368"/>
                  <a:gd name="connsiteY7" fmla="*/ 847259 h 1136073"/>
                  <a:gd name="connsiteX8" fmla="*/ 610666 w 646368"/>
                  <a:gd name="connsiteY8" fmla="*/ 802498 h 1136073"/>
                  <a:gd name="connsiteX9" fmla="*/ 335706 w 646368"/>
                  <a:gd name="connsiteY9" fmla="*/ 930386 h 1136073"/>
                  <a:gd name="connsiteX10" fmla="*/ 268565 w 646368"/>
                  <a:gd name="connsiteY10" fmla="*/ 1131810 h 1136073"/>
                  <a:gd name="connsiteX11" fmla="*/ 281354 w 646368"/>
                  <a:gd name="connsiteY11" fmla="*/ 904809 h 1136073"/>
                  <a:gd name="connsiteX12" fmla="*/ 3197 w 646368"/>
                  <a:gd name="connsiteY12" fmla="*/ 639441 h 1136073"/>
                  <a:gd name="connsiteX13" fmla="*/ 262170 w 646368"/>
                  <a:gd name="connsiteY13" fmla="*/ 837668 h 1136073"/>
                  <a:gd name="connsiteX14" fmla="*/ 15986 w 646368"/>
                  <a:gd name="connsiteY14" fmla="*/ 501961 h 1136073"/>
                  <a:gd name="connsiteX15" fmla="*/ 294143 w 646368"/>
                  <a:gd name="connsiteY15" fmla="*/ 764132 h 1136073"/>
                  <a:gd name="connsiteX16" fmla="*/ 63944 w 646368"/>
                  <a:gd name="connsiteY16" fmla="*/ 287749 h 1136073"/>
                  <a:gd name="connsiteX17" fmla="*/ 268565 w 646368"/>
                  <a:gd name="connsiteY17" fmla="*/ 588286 h 1136073"/>
                  <a:gd name="connsiteX18" fmla="*/ 118296 w 646368"/>
                  <a:gd name="connsiteY18" fmla="*/ 159861 h 1136073"/>
                  <a:gd name="connsiteX19" fmla="*/ 265368 w 646368"/>
                  <a:gd name="connsiteY19" fmla="*/ 444412 h 1136073"/>
                  <a:gd name="connsiteX20" fmla="*/ 211015 w 646368"/>
                  <a:gd name="connsiteY20" fmla="*/ 9592 h 1136073"/>
                  <a:gd name="connsiteX21" fmla="*/ 303734 w 646368"/>
                  <a:gd name="connsiteY21" fmla="*/ 386862 h 1136073"/>
                  <a:gd name="connsiteX22" fmla="*/ 409242 w 646368"/>
                  <a:gd name="connsiteY22" fmla="*/ 150269 h 1136073"/>
                  <a:gd name="connsiteX23" fmla="*/ 335706 w 646368"/>
                  <a:gd name="connsiteY23" fmla="*/ 450806 h 1136073"/>
                  <a:gd name="connsiteX24" fmla="*/ 498763 w 646368"/>
                  <a:gd name="connsiteY24" fmla="*/ 242988 h 1136073"/>
                  <a:gd name="connsiteX25" fmla="*/ 338903 w 646368"/>
                  <a:gd name="connsiteY25" fmla="*/ 549919 h 11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368" h="1136073">
                    <a:moveTo>
                      <a:pt x="338903" y="549919"/>
                    </a:moveTo>
                    <a:cubicBezTo>
                      <a:pt x="352225" y="563773"/>
                      <a:pt x="569635" y="322385"/>
                      <a:pt x="578694" y="326115"/>
                    </a:cubicBezTo>
                    <a:cubicBezTo>
                      <a:pt x="587753" y="329845"/>
                      <a:pt x="436951" y="512086"/>
                      <a:pt x="393256" y="572300"/>
                    </a:cubicBezTo>
                    <a:cubicBezTo>
                      <a:pt x="349561" y="632514"/>
                      <a:pt x="274959" y="697523"/>
                      <a:pt x="316523" y="687399"/>
                    </a:cubicBezTo>
                    <a:cubicBezTo>
                      <a:pt x="358087" y="677275"/>
                      <a:pt x="638908" y="498764"/>
                      <a:pt x="642638" y="511553"/>
                    </a:cubicBezTo>
                    <a:cubicBezTo>
                      <a:pt x="646368" y="524342"/>
                      <a:pt x="339969" y="736423"/>
                      <a:pt x="338903" y="764132"/>
                    </a:cubicBezTo>
                    <a:cubicBezTo>
                      <a:pt x="337837" y="791841"/>
                      <a:pt x="634644" y="663953"/>
                      <a:pt x="636243" y="677807"/>
                    </a:cubicBezTo>
                    <a:cubicBezTo>
                      <a:pt x="637842" y="691662"/>
                      <a:pt x="352758" y="826477"/>
                      <a:pt x="348495" y="847259"/>
                    </a:cubicBezTo>
                    <a:cubicBezTo>
                      <a:pt x="344232" y="868041"/>
                      <a:pt x="612797" y="788644"/>
                      <a:pt x="610666" y="802498"/>
                    </a:cubicBezTo>
                    <a:cubicBezTo>
                      <a:pt x="608535" y="816352"/>
                      <a:pt x="392723" y="875501"/>
                      <a:pt x="335706" y="930386"/>
                    </a:cubicBezTo>
                    <a:cubicBezTo>
                      <a:pt x="278689" y="985271"/>
                      <a:pt x="277624" y="1136073"/>
                      <a:pt x="268565" y="1131810"/>
                    </a:cubicBezTo>
                    <a:cubicBezTo>
                      <a:pt x="259506" y="1127547"/>
                      <a:pt x="325582" y="986870"/>
                      <a:pt x="281354" y="904809"/>
                    </a:cubicBezTo>
                    <a:cubicBezTo>
                      <a:pt x="237126" y="822748"/>
                      <a:pt x="6394" y="650631"/>
                      <a:pt x="3197" y="639441"/>
                    </a:cubicBezTo>
                    <a:cubicBezTo>
                      <a:pt x="0" y="628251"/>
                      <a:pt x="260039" y="860581"/>
                      <a:pt x="262170" y="837668"/>
                    </a:cubicBezTo>
                    <a:cubicBezTo>
                      <a:pt x="264302" y="814755"/>
                      <a:pt x="10657" y="514217"/>
                      <a:pt x="15986" y="501961"/>
                    </a:cubicBezTo>
                    <a:cubicBezTo>
                      <a:pt x="21315" y="489705"/>
                      <a:pt x="286150" y="799834"/>
                      <a:pt x="294143" y="764132"/>
                    </a:cubicBezTo>
                    <a:cubicBezTo>
                      <a:pt x="302136" y="728430"/>
                      <a:pt x="68207" y="317057"/>
                      <a:pt x="63944" y="287749"/>
                    </a:cubicBezTo>
                    <a:cubicBezTo>
                      <a:pt x="59681" y="258441"/>
                      <a:pt x="259506" y="609601"/>
                      <a:pt x="268565" y="588286"/>
                    </a:cubicBezTo>
                    <a:cubicBezTo>
                      <a:pt x="277624" y="566971"/>
                      <a:pt x="118829" y="183840"/>
                      <a:pt x="118296" y="159861"/>
                    </a:cubicBezTo>
                    <a:cubicBezTo>
                      <a:pt x="117763" y="135882"/>
                      <a:pt x="249915" y="469457"/>
                      <a:pt x="265368" y="444412"/>
                    </a:cubicBezTo>
                    <a:cubicBezTo>
                      <a:pt x="280821" y="419367"/>
                      <a:pt x="204621" y="19184"/>
                      <a:pt x="211015" y="9592"/>
                    </a:cubicBezTo>
                    <a:cubicBezTo>
                      <a:pt x="217409" y="0"/>
                      <a:pt x="270696" y="363416"/>
                      <a:pt x="303734" y="386862"/>
                    </a:cubicBezTo>
                    <a:cubicBezTo>
                      <a:pt x="336772" y="410308"/>
                      <a:pt x="403913" y="139612"/>
                      <a:pt x="409242" y="150269"/>
                    </a:cubicBezTo>
                    <a:cubicBezTo>
                      <a:pt x="414571" y="160926"/>
                      <a:pt x="320786" y="435353"/>
                      <a:pt x="335706" y="450806"/>
                    </a:cubicBezTo>
                    <a:cubicBezTo>
                      <a:pt x="350626" y="466259"/>
                      <a:pt x="499296" y="227002"/>
                      <a:pt x="498763" y="242988"/>
                    </a:cubicBezTo>
                    <a:cubicBezTo>
                      <a:pt x="498230" y="258974"/>
                      <a:pt x="325581" y="536065"/>
                      <a:pt x="338903" y="549919"/>
                    </a:cubicBezTo>
                    <a:close/>
                  </a:path>
                </a:pathLst>
              </a:custGeom>
              <a:gradFill>
                <a:gsLst>
                  <a:gs pos="9000">
                    <a:schemeClr val="bg1">
                      <a:alpha val="3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8535998" y="5801325"/>
                <a:ext cx="485975" cy="1144065"/>
              </a:xfrm>
              <a:custGeom>
                <a:avLst/>
                <a:gdLst>
                  <a:gd name="connsiteX0" fmla="*/ 253112 w 485975"/>
                  <a:gd name="connsiteY0" fmla="*/ 1136605 h 1144065"/>
                  <a:gd name="connsiteX1" fmla="*/ 288282 w 485975"/>
                  <a:gd name="connsiteY1" fmla="*/ 884026 h 1144065"/>
                  <a:gd name="connsiteX2" fmla="*/ 208352 w 485975"/>
                  <a:gd name="connsiteY2" fmla="*/ 688997 h 1144065"/>
                  <a:gd name="connsiteX3" fmla="*/ 13322 w 485975"/>
                  <a:gd name="connsiteY3" fmla="*/ 449206 h 1144065"/>
                  <a:gd name="connsiteX4" fmla="*/ 288282 w 485975"/>
                  <a:gd name="connsiteY4" fmla="*/ 746546 h 1144065"/>
                  <a:gd name="connsiteX5" fmla="*/ 275493 w 485975"/>
                  <a:gd name="connsiteY5" fmla="*/ 580292 h 1144065"/>
                  <a:gd name="connsiteX6" fmla="*/ 182774 w 485975"/>
                  <a:gd name="connsiteY6" fmla="*/ 423629 h 1144065"/>
                  <a:gd name="connsiteX7" fmla="*/ 67675 w 485975"/>
                  <a:gd name="connsiteY7" fmla="*/ 270163 h 1144065"/>
                  <a:gd name="connsiteX8" fmla="*/ 198760 w 485975"/>
                  <a:gd name="connsiteY8" fmla="*/ 410840 h 1144065"/>
                  <a:gd name="connsiteX9" fmla="*/ 272296 w 485975"/>
                  <a:gd name="connsiteY9" fmla="*/ 330910 h 1144065"/>
                  <a:gd name="connsiteX10" fmla="*/ 243521 w 485975"/>
                  <a:gd name="connsiteY10" fmla="*/ 14387 h 1144065"/>
                  <a:gd name="connsiteX11" fmla="*/ 307465 w 485975"/>
                  <a:gd name="connsiteY11" fmla="*/ 244585 h 1144065"/>
                  <a:gd name="connsiteX12" fmla="*/ 412973 w 485975"/>
                  <a:gd name="connsiteY12" fmla="*/ 123092 h 1144065"/>
                  <a:gd name="connsiteX13" fmla="*/ 320254 w 485975"/>
                  <a:gd name="connsiteY13" fmla="*/ 327713 h 1144065"/>
                  <a:gd name="connsiteX14" fmla="*/ 317057 w 485975"/>
                  <a:gd name="connsiteY14" fmla="*/ 529137 h 1144065"/>
                  <a:gd name="connsiteX15" fmla="*/ 483311 w 485975"/>
                  <a:gd name="connsiteY15" fmla="*/ 398051 h 1144065"/>
                  <a:gd name="connsiteX16" fmla="*/ 333043 w 485975"/>
                  <a:gd name="connsiteY16" fmla="*/ 561109 h 1144065"/>
                  <a:gd name="connsiteX17" fmla="*/ 320254 w 485975"/>
                  <a:gd name="connsiteY17" fmla="*/ 647433 h 1144065"/>
                  <a:gd name="connsiteX18" fmla="*/ 342634 w 485975"/>
                  <a:gd name="connsiteY18" fmla="*/ 839265 h 1144065"/>
                  <a:gd name="connsiteX19" fmla="*/ 253112 w 485975"/>
                  <a:gd name="connsiteY19" fmla="*/ 1136605 h 114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975" h="1144065">
                    <a:moveTo>
                      <a:pt x="253112" y="1136605"/>
                    </a:moveTo>
                    <a:cubicBezTo>
                      <a:pt x="244053" y="1144065"/>
                      <a:pt x="295742" y="958627"/>
                      <a:pt x="288282" y="884026"/>
                    </a:cubicBezTo>
                    <a:cubicBezTo>
                      <a:pt x="280822" y="809425"/>
                      <a:pt x="254179" y="761467"/>
                      <a:pt x="208352" y="688997"/>
                    </a:cubicBezTo>
                    <a:cubicBezTo>
                      <a:pt x="162525" y="616527"/>
                      <a:pt x="0" y="439615"/>
                      <a:pt x="13322" y="449206"/>
                    </a:cubicBezTo>
                    <a:cubicBezTo>
                      <a:pt x="26644" y="458797"/>
                      <a:pt x="244587" y="724698"/>
                      <a:pt x="288282" y="746546"/>
                    </a:cubicBezTo>
                    <a:cubicBezTo>
                      <a:pt x="331977" y="768394"/>
                      <a:pt x="293078" y="634111"/>
                      <a:pt x="275493" y="580292"/>
                    </a:cubicBezTo>
                    <a:cubicBezTo>
                      <a:pt x="257908" y="526473"/>
                      <a:pt x="217410" y="475317"/>
                      <a:pt x="182774" y="423629"/>
                    </a:cubicBezTo>
                    <a:cubicBezTo>
                      <a:pt x="148138" y="371941"/>
                      <a:pt x="65011" y="272294"/>
                      <a:pt x="67675" y="270163"/>
                    </a:cubicBezTo>
                    <a:cubicBezTo>
                      <a:pt x="70339" y="268032"/>
                      <a:pt x="164657" y="400716"/>
                      <a:pt x="198760" y="410840"/>
                    </a:cubicBezTo>
                    <a:cubicBezTo>
                      <a:pt x="232863" y="420964"/>
                      <a:pt x="264836" y="396986"/>
                      <a:pt x="272296" y="330910"/>
                    </a:cubicBezTo>
                    <a:cubicBezTo>
                      <a:pt x="279756" y="264835"/>
                      <a:pt x="237660" y="28774"/>
                      <a:pt x="243521" y="14387"/>
                    </a:cubicBezTo>
                    <a:cubicBezTo>
                      <a:pt x="249382" y="0"/>
                      <a:pt x="279223" y="226468"/>
                      <a:pt x="307465" y="244585"/>
                    </a:cubicBezTo>
                    <a:cubicBezTo>
                      <a:pt x="335707" y="262702"/>
                      <a:pt x="410841" y="109237"/>
                      <a:pt x="412973" y="123092"/>
                    </a:cubicBezTo>
                    <a:cubicBezTo>
                      <a:pt x="415105" y="136947"/>
                      <a:pt x="336240" y="260039"/>
                      <a:pt x="320254" y="327713"/>
                    </a:cubicBezTo>
                    <a:cubicBezTo>
                      <a:pt x="304268" y="395387"/>
                      <a:pt x="289881" y="517414"/>
                      <a:pt x="317057" y="529137"/>
                    </a:cubicBezTo>
                    <a:cubicBezTo>
                      <a:pt x="344233" y="540860"/>
                      <a:pt x="480647" y="392722"/>
                      <a:pt x="483311" y="398051"/>
                    </a:cubicBezTo>
                    <a:cubicBezTo>
                      <a:pt x="485975" y="403380"/>
                      <a:pt x="360219" y="519545"/>
                      <a:pt x="333043" y="561109"/>
                    </a:cubicBezTo>
                    <a:cubicBezTo>
                      <a:pt x="305867" y="602673"/>
                      <a:pt x="318656" y="601074"/>
                      <a:pt x="320254" y="647433"/>
                    </a:cubicBezTo>
                    <a:cubicBezTo>
                      <a:pt x="321852" y="693792"/>
                      <a:pt x="350627" y="764131"/>
                      <a:pt x="342634" y="839265"/>
                    </a:cubicBezTo>
                    <a:cubicBezTo>
                      <a:pt x="334641" y="914399"/>
                      <a:pt x="262171" y="1129145"/>
                      <a:pt x="253112" y="1136605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336600"/>
                  </a:gs>
                  <a:gs pos="100000">
                    <a:srgbClr val="80AD1B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8705983" y="5684627"/>
                <a:ext cx="166788" cy="1422755"/>
              </a:xfrm>
              <a:custGeom>
                <a:avLst/>
                <a:gdLst>
                  <a:gd name="connsiteX0" fmla="*/ 35169 w 166788"/>
                  <a:gd name="connsiteY0" fmla="*/ 1377994 h 1422755"/>
                  <a:gd name="connsiteX1" fmla="*/ 127888 w 166788"/>
                  <a:gd name="connsiteY1" fmla="*/ 1035893 h 1422755"/>
                  <a:gd name="connsiteX2" fmla="*/ 131086 w 166788"/>
                  <a:gd name="connsiteY2" fmla="*/ 732159 h 1422755"/>
                  <a:gd name="connsiteX3" fmla="*/ 92719 w 166788"/>
                  <a:gd name="connsiteY3" fmla="*/ 521144 h 1422755"/>
                  <a:gd name="connsiteX4" fmla="*/ 105508 w 166788"/>
                  <a:gd name="connsiteY4" fmla="*/ 313325 h 1422755"/>
                  <a:gd name="connsiteX5" fmla="*/ 3197 w 166788"/>
                  <a:gd name="connsiteY5" fmla="*/ 15986 h 1422755"/>
                  <a:gd name="connsiteX6" fmla="*/ 124691 w 166788"/>
                  <a:gd name="connsiteY6" fmla="*/ 217409 h 1422755"/>
                  <a:gd name="connsiteX7" fmla="*/ 115100 w 166788"/>
                  <a:gd name="connsiteY7" fmla="*/ 514749 h 1422755"/>
                  <a:gd name="connsiteX8" fmla="*/ 163058 w 166788"/>
                  <a:gd name="connsiteY8" fmla="*/ 824878 h 1422755"/>
                  <a:gd name="connsiteX9" fmla="*/ 92719 w 166788"/>
                  <a:gd name="connsiteY9" fmla="*/ 1304458 h 1422755"/>
                  <a:gd name="connsiteX10" fmla="*/ 35169 w 166788"/>
                  <a:gd name="connsiteY10" fmla="*/ 1377994 h 14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88" h="1422755">
                    <a:moveTo>
                      <a:pt x="35169" y="1377994"/>
                    </a:moveTo>
                    <a:cubicBezTo>
                      <a:pt x="41031" y="1333233"/>
                      <a:pt x="111902" y="1143532"/>
                      <a:pt x="127888" y="1035893"/>
                    </a:cubicBezTo>
                    <a:cubicBezTo>
                      <a:pt x="143874" y="928254"/>
                      <a:pt x="136947" y="817950"/>
                      <a:pt x="131086" y="732159"/>
                    </a:cubicBezTo>
                    <a:cubicBezTo>
                      <a:pt x="125225" y="646368"/>
                      <a:pt x="96982" y="590950"/>
                      <a:pt x="92719" y="521144"/>
                    </a:cubicBezTo>
                    <a:cubicBezTo>
                      <a:pt x="88456" y="451338"/>
                      <a:pt x="120428" y="397518"/>
                      <a:pt x="105508" y="313325"/>
                    </a:cubicBezTo>
                    <a:cubicBezTo>
                      <a:pt x="90588" y="229132"/>
                      <a:pt x="0" y="31972"/>
                      <a:pt x="3197" y="15986"/>
                    </a:cubicBezTo>
                    <a:cubicBezTo>
                      <a:pt x="6394" y="0"/>
                      <a:pt x="106041" y="134282"/>
                      <a:pt x="124691" y="217409"/>
                    </a:cubicBezTo>
                    <a:cubicBezTo>
                      <a:pt x="143341" y="300536"/>
                      <a:pt x="108706" y="413504"/>
                      <a:pt x="115100" y="514749"/>
                    </a:cubicBezTo>
                    <a:cubicBezTo>
                      <a:pt x="121494" y="615994"/>
                      <a:pt x="166788" y="693260"/>
                      <a:pt x="163058" y="824878"/>
                    </a:cubicBezTo>
                    <a:cubicBezTo>
                      <a:pt x="159328" y="956496"/>
                      <a:pt x="114567" y="1217068"/>
                      <a:pt x="92719" y="1304458"/>
                    </a:cubicBezTo>
                    <a:cubicBezTo>
                      <a:pt x="70871" y="1391848"/>
                      <a:pt x="29307" y="1422755"/>
                      <a:pt x="35169" y="1377994"/>
                    </a:cubicBezTo>
                    <a:close/>
                  </a:path>
                </a:pathLst>
              </a:custGeom>
              <a:solidFill>
                <a:srgbClr val="5877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75"/>
            <p:cNvGrpSpPr/>
            <p:nvPr/>
          </p:nvGrpSpPr>
          <p:grpSpPr>
            <a:xfrm>
              <a:off x="7429151" y="3841679"/>
              <a:ext cx="622362" cy="1135036"/>
              <a:chOff x="8436353" y="5585513"/>
              <a:chExt cx="834470" cy="15218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7" name="자유형 76"/>
              <p:cNvSpPr/>
              <p:nvPr/>
            </p:nvSpPr>
            <p:spPr>
              <a:xfrm>
                <a:off x="8436353" y="5585513"/>
                <a:ext cx="834470" cy="1406770"/>
              </a:xfrm>
              <a:custGeom>
                <a:avLst/>
                <a:gdLst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4470" h="1406770">
                    <a:moveTo>
                      <a:pt x="263236" y="1371600"/>
                    </a:moveTo>
                    <a:cubicBezTo>
                      <a:pt x="171050" y="1227726"/>
                      <a:pt x="78864" y="1083852"/>
                      <a:pt x="39432" y="959161"/>
                    </a:cubicBezTo>
                    <a:cubicBezTo>
                      <a:pt x="0" y="834470"/>
                      <a:pt x="20249" y="707648"/>
                      <a:pt x="26643" y="623455"/>
                    </a:cubicBezTo>
                    <a:cubicBezTo>
                      <a:pt x="33037" y="539262"/>
                      <a:pt x="51687" y="506224"/>
                      <a:pt x="77798" y="454003"/>
                    </a:cubicBezTo>
                    <a:cubicBezTo>
                      <a:pt x="103909" y="401782"/>
                      <a:pt x="156663" y="352758"/>
                      <a:pt x="183306" y="310129"/>
                    </a:cubicBezTo>
                    <a:cubicBezTo>
                      <a:pt x="209949" y="267500"/>
                      <a:pt x="224336" y="237126"/>
                      <a:pt x="237658" y="198227"/>
                    </a:cubicBezTo>
                    <a:cubicBezTo>
                      <a:pt x="250980" y="159328"/>
                      <a:pt x="261637" y="109238"/>
                      <a:pt x="263236" y="76733"/>
                    </a:cubicBezTo>
                    <a:cubicBezTo>
                      <a:pt x="264835" y="44228"/>
                      <a:pt x="242454" y="0"/>
                      <a:pt x="247250" y="3197"/>
                    </a:cubicBezTo>
                    <a:cubicBezTo>
                      <a:pt x="252046" y="6394"/>
                      <a:pt x="257908" y="59681"/>
                      <a:pt x="292011" y="95916"/>
                    </a:cubicBezTo>
                    <a:cubicBezTo>
                      <a:pt x="326114" y="132151"/>
                      <a:pt x="388993" y="168386"/>
                      <a:pt x="451871" y="220607"/>
                    </a:cubicBezTo>
                    <a:cubicBezTo>
                      <a:pt x="514749" y="272828"/>
                      <a:pt x="609067" y="347962"/>
                      <a:pt x="669281" y="409242"/>
                    </a:cubicBezTo>
                    <a:cubicBezTo>
                      <a:pt x="729495" y="470522"/>
                      <a:pt x="791840" y="504626"/>
                      <a:pt x="813155" y="588286"/>
                    </a:cubicBezTo>
                    <a:cubicBezTo>
                      <a:pt x="834470" y="671946"/>
                      <a:pt x="832338" y="794505"/>
                      <a:pt x="797169" y="911203"/>
                    </a:cubicBezTo>
                    <a:cubicBezTo>
                      <a:pt x="762000" y="1027901"/>
                      <a:pt x="673010" y="1205879"/>
                      <a:pt x="602139" y="1288473"/>
                    </a:cubicBezTo>
                    <a:cubicBezTo>
                      <a:pt x="531268" y="1371068"/>
                      <a:pt x="371941" y="1406770"/>
                      <a:pt x="371941" y="1406770"/>
                    </a:cubicBezTo>
                    <a:lnTo>
                      <a:pt x="263236" y="1371600"/>
                    </a:lnTo>
                    <a:close/>
                  </a:path>
                </a:pathLst>
              </a:custGeom>
              <a:gradFill>
                <a:gsLst>
                  <a:gs pos="0">
                    <a:srgbClr val="336600"/>
                  </a:gs>
                  <a:gs pos="100000">
                    <a:srgbClr val="9BD12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8526940" y="5761359"/>
                <a:ext cx="646368" cy="1136073"/>
              </a:xfrm>
              <a:custGeom>
                <a:avLst/>
                <a:gdLst>
                  <a:gd name="connsiteX0" fmla="*/ 338903 w 646368"/>
                  <a:gd name="connsiteY0" fmla="*/ 549919 h 1136073"/>
                  <a:gd name="connsiteX1" fmla="*/ 578694 w 646368"/>
                  <a:gd name="connsiteY1" fmla="*/ 326115 h 1136073"/>
                  <a:gd name="connsiteX2" fmla="*/ 393256 w 646368"/>
                  <a:gd name="connsiteY2" fmla="*/ 572300 h 1136073"/>
                  <a:gd name="connsiteX3" fmla="*/ 316523 w 646368"/>
                  <a:gd name="connsiteY3" fmla="*/ 687399 h 1136073"/>
                  <a:gd name="connsiteX4" fmla="*/ 642638 w 646368"/>
                  <a:gd name="connsiteY4" fmla="*/ 511553 h 1136073"/>
                  <a:gd name="connsiteX5" fmla="*/ 338903 w 646368"/>
                  <a:gd name="connsiteY5" fmla="*/ 764132 h 1136073"/>
                  <a:gd name="connsiteX6" fmla="*/ 636243 w 646368"/>
                  <a:gd name="connsiteY6" fmla="*/ 677807 h 1136073"/>
                  <a:gd name="connsiteX7" fmla="*/ 348495 w 646368"/>
                  <a:gd name="connsiteY7" fmla="*/ 847259 h 1136073"/>
                  <a:gd name="connsiteX8" fmla="*/ 610666 w 646368"/>
                  <a:gd name="connsiteY8" fmla="*/ 802498 h 1136073"/>
                  <a:gd name="connsiteX9" fmla="*/ 335706 w 646368"/>
                  <a:gd name="connsiteY9" fmla="*/ 930386 h 1136073"/>
                  <a:gd name="connsiteX10" fmla="*/ 268565 w 646368"/>
                  <a:gd name="connsiteY10" fmla="*/ 1131810 h 1136073"/>
                  <a:gd name="connsiteX11" fmla="*/ 281354 w 646368"/>
                  <a:gd name="connsiteY11" fmla="*/ 904809 h 1136073"/>
                  <a:gd name="connsiteX12" fmla="*/ 3197 w 646368"/>
                  <a:gd name="connsiteY12" fmla="*/ 639441 h 1136073"/>
                  <a:gd name="connsiteX13" fmla="*/ 262170 w 646368"/>
                  <a:gd name="connsiteY13" fmla="*/ 837668 h 1136073"/>
                  <a:gd name="connsiteX14" fmla="*/ 15986 w 646368"/>
                  <a:gd name="connsiteY14" fmla="*/ 501961 h 1136073"/>
                  <a:gd name="connsiteX15" fmla="*/ 294143 w 646368"/>
                  <a:gd name="connsiteY15" fmla="*/ 764132 h 1136073"/>
                  <a:gd name="connsiteX16" fmla="*/ 63944 w 646368"/>
                  <a:gd name="connsiteY16" fmla="*/ 287749 h 1136073"/>
                  <a:gd name="connsiteX17" fmla="*/ 268565 w 646368"/>
                  <a:gd name="connsiteY17" fmla="*/ 588286 h 1136073"/>
                  <a:gd name="connsiteX18" fmla="*/ 118296 w 646368"/>
                  <a:gd name="connsiteY18" fmla="*/ 159861 h 1136073"/>
                  <a:gd name="connsiteX19" fmla="*/ 265368 w 646368"/>
                  <a:gd name="connsiteY19" fmla="*/ 444412 h 1136073"/>
                  <a:gd name="connsiteX20" fmla="*/ 211015 w 646368"/>
                  <a:gd name="connsiteY20" fmla="*/ 9592 h 1136073"/>
                  <a:gd name="connsiteX21" fmla="*/ 303734 w 646368"/>
                  <a:gd name="connsiteY21" fmla="*/ 386862 h 1136073"/>
                  <a:gd name="connsiteX22" fmla="*/ 409242 w 646368"/>
                  <a:gd name="connsiteY22" fmla="*/ 150269 h 1136073"/>
                  <a:gd name="connsiteX23" fmla="*/ 335706 w 646368"/>
                  <a:gd name="connsiteY23" fmla="*/ 450806 h 1136073"/>
                  <a:gd name="connsiteX24" fmla="*/ 498763 w 646368"/>
                  <a:gd name="connsiteY24" fmla="*/ 242988 h 1136073"/>
                  <a:gd name="connsiteX25" fmla="*/ 338903 w 646368"/>
                  <a:gd name="connsiteY25" fmla="*/ 549919 h 11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368" h="1136073">
                    <a:moveTo>
                      <a:pt x="338903" y="549919"/>
                    </a:moveTo>
                    <a:cubicBezTo>
                      <a:pt x="352225" y="563773"/>
                      <a:pt x="569635" y="322385"/>
                      <a:pt x="578694" y="326115"/>
                    </a:cubicBezTo>
                    <a:cubicBezTo>
                      <a:pt x="587753" y="329845"/>
                      <a:pt x="436951" y="512086"/>
                      <a:pt x="393256" y="572300"/>
                    </a:cubicBezTo>
                    <a:cubicBezTo>
                      <a:pt x="349561" y="632514"/>
                      <a:pt x="274959" y="697523"/>
                      <a:pt x="316523" y="687399"/>
                    </a:cubicBezTo>
                    <a:cubicBezTo>
                      <a:pt x="358087" y="677275"/>
                      <a:pt x="638908" y="498764"/>
                      <a:pt x="642638" y="511553"/>
                    </a:cubicBezTo>
                    <a:cubicBezTo>
                      <a:pt x="646368" y="524342"/>
                      <a:pt x="339969" y="736423"/>
                      <a:pt x="338903" y="764132"/>
                    </a:cubicBezTo>
                    <a:cubicBezTo>
                      <a:pt x="337837" y="791841"/>
                      <a:pt x="634644" y="663953"/>
                      <a:pt x="636243" y="677807"/>
                    </a:cubicBezTo>
                    <a:cubicBezTo>
                      <a:pt x="637842" y="691662"/>
                      <a:pt x="352758" y="826477"/>
                      <a:pt x="348495" y="847259"/>
                    </a:cubicBezTo>
                    <a:cubicBezTo>
                      <a:pt x="344232" y="868041"/>
                      <a:pt x="612797" y="788644"/>
                      <a:pt x="610666" y="802498"/>
                    </a:cubicBezTo>
                    <a:cubicBezTo>
                      <a:pt x="608535" y="816352"/>
                      <a:pt x="392723" y="875501"/>
                      <a:pt x="335706" y="930386"/>
                    </a:cubicBezTo>
                    <a:cubicBezTo>
                      <a:pt x="278689" y="985271"/>
                      <a:pt x="277624" y="1136073"/>
                      <a:pt x="268565" y="1131810"/>
                    </a:cubicBezTo>
                    <a:cubicBezTo>
                      <a:pt x="259506" y="1127547"/>
                      <a:pt x="325582" y="986870"/>
                      <a:pt x="281354" y="904809"/>
                    </a:cubicBezTo>
                    <a:cubicBezTo>
                      <a:pt x="237126" y="822748"/>
                      <a:pt x="6394" y="650631"/>
                      <a:pt x="3197" y="639441"/>
                    </a:cubicBezTo>
                    <a:cubicBezTo>
                      <a:pt x="0" y="628251"/>
                      <a:pt x="260039" y="860581"/>
                      <a:pt x="262170" y="837668"/>
                    </a:cubicBezTo>
                    <a:cubicBezTo>
                      <a:pt x="264302" y="814755"/>
                      <a:pt x="10657" y="514217"/>
                      <a:pt x="15986" y="501961"/>
                    </a:cubicBezTo>
                    <a:cubicBezTo>
                      <a:pt x="21315" y="489705"/>
                      <a:pt x="286150" y="799834"/>
                      <a:pt x="294143" y="764132"/>
                    </a:cubicBezTo>
                    <a:cubicBezTo>
                      <a:pt x="302136" y="728430"/>
                      <a:pt x="68207" y="317057"/>
                      <a:pt x="63944" y="287749"/>
                    </a:cubicBezTo>
                    <a:cubicBezTo>
                      <a:pt x="59681" y="258441"/>
                      <a:pt x="259506" y="609601"/>
                      <a:pt x="268565" y="588286"/>
                    </a:cubicBezTo>
                    <a:cubicBezTo>
                      <a:pt x="277624" y="566971"/>
                      <a:pt x="118829" y="183840"/>
                      <a:pt x="118296" y="159861"/>
                    </a:cubicBezTo>
                    <a:cubicBezTo>
                      <a:pt x="117763" y="135882"/>
                      <a:pt x="249915" y="469457"/>
                      <a:pt x="265368" y="444412"/>
                    </a:cubicBezTo>
                    <a:cubicBezTo>
                      <a:pt x="280821" y="419367"/>
                      <a:pt x="204621" y="19184"/>
                      <a:pt x="211015" y="9592"/>
                    </a:cubicBezTo>
                    <a:cubicBezTo>
                      <a:pt x="217409" y="0"/>
                      <a:pt x="270696" y="363416"/>
                      <a:pt x="303734" y="386862"/>
                    </a:cubicBezTo>
                    <a:cubicBezTo>
                      <a:pt x="336772" y="410308"/>
                      <a:pt x="403913" y="139612"/>
                      <a:pt x="409242" y="150269"/>
                    </a:cubicBezTo>
                    <a:cubicBezTo>
                      <a:pt x="414571" y="160926"/>
                      <a:pt x="320786" y="435353"/>
                      <a:pt x="335706" y="450806"/>
                    </a:cubicBezTo>
                    <a:cubicBezTo>
                      <a:pt x="350626" y="466259"/>
                      <a:pt x="499296" y="227002"/>
                      <a:pt x="498763" y="242988"/>
                    </a:cubicBezTo>
                    <a:cubicBezTo>
                      <a:pt x="498230" y="258974"/>
                      <a:pt x="325581" y="536065"/>
                      <a:pt x="338903" y="549919"/>
                    </a:cubicBezTo>
                    <a:close/>
                  </a:path>
                </a:pathLst>
              </a:custGeom>
              <a:gradFill>
                <a:gsLst>
                  <a:gs pos="9000">
                    <a:schemeClr val="bg1">
                      <a:alpha val="3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8535998" y="5801325"/>
                <a:ext cx="485975" cy="1144065"/>
              </a:xfrm>
              <a:custGeom>
                <a:avLst/>
                <a:gdLst>
                  <a:gd name="connsiteX0" fmla="*/ 253112 w 485975"/>
                  <a:gd name="connsiteY0" fmla="*/ 1136605 h 1144065"/>
                  <a:gd name="connsiteX1" fmla="*/ 288282 w 485975"/>
                  <a:gd name="connsiteY1" fmla="*/ 884026 h 1144065"/>
                  <a:gd name="connsiteX2" fmla="*/ 208352 w 485975"/>
                  <a:gd name="connsiteY2" fmla="*/ 688997 h 1144065"/>
                  <a:gd name="connsiteX3" fmla="*/ 13322 w 485975"/>
                  <a:gd name="connsiteY3" fmla="*/ 449206 h 1144065"/>
                  <a:gd name="connsiteX4" fmla="*/ 288282 w 485975"/>
                  <a:gd name="connsiteY4" fmla="*/ 746546 h 1144065"/>
                  <a:gd name="connsiteX5" fmla="*/ 275493 w 485975"/>
                  <a:gd name="connsiteY5" fmla="*/ 580292 h 1144065"/>
                  <a:gd name="connsiteX6" fmla="*/ 182774 w 485975"/>
                  <a:gd name="connsiteY6" fmla="*/ 423629 h 1144065"/>
                  <a:gd name="connsiteX7" fmla="*/ 67675 w 485975"/>
                  <a:gd name="connsiteY7" fmla="*/ 270163 h 1144065"/>
                  <a:gd name="connsiteX8" fmla="*/ 198760 w 485975"/>
                  <a:gd name="connsiteY8" fmla="*/ 410840 h 1144065"/>
                  <a:gd name="connsiteX9" fmla="*/ 272296 w 485975"/>
                  <a:gd name="connsiteY9" fmla="*/ 330910 h 1144065"/>
                  <a:gd name="connsiteX10" fmla="*/ 243521 w 485975"/>
                  <a:gd name="connsiteY10" fmla="*/ 14387 h 1144065"/>
                  <a:gd name="connsiteX11" fmla="*/ 307465 w 485975"/>
                  <a:gd name="connsiteY11" fmla="*/ 244585 h 1144065"/>
                  <a:gd name="connsiteX12" fmla="*/ 412973 w 485975"/>
                  <a:gd name="connsiteY12" fmla="*/ 123092 h 1144065"/>
                  <a:gd name="connsiteX13" fmla="*/ 320254 w 485975"/>
                  <a:gd name="connsiteY13" fmla="*/ 327713 h 1144065"/>
                  <a:gd name="connsiteX14" fmla="*/ 317057 w 485975"/>
                  <a:gd name="connsiteY14" fmla="*/ 529137 h 1144065"/>
                  <a:gd name="connsiteX15" fmla="*/ 483311 w 485975"/>
                  <a:gd name="connsiteY15" fmla="*/ 398051 h 1144065"/>
                  <a:gd name="connsiteX16" fmla="*/ 333043 w 485975"/>
                  <a:gd name="connsiteY16" fmla="*/ 561109 h 1144065"/>
                  <a:gd name="connsiteX17" fmla="*/ 320254 w 485975"/>
                  <a:gd name="connsiteY17" fmla="*/ 647433 h 1144065"/>
                  <a:gd name="connsiteX18" fmla="*/ 342634 w 485975"/>
                  <a:gd name="connsiteY18" fmla="*/ 839265 h 1144065"/>
                  <a:gd name="connsiteX19" fmla="*/ 253112 w 485975"/>
                  <a:gd name="connsiteY19" fmla="*/ 1136605 h 114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975" h="1144065">
                    <a:moveTo>
                      <a:pt x="253112" y="1136605"/>
                    </a:moveTo>
                    <a:cubicBezTo>
                      <a:pt x="244053" y="1144065"/>
                      <a:pt x="295742" y="958627"/>
                      <a:pt x="288282" y="884026"/>
                    </a:cubicBezTo>
                    <a:cubicBezTo>
                      <a:pt x="280822" y="809425"/>
                      <a:pt x="254179" y="761467"/>
                      <a:pt x="208352" y="688997"/>
                    </a:cubicBezTo>
                    <a:cubicBezTo>
                      <a:pt x="162525" y="616527"/>
                      <a:pt x="0" y="439615"/>
                      <a:pt x="13322" y="449206"/>
                    </a:cubicBezTo>
                    <a:cubicBezTo>
                      <a:pt x="26644" y="458797"/>
                      <a:pt x="244587" y="724698"/>
                      <a:pt x="288282" y="746546"/>
                    </a:cubicBezTo>
                    <a:cubicBezTo>
                      <a:pt x="331977" y="768394"/>
                      <a:pt x="293078" y="634111"/>
                      <a:pt x="275493" y="580292"/>
                    </a:cubicBezTo>
                    <a:cubicBezTo>
                      <a:pt x="257908" y="526473"/>
                      <a:pt x="217410" y="475317"/>
                      <a:pt x="182774" y="423629"/>
                    </a:cubicBezTo>
                    <a:cubicBezTo>
                      <a:pt x="148138" y="371941"/>
                      <a:pt x="65011" y="272294"/>
                      <a:pt x="67675" y="270163"/>
                    </a:cubicBezTo>
                    <a:cubicBezTo>
                      <a:pt x="70339" y="268032"/>
                      <a:pt x="164657" y="400716"/>
                      <a:pt x="198760" y="410840"/>
                    </a:cubicBezTo>
                    <a:cubicBezTo>
                      <a:pt x="232863" y="420964"/>
                      <a:pt x="264836" y="396986"/>
                      <a:pt x="272296" y="330910"/>
                    </a:cubicBezTo>
                    <a:cubicBezTo>
                      <a:pt x="279756" y="264835"/>
                      <a:pt x="237660" y="28774"/>
                      <a:pt x="243521" y="14387"/>
                    </a:cubicBezTo>
                    <a:cubicBezTo>
                      <a:pt x="249382" y="0"/>
                      <a:pt x="279223" y="226468"/>
                      <a:pt x="307465" y="244585"/>
                    </a:cubicBezTo>
                    <a:cubicBezTo>
                      <a:pt x="335707" y="262702"/>
                      <a:pt x="410841" y="109237"/>
                      <a:pt x="412973" y="123092"/>
                    </a:cubicBezTo>
                    <a:cubicBezTo>
                      <a:pt x="415105" y="136947"/>
                      <a:pt x="336240" y="260039"/>
                      <a:pt x="320254" y="327713"/>
                    </a:cubicBezTo>
                    <a:cubicBezTo>
                      <a:pt x="304268" y="395387"/>
                      <a:pt x="289881" y="517414"/>
                      <a:pt x="317057" y="529137"/>
                    </a:cubicBezTo>
                    <a:cubicBezTo>
                      <a:pt x="344233" y="540860"/>
                      <a:pt x="480647" y="392722"/>
                      <a:pt x="483311" y="398051"/>
                    </a:cubicBezTo>
                    <a:cubicBezTo>
                      <a:pt x="485975" y="403380"/>
                      <a:pt x="360219" y="519545"/>
                      <a:pt x="333043" y="561109"/>
                    </a:cubicBezTo>
                    <a:cubicBezTo>
                      <a:pt x="305867" y="602673"/>
                      <a:pt x="318656" y="601074"/>
                      <a:pt x="320254" y="647433"/>
                    </a:cubicBezTo>
                    <a:cubicBezTo>
                      <a:pt x="321852" y="693792"/>
                      <a:pt x="350627" y="764131"/>
                      <a:pt x="342634" y="839265"/>
                    </a:cubicBezTo>
                    <a:cubicBezTo>
                      <a:pt x="334641" y="914399"/>
                      <a:pt x="262171" y="1129145"/>
                      <a:pt x="253112" y="1136605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336600"/>
                  </a:gs>
                  <a:gs pos="100000">
                    <a:srgbClr val="80AD1B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자유형 79"/>
              <p:cNvSpPr/>
              <p:nvPr/>
            </p:nvSpPr>
            <p:spPr>
              <a:xfrm>
                <a:off x="8705983" y="5684627"/>
                <a:ext cx="166788" cy="1422755"/>
              </a:xfrm>
              <a:custGeom>
                <a:avLst/>
                <a:gdLst>
                  <a:gd name="connsiteX0" fmla="*/ 35169 w 166788"/>
                  <a:gd name="connsiteY0" fmla="*/ 1377994 h 1422755"/>
                  <a:gd name="connsiteX1" fmla="*/ 127888 w 166788"/>
                  <a:gd name="connsiteY1" fmla="*/ 1035893 h 1422755"/>
                  <a:gd name="connsiteX2" fmla="*/ 131086 w 166788"/>
                  <a:gd name="connsiteY2" fmla="*/ 732159 h 1422755"/>
                  <a:gd name="connsiteX3" fmla="*/ 92719 w 166788"/>
                  <a:gd name="connsiteY3" fmla="*/ 521144 h 1422755"/>
                  <a:gd name="connsiteX4" fmla="*/ 105508 w 166788"/>
                  <a:gd name="connsiteY4" fmla="*/ 313325 h 1422755"/>
                  <a:gd name="connsiteX5" fmla="*/ 3197 w 166788"/>
                  <a:gd name="connsiteY5" fmla="*/ 15986 h 1422755"/>
                  <a:gd name="connsiteX6" fmla="*/ 124691 w 166788"/>
                  <a:gd name="connsiteY6" fmla="*/ 217409 h 1422755"/>
                  <a:gd name="connsiteX7" fmla="*/ 115100 w 166788"/>
                  <a:gd name="connsiteY7" fmla="*/ 514749 h 1422755"/>
                  <a:gd name="connsiteX8" fmla="*/ 163058 w 166788"/>
                  <a:gd name="connsiteY8" fmla="*/ 824878 h 1422755"/>
                  <a:gd name="connsiteX9" fmla="*/ 92719 w 166788"/>
                  <a:gd name="connsiteY9" fmla="*/ 1304458 h 1422755"/>
                  <a:gd name="connsiteX10" fmla="*/ 35169 w 166788"/>
                  <a:gd name="connsiteY10" fmla="*/ 1377994 h 14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88" h="1422755">
                    <a:moveTo>
                      <a:pt x="35169" y="1377994"/>
                    </a:moveTo>
                    <a:cubicBezTo>
                      <a:pt x="41031" y="1333233"/>
                      <a:pt x="111902" y="1143532"/>
                      <a:pt x="127888" y="1035893"/>
                    </a:cubicBezTo>
                    <a:cubicBezTo>
                      <a:pt x="143874" y="928254"/>
                      <a:pt x="136947" y="817950"/>
                      <a:pt x="131086" y="732159"/>
                    </a:cubicBezTo>
                    <a:cubicBezTo>
                      <a:pt x="125225" y="646368"/>
                      <a:pt x="96982" y="590950"/>
                      <a:pt x="92719" y="521144"/>
                    </a:cubicBezTo>
                    <a:cubicBezTo>
                      <a:pt x="88456" y="451338"/>
                      <a:pt x="120428" y="397518"/>
                      <a:pt x="105508" y="313325"/>
                    </a:cubicBezTo>
                    <a:cubicBezTo>
                      <a:pt x="90588" y="229132"/>
                      <a:pt x="0" y="31972"/>
                      <a:pt x="3197" y="15986"/>
                    </a:cubicBezTo>
                    <a:cubicBezTo>
                      <a:pt x="6394" y="0"/>
                      <a:pt x="106041" y="134282"/>
                      <a:pt x="124691" y="217409"/>
                    </a:cubicBezTo>
                    <a:cubicBezTo>
                      <a:pt x="143341" y="300536"/>
                      <a:pt x="108706" y="413504"/>
                      <a:pt x="115100" y="514749"/>
                    </a:cubicBezTo>
                    <a:cubicBezTo>
                      <a:pt x="121494" y="615994"/>
                      <a:pt x="166788" y="693260"/>
                      <a:pt x="163058" y="824878"/>
                    </a:cubicBezTo>
                    <a:cubicBezTo>
                      <a:pt x="159328" y="956496"/>
                      <a:pt x="114567" y="1217068"/>
                      <a:pt x="92719" y="1304458"/>
                    </a:cubicBezTo>
                    <a:cubicBezTo>
                      <a:pt x="70871" y="1391848"/>
                      <a:pt x="29307" y="1422755"/>
                      <a:pt x="35169" y="1377994"/>
                    </a:cubicBezTo>
                    <a:close/>
                  </a:path>
                </a:pathLst>
              </a:custGeom>
              <a:solidFill>
                <a:srgbClr val="5877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249238" y="139700"/>
            <a:ext cx="8680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빅데이터의 이해와 활용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3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주차</a:t>
            </a:r>
          </a:p>
        </p:txBody>
      </p:sp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644672" y="1084993"/>
            <a:ext cx="810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latin typeface="+mj-lt"/>
                <a:ea typeface="+mn-ea"/>
              </a:rPr>
              <a:t>목차</a:t>
            </a:r>
            <a:endParaRPr kumimoji="0" lang="en-US" altLang="ko-KR" sz="2000" b="1" dirty="0">
              <a:latin typeface="+mj-lt"/>
              <a:ea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40231" y="2546372"/>
            <a:ext cx="2537792" cy="253779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 bwMode="auto">
          <a:xfrm>
            <a:off x="3795860" y="1868500"/>
            <a:ext cx="4951412" cy="338554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Arial" pitchFamily="34" charset="0"/>
              </a:rPr>
              <a:t>Ⅰ.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/>
                <a:cs typeface="Arial" pitchFamily="34" charset="0"/>
              </a:rPr>
              <a:t>사물인터넷 개념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4374688" y="2637960"/>
            <a:ext cx="463429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맑은 고딕"/>
                <a:ea typeface="맑은 고딕"/>
                <a:cs typeface="Arial" pitchFamily="34" charset="0"/>
              </a:rPr>
              <a:t>Ⅱ. </a:t>
            </a:r>
            <a:r>
              <a:rPr lang="ko-KR" altLang="en-US" sz="1600" b="1" dirty="0">
                <a:latin typeface="Arial" pitchFamily="34" charset="0"/>
                <a:cs typeface="Arial" pitchFamily="34" charset="0"/>
              </a:rPr>
              <a:t>사물인터넷 디바이스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4551598" y="3667566"/>
            <a:ext cx="444804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Ⅲ.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사물인터넷과 클라우드</a:t>
            </a:r>
          </a:p>
        </p:txBody>
      </p:sp>
      <p:sp>
        <p:nvSpPr>
          <p:cNvPr id="83" name="도넛 82"/>
          <p:cNvSpPr/>
          <p:nvPr/>
        </p:nvSpPr>
        <p:spPr>
          <a:xfrm>
            <a:off x="584002" y="2690143"/>
            <a:ext cx="2250250" cy="2250250"/>
          </a:xfrm>
          <a:prstGeom prst="donut">
            <a:avLst>
              <a:gd name="adj" fmla="val 43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그룹 88"/>
          <p:cNvGrpSpPr/>
          <p:nvPr/>
        </p:nvGrpSpPr>
        <p:grpSpPr>
          <a:xfrm>
            <a:off x="573412" y="3273704"/>
            <a:ext cx="2271430" cy="1174106"/>
            <a:chOff x="573412" y="3273704"/>
            <a:chExt cx="2271430" cy="1174106"/>
          </a:xfrm>
        </p:grpSpPr>
        <p:sp>
          <p:nvSpPr>
            <p:cNvPr id="85" name="TextBox 115"/>
            <p:cNvSpPr txBox="1">
              <a:spLocks noChangeArrowheads="1"/>
            </p:cNvSpPr>
            <p:nvPr/>
          </p:nvSpPr>
          <p:spPr bwMode="auto">
            <a:xfrm>
              <a:off x="627760" y="3273704"/>
              <a:ext cx="2129971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itchFamily="34" charset="0"/>
                  <a:ea typeface="휴먼둥근헤드라인" pitchFamily="18" charset="-127"/>
                </a:rPr>
                <a:t>사물인터넷</a:t>
              </a:r>
              <a:endPara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휴먼둥근헤드라인" pitchFamily="18" charset="-127"/>
              </a:endParaRPr>
            </a:p>
            <a:p>
              <a:pPr algn="ctr"/>
              <a:r>
                <a:rPr lang="en-US" altLang="ko-KR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itchFamily="34" charset="0"/>
                  <a:ea typeface="휴먼둥근헤드라인" pitchFamily="18" charset="-127"/>
                </a:rPr>
                <a:t>IoT</a:t>
              </a:r>
              <a:endPara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휴먼둥근헤드라인" pitchFamily="18" charset="-127"/>
              </a:endParaRPr>
            </a:p>
          </p:txBody>
        </p:sp>
        <p:sp>
          <p:nvSpPr>
            <p:cNvPr id="86" name="TextBox 117"/>
            <p:cNvSpPr txBox="1">
              <a:spLocks noChangeArrowheads="1"/>
            </p:cNvSpPr>
            <p:nvPr/>
          </p:nvSpPr>
          <p:spPr bwMode="auto">
            <a:xfrm>
              <a:off x="754065" y="3627012"/>
              <a:ext cx="18773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 bwMode="auto">
            <a:xfrm>
              <a:off x="573412" y="4140033"/>
              <a:ext cx="22714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굴림" charset="-127"/>
                  <a:cs typeface="Arial" pitchFamily="34" charset="0"/>
                </a:rPr>
                <a:t>3</a:t>
              </a:r>
              <a:r>
                <a:rPr kumimoji="0"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굴림" charset="-127"/>
                  <a:cs typeface="Arial" pitchFamily="34" charset="0"/>
                </a:rPr>
                <a:t>주차</a:t>
              </a:r>
              <a:endPara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굴림" charset="-127"/>
                <a:cs typeface="Arial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686F174-FDCB-42BA-84C6-7870532CD3CE}"/>
              </a:ext>
            </a:extLst>
          </p:cNvPr>
          <p:cNvSpPr txBox="1"/>
          <p:nvPr/>
        </p:nvSpPr>
        <p:spPr bwMode="auto">
          <a:xfrm>
            <a:off x="4452526" y="4654456"/>
            <a:ext cx="444804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Ⅳ. Python code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447712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사물인터넷과 클라우드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4</a:t>
            </a:r>
            <a:r>
              <a:rPr lang="ko-KR" altLang="en-US" dirty="0"/>
              <a:t>차 산업혁명과 클라우드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535143" y="1340710"/>
            <a:ext cx="8165598" cy="269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빅데이터 저장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처리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분석 필요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모든 사물이 연결되는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초연결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 사회로 진화함에 따라 빅데이터가 발생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기존 데이터 처리 기술로 분석하기 힘들 정도로 방대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양적 측면에서 대용량</a:t>
            </a:r>
            <a:r>
              <a:rPr lang="en-US" altLang="ko-KR" sz="1600" dirty="0"/>
              <a:t>, </a:t>
            </a:r>
            <a:r>
              <a:rPr lang="ko-KR" altLang="en-US" sz="1600" dirty="0"/>
              <a:t>빠르게 생성</a:t>
            </a:r>
            <a:r>
              <a:rPr lang="en-US" altLang="ko-KR" sz="1600" dirty="0"/>
              <a:t>, </a:t>
            </a:r>
            <a:r>
              <a:rPr lang="ko-KR" altLang="en-US" sz="1600" dirty="0"/>
              <a:t>다양한 형식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가치 있는 정보 추출을 위해 빅데이터 저장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처리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분석이 요구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빅데이터 저장</a:t>
            </a:r>
            <a:r>
              <a:rPr lang="en-US" altLang="ko-KR" sz="1600" dirty="0"/>
              <a:t>, </a:t>
            </a:r>
            <a:r>
              <a:rPr lang="ko-KR" altLang="en-US" sz="1600" dirty="0"/>
              <a:t>처리</a:t>
            </a:r>
            <a:r>
              <a:rPr lang="en-US" altLang="ko-KR" sz="1600" dirty="0"/>
              <a:t>, </a:t>
            </a:r>
            <a:r>
              <a:rPr lang="ko-KR" altLang="en-US" sz="1600" dirty="0"/>
              <a:t>분석을 위한 컴퓨팅 파워가 필수적으로 필요 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클라우드 적용과 활용이 기반 기술로 필수적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175671-053B-445C-B61A-954AB016C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574" y="4217127"/>
            <a:ext cx="47910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46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사물인터넷과 클라우드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클라우드 컴퓨팅</a:t>
            </a:r>
            <a:r>
              <a:rPr lang="en-US" altLang="ko-KR" dirty="0"/>
              <a:t>(Cloud Computing)</a:t>
            </a:r>
            <a:r>
              <a:rPr lang="ko-KR" altLang="en-US" dirty="0"/>
              <a:t>의 정의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535143" y="1340710"/>
            <a:ext cx="8165598" cy="319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IEEE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에서는 클라우드 컴퓨팅을 “정보가 인터넷 상의 서버에 영구적으로 저장되고 데스크탑이나 테이블 컴퓨터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노트북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벽걸이 컴퓨터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휴대용 기기 등과 같은 클라이언트에 서는 일시적으로 보관되는 패러다임이다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.”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정의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휴먼고딕"/>
              <a:ea typeface="휴먼고딕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인터넷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(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네트워크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)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을 통해 서비스 제공자의 서버에 저장된 애플리케이션과 서버의 자원을 사용자가 필요할 때마다 선택하여 사용하는 서비스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사용자는 유틸리티 컴퓨팅처럼 사용한 만큼 비용을 지불하는 구조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IT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자원을 직접 설치할 필요 없이 원격으로 빌려 쓰는 서비스 형태로 제공하는 새로운 컴퓨팅 패러다임을 의미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A393AF-D70C-467F-AC18-36864D43B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929" y="4365130"/>
            <a:ext cx="3868265" cy="237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23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사물인터넷과 클라우드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클라우드의 특징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535143" y="1340710"/>
            <a:ext cx="8165598" cy="5412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온디맨드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(On-demand)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방식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742950" lvl="1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사용자는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IT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자원을 자체 공급하는 클라우드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IT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자원에 자유롭게 접근 가능 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742950" lvl="1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사용자 요청에 따라 중앙서버가 요청한 자원의 양을 즉시 충족시킴 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742950" lvl="1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공급 중심이 아닌 수요 중심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탄력성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(Elasticity)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742950" lvl="1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사용자가 요청한 서비스에 따라 혹은 시간에 따라 원하는 만큼의 컴퓨팅 자원을 늘렸다 줄였다 사용할 수 있게 하는 능력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Pay-Per-Use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742950" lvl="1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사용자가 컴퓨팅 자원을 사용한 만큼 사용비용을 지불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47523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•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클라우드 컴퓨팅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(Cloud Computing)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의 효과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742950" lvl="1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비용절감 효과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742950" lvl="1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효율성 및 생산성 향상 효과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742950" lvl="1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창업 증대 및 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신산업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 창출 효과</a:t>
            </a:r>
          </a:p>
        </p:txBody>
      </p:sp>
    </p:spTree>
    <p:extLst>
      <p:ext uri="{BB962C8B-B14F-4D97-AF65-F5344CB8AC3E}">
        <p14:creationId xmlns:p14="http://schemas.microsoft.com/office/powerpoint/2010/main" val="4082632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사물인터넷과 클라우드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클라우드 컴퓨팅 구성 요소</a:t>
            </a:r>
          </a:p>
        </p:txBody>
      </p:sp>
      <p:pic>
        <p:nvPicPr>
          <p:cNvPr id="5" name="Picture 0">
            <a:extLst>
              <a:ext uri="{FF2B5EF4-FFF2-40B4-BE49-F238E27FC236}">
                <a16:creationId xmlns:a16="http://schemas.microsoft.com/office/drawing/2014/main" id="{8B70CD9B-24BF-432C-99CD-1C620260F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62" y="1340710"/>
            <a:ext cx="7656676" cy="45366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45E98C-AD1D-44BA-B52E-C03CB9A5A331}"/>
              </a:ext>
            </a:extLst>
          </p:cNvPr>
          <p:cNvSpPr txBox="1"/>
          <p:nvPr/>
        </p:nvSpPr>
        <p:spPr>
          <a:xfrm>
            <a:off x="1614054" y="5832734"/>
            <a:ext cx="5550305" cy="347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출처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: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클라우드 컴퓨팅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: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개념 기술 구축체험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나연묵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최종무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 박기웅 저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880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사물인터넷과 클라우드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클라우드의 장점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251400" y="1127040"/>
            <a:ext cx="8641199" cy="55114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경제성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사용하고자 하는 자원을 사용하고자 하는 기간만 사용하므로 자원 낭비의 최소화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소프트웨어 및 데이터를 클라우드로 통합 관리함으로써 소프트웨어 업데이트 작업 및 데이터의 관리를 효율적으로 할 수 있어서 비용이 절약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초기 투자 비용의 절감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하드웨어와 소프트웨어의 구입 및 유지 비용이 절감 혹은 제거되어 초기 투자 비용이 절감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유연성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필요할 때 필요한 만큼 시스템을 확장할 수 있고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필요가 없어지면 축소할 수 있음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.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가용성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재해와 장애에 대비하여 데이터센터와 클라우드 시스템을 구성하였기 때문에 가용성이 높고 자체 시스템보다 신뢰성이 높음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.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장애가 발생하더라도 대체 자원을 지원하여 예외 발생 상황에 능동적 대처가 가능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빠른 구축 속도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클라우드 제공자가 제공하는 인프라를 즉각적으로 사용할 수 있으므로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신속하게 시스템 구축이 가능</a:t>
            </a:r>
          </a:p>
        </p:txBody>
      </p:sp>
    </p:spTree>
    <p:extLst>
      <p:ext uri="{BB962C8B-B14F-4D97-AF65-F5344CB8AC3E}">
        <p14:creationId xmlns:p14="http://schemas.microsoft.com/office/powerpoint/2010/main" val="2997386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사물인터넷과 클라우드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클라우드의 단점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251400" y="1340710"/>
            <a:ext cx="8641199" cy="1614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데이터의 중앙 집중 현상으로 정보 누출의 위험에 항상 존재 → 데이터센터가 제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3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의 보안전문회사에 의해 전문화되어 관리됨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.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개인의 민감 정보나 개인 정보를 사실상 통제 불가능 → 민감한 개인 정보는 자신의 스마트폰이나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PC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에 저장해 두고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덜 민감한 정보를 클라우드에 저장해 놓고 사용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0291C5-B4D4-478F-8BE1-006582D46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50" y="3468071"/>
            <a:ext cx="3714385" cy="278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00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사물인터넷과 클라우드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클라우드 서비스 모델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251400" y="1340710"/>
            <a:ext cx="8641199" cy="13612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인프라 시스템 모델에 따라 분류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IaaS(Infrastructure as a Service), PaaS (Platform as a Service), SaaS(Service as a Service)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세 가지로 분류</a:t>
            </a:r>
            <a:endParaRPr lang="ko-KR" altLang="en-US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3D4710-AA1D-4239-BD71-26D9D57B2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30" y="3212970"/>
            <a:ext cx="4968690" cy="30781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AD0554-A97C-4B0D-89C8-A13CD812598F}"/>
              </a:ext>
            </a:extLst>
          </p:cNvPr>
          <p:cNvSpPr txBox="1"/>
          <p:nvPr/>
        </p:nvSpPr>
        <p:spPr>
          <a:xfrm flipH="1">
            <a:off x="2459334" y="3212970"/>
            <a:ext cx="345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클라우드 컴퓨팅 이전 모델</a:t>
            </a:r>
          </a:p>
        </p:txBody>
      </p:sp>
    </p:spTree>
    <p:extLst>
      <p:ext uri="{BB962C8B-B14F-4D97-AF65-F5344CB8AC3E}">
        <p14:creationId xmlns:p14="http://schemas.microsoft.com/office/powerpoint/2010/main" val="2168458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사물인터넷과 클라우드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클라우드 서비스 모델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251401" y="1340710"/>
            <a:ext cx="5832810" cy="44212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인프라 제공 서비스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(IaaS, Infrastructure as a Service)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사용자에게 서버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저장장치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네트워크 등의 컴퓨팅 자원을 가상머신으로 만들어 클라우드 서비스 형태로 제공 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사용자는 클라우드로부터 제공받은 가상 머신 위에 운영체제와 소프트웨어 등을 설치하고 사용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.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사용자는 웹 소프트웨어 실행 및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DB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저장 등에 필요한 서버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스토리지 등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IT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인프라를 물리적 장비로 구축하지 않고 클라우드를 통해 서비스를 제공받아 사용 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예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) Amazon EC2 → IT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자원을 운영체제가 탑재된 가상머신 형태로 제공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휴먼고딕"/>
              <a:ea typeface="휴먼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4C14B8-5BC7-4AD9-94B1-9CB6D2ADF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366" y="1752407"/>
            <a:ext cx="2624233" cy="335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10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사물인터넷과 클라우드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클라우드 서비스 모델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251401" y="1340710"/>
            <a:ext cx="5832810" cy="4027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플랫폼 제공 서비스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(PaaS, Platform as a Service)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사용자에게 개발도구를 클라우드 서비스로 제공하는 형태 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패키지화되어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 있는 제품과 도구로 구성된 개발 환경을 제공 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사용자는 클라우드에서 제공하는 프로그래밍 언어 등의 개발 도구를 이용하여 응용 프로그램을 개발할 수 있음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.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예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)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구글 앱 엔진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: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자바와 파이썬 기반 개발 환경 제공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휴먼고딕"/>
              <a:ea typeface="휴먼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1A28AA-E587-40AB-A968-D2476786A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369" y="1838392"/>
            <a:ext cx="2376330" cy="31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40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사물인터넷과 클라우드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클라우드 서비스 모델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251401" y="1340710"/>
            <a:ext cx="5832810" cy="32886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소프트웨어 제공 서비스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(SaaS, Software as a Service)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소프트웨어를 클라우드 서비스 형태로 제공 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사용자는 자신의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PC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에 소프트웨어를 설치할 필요 없이 웹 브라우저나 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씬클라이언트를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 통해 클라우드에서 제공하는 소프트웨어를 실행하여 사용할 수 있음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.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소프트웨어의 관리 및 업데이트 등에 소요되는 수고나 비용을 감소시킬 수 있음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54D4B0-CACB-42B9-940C-527186DAB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240" y="1628750"/>
            <a:ext cx="2700375" cy="36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0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Ⅰ.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 개념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사물인터넷</a:t>
            </a:r>
            <a:r>
              <a:rPr lang="en-US" altLang="ko-KR" dirty="0"/>
              <a:t>(IoT: Internet of Things)</a:t>
            </a:r>
            <a:r>
              <a:rPr lang="ko-KR" altLang="en-US" dirty="0"/>
              <a:t>의 정의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535143" y="1340710"/>
            <a:ext cx="81655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“각종 사물에 센서와 통신 기능을 내장하여 인터넷에 연결하는 기술”</a:t>
            </a:r>
            <a:r>
              <a:rPr lang="en-US" altLang="ko-KR" dirty="0"/>
              <a:t>(</a:t>
            </a:r>
            <a:r>
              <a:rPr lang="ko-KR" altLang="en-US" dirty="0"/>
              <a:t>위키백과</a:t>
            </a:r>
            <a:r>
              <a:rPr lang="en-US" altLang="ko-KR" dirty="0"/>
              <a:t>))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사물</a:t>
            </a:r>
            <a:r>
              <a:rPr lang="en-US" altLang="ko-KR" sz="1600" dirty="0"/>
              <a:t>(Things): </a:t>
            </a:r>
            <a:r>
              <a:rPr lang="ko-KR" altLang="en-US" sz="1600" dirty="0"/>
              <a:t>컴퓨터 뿐만 아니라</a:t>
            </a:r>
            <a:r>
              <a:rPr lang="en-US" altLang="ko-KR" sz="1600" dirty="0"/>
              <a:t>, </a:t>
            </a:r>
            <a:r>
              <a:rPr lang="ko-KR" altLang="en-US" sz="1600" dirty="0"/>
              <a:t>자동차</a:t>
            </a:r>
            <a:r>
              <a:rPr lang="en-US" altLang="ko-KR" sz="1600" dirty="0"/>
              <a:t>, </a:t>
            </a:r>
            <a:r>
              <a:rPr lang="ko-KR" altLang="en-US" sz="1600" dirty="0"/>
              <a:t>각종 기기 다양한 자동화된 시스템 등 포함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물리적인 현상 탐지 기능</a:t>
            </a:r>
            <a:r>
              <a:rPr lang="en-US" altLang="ko-KR" sz="1600" dirty="0"/>
              <a:t>: </a:t>
            </a:r>
            <a:r>
              <a:rPr lang="ko-KR" altLang="en-US" sz="1600" dirty="0"/>
              <a:t>온도나 빛 등과 같은 물리적인 현상을 탐지할 수 있는 장치인 센서</a:t>
            </a:r>
            <a:r>
              <a:rPr lang="en-US" altLang="ko-KR" sz="1600" dirty="0"/>
              <a:t>(Sensor) </a:t>
            </a:r>
            <a:r>
              <a:rPr lang="ko-KR" altLang="en-US" sz="1600" dirty="0"/>
              <a:t>내장 필요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인터넷</a:t>
            </a:r>
            <a:r>
              <a:rPr lang="en-US" altLang="ko-KR" sz="1600" dirty="0"/>
              <a:t>(Internet) </a:t>
            </a:r>
            <a:r>
              <a:rPr lang="ko-KR" altLang="en-US" sz="1600" dirty="0"/>
              <a:t>연결 기능</a:t>
            </a:r>
            <a:r>
              <a:rPr lang="en-US" altLang="ko-KR" sz="1600" dirty="0"/>
              <a:t>: </a:t>
            </a:r>
            <a:r>
              <a:rPr lang="ko-KR" altLang="en-US" sz="1600" dirty="0"/>
              <a:t>사물이 인터넷에 연결되기 위해서는 자기 자신을 인식시킬 수 있는 유일한 인터넷 주소</a:t>
            </a:r>
            <a:r>
              <a:rPr lang="en-US" altLang="ko-KR" sz="1600" dirty="0"/>
              <a:t>(IP </a:t>
            </a:r>
            <a:r>
              <a:rPr lang="ko-KR" altLang="en-US" sz="1600" dirty="0"/>
              <a:t>주소</a:t>
            </a:r>
            <a:r>
              <a:rPr lang="en-US" altLang="ko-KR" sz="1600" dirty="0"/>
              <a:t>) </a:t>
            </a:r>
            <a:r>
              <a:rPr lang="ko-KR" altLang="en-US" sz="1600" dirty="0"/>
              <a:t>필요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통신 기능</a:t>
            </a:r>
            <a:r>
              <a:rPr lang="en-US" altLang="ko-KR" sz="1600" dirty="0"/>
              <a:t>: </a:t>
            </a:r>
            <a:r>
              <a:rPr lang="ko-KR" altLang="en-US" sz="1600" dirty="0"/>
              <a:t>센서가 탐지한 결과를 </a:t>
            </a:r>
            <a:r>
              <a:rPr lang="ko-KR" altLang="en-US" sz="1600" dirty="0" err="1"/>
              <a:t>작동기</a:t>
            </a:r>
            <a:r>
              <a:rPr lang="en-US" altLang="ko-KR" sz="1600" dirty="0"/>
              <a:t>(Actuator)</a:t>
            </a:r>
            <a:r>
              <a:rPr lang="ko-KR" altLang="en-US" sz="1600" dirty="0"/>
              <a:t>나 컴퓨터 시스템에 전달할 수 있는 통신 모듈 내장 필요</a:t>
            </a:r>
            <a:endParaRPr lang="en-US" altLang="ko-KR" sz="1600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17672F-5941-4FF0-88B5-CDDBB9143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506" y="4494590"/>
            <a:ext cx="5244987" cy="204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85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사물인터넷과 클라우드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클라우드 서비스 모델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D0BFA1-7850-4013-866C-05EEFDC57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19" y="1340710"/>
            <a:ext cx="8083847" cy="504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10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사물인터넷과 클라우드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사물인터넷과 클라우드 연동 프레임워크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3969EA-235E-432E-A8AA-2BDEEAB8F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40" y="1412719"/>
            <a:ext cx="8065120" cy="51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07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사물인터넷과 클라우드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빅데이터와 클라우드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251400" y="1340710"/>
            <a:ext cx="8569189" cy="44638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빅데이터와 클라우드 컴퓨팅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(Cloud Computing)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빅데이터와 클라우드는 뗄 수 없는 관계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빅데이터를 처리하기 위해서는 다수의 서버를 통한 분산처리가 필수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분산처리는 클라우드의 핵심 기술이기 때문에 빅데이터와 클라우드 기술은 서로 보완적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endParaRPr lang="ko-KR" altLang="en-US" kern="0" spc="0" dirty="0">
              <a:solidFill>
                <a:srgbClr val="000000"/>
              </a:solidFill>
              <a:effectLst/>
              <a:latin typeface="휴먼고딕"/>
              <a:ea typeface="휴먼고딕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빅데이터와 클라우드 컴퓨팅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(Cloud Computing)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융복합 창업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클라우드와 빅데이터의 효과적인 수집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저리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통계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관리를 통한 능동적인 비즈니스 창출 대안</a:t>
            </a: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창업 및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신산업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 창출 효과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휴먼고딕"/>
              <a:ea typeface="휴먼고딕"/>
            </a:endParaRPr>
          </a:p>
        </p:txBody>
      </p:sp>
    </p:spTree>
    <p:extLst>
      <p:ext uri="{BB962C8B-B14F-4D97-AF65-F5344CB8AC3E}">
        <p14:creationId xmlns:p14="http://schemas.microsoft.com/office/powerpoint/2010/main" val="2390324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390" y="107258"/>
            <a:ext cx="248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Ⅳ. Python code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실습</a:t>
            </a:r>
          </a:p>
        </p:txBody>
      </p:sp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028CDBB0-11DF-44FC-9328-E4DB6C2782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90" y="1268700"/>
            <a:ext cx="8353160" cy="4752660"/>
          </a:xfrm>
        </p:spPr>
        <p:txBody>
          <a:bodyPr/>
          <a:lstStyle/>
          <a:p>
            <a:pPr marL="0" lvl="0" indent="0" algn="l" eaLnBrk="0" latinLnBrk="0" hangingPunct="0">
              <a:buNone/>
            </a:pPr>
            <a:r>
              <a:rPr lang="ko-KR" altLang="en-US" sz="1600" dirty="0"/>
              <a:t>별도의 한글 파일로 설명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5008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Ⅰ.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 개념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사물인터넷</a:t>
            </a:r>
            <a:r>
              <a:rPr lang="en-US" altLang="ko-KR" dirty="0"/>
              <a:t>(IoT: Internet of Things)</a:t>
            </a:r>
            <a:r>
              <a:rPr lang="ko-KR" altLang="en-US" dirty="0"/>
              <a:t>의 정의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535143" y="1340710"/>
            <a:ext cx="8165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“물리적 세계와 가상 세계의 정보를 처리하고 대응할 수 있으며</a:t>
            </a:r>
            <a:r>
              <a:rPr lang="en-US" altLang="ko-KR" dirty="0"/>
              <a:t>, </a:t>
            </a:r>
            <a:r>
              <a:rPr lang="ko-KR" altLang="en-US" dirty="0"/>
              <a:t>물리적 세계의 활동에 영향을 줄 수 있는 지능형 서비스와 함께 상호 연결된 물리적 개체</a:t>
            </a:r>
            <a:r>
              <a:rPr lang="en-US" altLang="ko-KR" dirty="0"/>
              <a:t>, </a:t>
            </a:r>
            <a:r>
              <a:rPr lang="ko-KR" altLang="en-US" dirty="0"/>
              <a:t>시스템 및 정보 자원에 대한 인프라”</a:t>
            </a:r>
            <a:r>
              <a:rPr lang="en-US" altLang="ko-KR" dirty="0"/>
              <a:t>(ISO, 2016)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6392E4-FD72-4A25-9096-682BD9E72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90" y="2420860"/>
            <a:ext cx="6653703" cy="18408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BFE922-2DDB-442A-8245-F67EA0F8D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405" y="4418579"/>
            <a:ext cx="4997190" cy="233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Ⅰ.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 개념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사물인터넷의 등장배경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535143" y="1340710"/>
            <a:ext cx="816559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사물인터넷</a:t>
            </a:r>
            <a:r>
              <a:rPr lang="en-US" altLang="ko-KR" dirty="0"/>
              <a:t>(Internet of Things: IoT) </a:t>
            </a:r>
            <a:r>
              <a:rPr lang="ko-KR" altLang="en-US" dirty="0"/>
              <a:t>용어의 시작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1999</a:t>
            </a:r>
            <a:r>
              <a:rPr lang="ko-KR" altLang="en-US" sz="1600" dirty="0"/>
              <a:t>년 </a:t>
            </a:r>
            <a:r>
              <a:rPr lang="en-US" altLang="ko-KR" sz="1600" dirty="0"/>
              <a:t>MIT</a:t>
            </a:r>
            <a:r>
              <a:rPr lang="ko-KR" altLang="en-US" sz="1600" dirty="0"/>
              <a:t>공과대학 </a:t>
            </a:r>
            <a:r>
              <a:rPr lang="en-US" altLang="ko-KR" sz="1600" dirty="0"/>
              <a:t>AutoID Center </a:t>
            </a:r>
            <a:r>
              <a:rPr lang="ko-KR" altLang="en-US" sz="1600" dirty="0"/>
              <a:t>소장인 케빈 </a:t>
            </a:r>
            <a:r>
              <a:rPr lang="ko-KR" altLang="en-US" sz="1600" dirty="0" err="1"/>
              <a:t>애쉬턴</a:t>
            </a:r>
            <a:r>
              <a:rPr lang="en-US" altLang="ko-KR" sz="1600" dirty="0"/>
              <a:t>(Kevin Ashton) </a:t>
            </a:r>
            <a:r>
              <a:rPr lang="ko-KR" altLang="en-US" sz="1600" dirty="0"/>
              <a:t>처음 사용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‘유비쿼터스 컴퓨팅</a:t>
            </a:r>
            <a:r>
              <a:rPr lang="en-US" altLang="ko-KR" sz="1600" dirty="0"/>
              <a:t>(Ubiquitous Computing)’</a:t>
            </a:r>
            <a:r>
              <a:rPr lang="ko-KR" altLang="en-US" sz="1600" dirty="0"/>
              <a:t>의 ‘유비쿼터스 센서 네트워크</a:t>
            </a:r>
            <a:r>
              <a:rPr lang="en-US" altLang="ko-KR" sz="1600" dirty="0"/>
              <a:t>(USN: Ubiquitous Sensor Network)’ </a:t>
            </a:r>
            <a:r>
              <a:rPr lang="ko-KR" altLang="en-US" sz="1600" dirty="0"/>
              <a:t>과 유사한 의미로 사용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진화된 통신 인프라와 센서 기술 등을 바탕으로 유비쿼터스 센서 네트워크를 ‘</a:t>
            </a:r>
            <a:r>
              <a:rPr lang="en-US" altLang="ko-KR" sz="1600" dirty="0"/>
              <a:t>Internet of Things’</a:t>
            </a:r>
            <a:r>
              <a:rPr lang="ko-KR" altLang="en-US" sz="1600" dirty="0"/>
              <a:t>라는 용어로 재정의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이후 ‘유비쿼터스 센서 네트워크</a:t>
            </a:r>
            <a:r>
              <a:rPr lang="en-US" altLang="ko-KR" sz="1600" dirty="0"/>
              <a:t>(USN)’</a:t>
            </a:r>
            <a:r>
              <a:rPr lang="ko-KR" altLang="en-US" sz="1600" dirty="0"/>
              <a:t>과 ‘사물지능통신</a:t>
            </a:r>
            <a:r>
              <a:rPr lang="en-US" altLang="ko-KR" sz="1600" dirty="0"/>
              <a:t>(Machine to Machine: M2M)’</a:t>
            </a:r>
            <a:r>
              <a:rPr lang="ko-KR" altLang="en-US" sz="1600" dirty="0"/>
              <a:t>과 혼재하며 발전 필요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사물인터넷의 등장배경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인터넷 환경의 진화와 센서 기술의 발달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유무선 인터넷과 근거리 통신 기술의 발전 등으로 인해 구축된 통신 인프라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B54C07-71B6-4CC7-B605-1E0458A97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06" y="5085230"/>
            <a:ext cx="2831462" cy="129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5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Ⅰ.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 개념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사물인터넷의 등장배경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CF002D-5B48-473A-9ABE-A7F649315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0" y="1369140"/>
            <a:ext cx="7394447" cy="472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6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Ⅰ.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 개념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사물인터넷의 등장배경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0175FE-5E5F-44E1-823A-848D310B9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48" y="1277422"/>
            <a:ext cx="7514904" cy="502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1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Ⅰ.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 개념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사물인터넷의 등장배경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20D45F-AFCA-429E-98AB-4AC373A6F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00" y="1628750"/>
            <a:ext cx="7654799" cy="331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0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Ⅰ.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사물인터넷 개념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사물인터넷의 성장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0F7086-AE7A-4B1F-8693-A04812273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35" y="1340710"/>
            <a:ext cx="8482130" cy="468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3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1888</Words>
  <Application>Microsoft Office PowerPoint</Application>
  <PresentationFormat>화면 슬라이드 쇼(4:3)</PresentationFormat>
  <Paragraphs>251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맑은 고딕</vt:lpstr>
      <vt:lpstr>함초롬바탕</vt:lpstr>
      <vt:lpstr>휴먼고딕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사물인터넷(IoT: Internet of Things)의 정의</vt:lpstr>
      <vt:lpstr>사물인터넷(IoT: Internet of Things)의 정의</vt:lpstr>
      <vt:lpstr>사물인터넷의 등장배경</vt:lpstr>
      <vt:lpstr>사물인터넷의 등장배경</vt:lpstr>
      <vt:lpstr>사물인터넷의 등장배경</vt:lpstr>
      <vt:lpstr>사물인터넷의 등장배경</vt:lpstr>
      <vt:lpstr>사물인터넷의 성장</vt:lpstr>
      <vt:lpstr>사물인터넷의 구조</vt:lpstr>
      <vt:lpstr>사물인터넷 디바이스 요소</vt:lpstr>
      <vt:lpstr>사물인터넷 디바이스와 임베디드 시스템</vt:lpstr>
      <vt:lpstr>사물인터넷 디바이스와 센서</vt:lpstr>
      <vt:lpstr>사물인터넷 디바이스와 센서</vt:lpstr>
      <vt:lpstr>사물인터넷 디바이스와 센서</vt:lpstr>
      <vt:lpstr>사물인터넷 Open H/W Device</vt:lpstr>
      <vt:lpstr>사물인터넷 Open H/W Device</vt:lpstr>
      <vt:lpstr>사물인터넷 Open H/W Device</vt:lpstr>
      <vt:lpstr>사물인터넷 Open H/W Device</vt:lpstr>
      <vt:lpstr>제4차 산업혁명과 클라우드</vt:lpstr>
      <vt:lpstr>클라우드 컴퓨팅(Cloud Computing)의 정의</vt:lpstr>
      <vt:lpstr>클라우드의 특징</vt:lpstr>
      <vt:lpstr>클라우드 컴퓨팅 구성 요소</vt:lpstr>
      <vt:lpstr>클라우드의 장점</vt:lpstr>
      <vt:lpstr>클라우드의 단점</vt:lpstr>
      <vt:lpstr>클라우드 서비스 모델</vt:lpstr>
      <vt:lpstr>클라우드 서비스 모델</vt:lpstr>
      <vt:lpstr>클라우드 서비스 모델</vt:lpstr>
      <vt:lpstr>클라우드 서비스 모델</vt:lpstr>
      <vt:lpstr>클라우드 서비스 모델</vt:lpstr>
      <vt:lpstr>사물인터넷과 클라우드 연동 프레임워크</vt:lpstr>
      <vt:lpstr>빅데이터와 클라우드</vt:lpstr>
      <vt:lpstr>PowerPoint 프레젠테이션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</dc:creator>
  <cp:lastModifiedBy>sean</cp:lastModifiedBy>
  <cp:revision>86</cp:revision>
  <cp:lastPrinted>2015-02-06T10:56:27Z</cp:lastPrinted>
  <dcterms:created xsi:type="dcterms:W3CDTF">2010-09-03T06:36:52Z</dcterms:created>
  <dcterms:modified xsi:type="dcterms:W3CDTF">2022-03-15T23:19:42Z</dcterms:modified>
</cp:coreProperties>
</file>