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.png"  /><Relationship Id="rId11" Type="http://schemas.openxmlformats.org/officeDocument/2006/relationships/image" Target="../media/image8.png"  /><Relationship Id="rId12" Type="http://schemas.openxmlformats.org/officeDocument/2006/relationships/image" Target="../media/image9.png"  /><Relationship Id="rId13" Type="http://schemas.openxmlformats.org/officeDocument/2006/relationships/image" Target="../media/image10.png"  /><Relationship Id="rId14" Type="http://schemas.openxmlformats.org/officeDocument/2006/relationships/image" Target="../media/image11.png"  /><Relationship Id="rId15" Type="http://schemas.openxmlformats.org/officeDocument/2006/relationships/image" Target="../media/image12.png"  /><Relationship Id="rId16" Type="http://schemas.openxmlformats.org/officeDocument/2006/relationships/image" Target="../media/image13.png"  /><Relationship Id="rId17" Type="http://schemas.openxmlformats.org/officeDocument/2006/relationships/image" Target="../media/image14.png"  /><Relationship Id="rId18" Type="http://schemas.openxmlformats.org/officeDocument/2006/relationships/image" Target="../media/image15.png"  /><Relationship Id="rId19" Type="http://schemas.openxmlformats.org/officeDocument/2006/relationships/image" Target="../media/image16.png"  /><Relationship Id="rId2" Type="http://schemas.openxmlformats.org/officeDocument/2006/relationships/image" Target="../media/image1.png"  /><Relationship Id="rId20" Type="http://schemas.openxmlformats.org/officeDocument/2006/relationships/image" Target="../media/image17.png"  /><Relationship Id="rId21" Type="http://schemas.openxmlformats.org/officeDocument/2006/relationships/image" Target="../media/image18.png"  /><Relationship Id="rId22" Type="http://schemas.openxmlformats.org/officeDocument/2006/relationships/image" Target="../media/image18.png"  /><Relationship Id="rId23" Type="http://schemas.openxmlformats.org/officeDocument/2006/relationships/image" Target="../media/image18.png"  /><Relationship Id="rId24" Type="http://schemas.openxmlformats.org/officeDocument/2006/relationships/image" Target="../media/image19.png"  /><Relationship Id="rId25" Type="http://schemas.openxmlformats.org/officeDocument/2006/relationships/image" Target="../media/image20.png"  /><Relationship Id="rId26" Type="http://schemas.openxmlformats.org/officeDocument/2006/relationships/image" Target="../media/image21.png"  /><Relationship Id="rId27" Type="http://schemas.openxmlformats.org/officeDocument/2006/relationships/image" Target="../media/image22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Relationship Id="rId9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1.png"  /><Relationship Id="rId11" Type="http://schemas.openxmlformats.org/officeDocument/2006/relationships/image" Target="../media/image32.png"  /><Relationship Id="rId12" Type="http://schemas.openxmlformats.org/officeDocument/2006/relationships/image" Target="../media/image33.png"  /><Relationship Id="rId13" Type="http://schemas.openxmlformats.org/officeDocument/2006/relationships/image" Target="../media/image34.png"  /><Relationship Id="rId14" Type="http://schemas.openxmlformats.org/officeDocument/2006/relationships/image" Target="../media/image35.png"  /><Relationship Id="rId15" Type="http://schemas.openxmlformats.org/officeDocument/2006/relationships/image" Target="../media/image36.png"  /><Relationship Id="rId16" Type="http://schemas.openxmlformats.org/officeDocument/2006/relationships/image" Target="../media/image37.png"  /><Relationship Id="rId17" Type="http://schemas.openxmlformats.org/officeDocument/2006/relationships/image" Target="../media/image38.png"  /><Relationship Id="rId18" Type="http://schemas.openxmlformats.org/officeDocument/2006/relationships/image" Target="../media/image39.png"  /><Relationship Id="rId19" Type="http://schemas.openxmlformats.org/officeDocument/2006/relationships/image" Target="../media/image40.png"  /><Relationship Id="rId2" Type="http://schemas.openxmlformats.org/officeDocument/2006/relationships/image" Target="../media/image23.png"  /><Relationship Id="rId20" Type="http://schemas.openxmlformats.org/officeDocument/2006/relationships/image" Target="../media/image41.png"  /><Relationship Id="rId21" Type="http://schemas.openxmlformats.org/officeDocument/2006/relationships/image" Target="../media/image42.png"  /><Relationship Id="rId22" Type="http://schemas.openxmlformats.org/officeDocument/2006/relationships/image" Target="../media/image43.png"  /><Relationship Id="rId23" Type="http://schemas.openxmlformats.org/officeDocument/2006/relationships/image" Target="../media/image44.png"  /><Relationship Id="rId24" Type="http://schemas.openxmlformats.org/officeDocument/2006/relationships/image" Target="../media/image45.png"  /><Relationship Id="rId25" Type="http://schemas.openxmlformats.org/officeDocument/2006/relationships/image" Target="../media/image46.png"  /><Relationship Id="rId26" Type="http://schemas.openxmlformats.org/officeDocument/2006/relationships/image" Target="../media/image47.png"  /><Relationship Id="rId27" Type="http://schemas.openxmlformats.org/officeDocument/2006/relationships/image" Target="../media/image48.png"  /><Relationship Id="rId28" Type="http://schemas.openxmlformats.org/officeDocument/2006/relationships/image" Target="../media/image49.png"  /><Relationship Id="rId29" Type="http://schemas.openxmlformats.org/officeDocument/2006/relationships/image" Target="../media/image50.png"  /><Relationship Id="rId3" Type="http://schemas.openxmlformats.org/officeDocument/2006/relationships/image" Target="../media/image24.png"  /><Relationship Id="rId30" Type="http://schemas.openxmlformats.org/officeDocument/2006/relationships/image" Target="../media/image51.png"  /><Relationship Id="rId31" Type="http://schemas.openxmlformats.org/officeDocument/2006/relationships/image" Target="../media/image52.png"  /><Relationship Id="rId32" Type="http://schemas.openxmlformats.org/officeDocument/2006/relationships/image" Target="../media/image53.png"  /><Relationship Id="rId33" Type="http://schemas.openxmlformats.org/officeDocument/2006/relationships/image" Target="../media/image54.png"  /><Relationship Id="rId34" Type="http://schemas.openxmlformats.org/officeDocument/2006/relationships/image" Target="../media/image55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Relationship Id="rId7" Type="http://schemas.openxmlformats.org/officeDocument/2006/relationships/image" Target="../media/image28.png"  /><Relationship Id="rId8" Type="http://schemas.openxmlformats.org/officeDocument/2006/relationships/image" Target="../media/image29.png"  /><Relationship Id="rId9" Type="http://schemas.openxmlformats.org/officeDocument/2006/relationships/image" Target="../media/image3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4.png"  /><Relationship Id="rId11" Type="http://schemas.openxmlformats.org/officeDocument/2006/relationships/image" Target="../media/image65.png"  /><Relationship Id="rId12" Type="http://schemas.openxmlformats.org/officeDocument/2006/relationships/image" Target="../media/image66.png"  /><Relationship Id="rId13" Type="http://schemas.openxmlformats.org/officeDocument/2006/relationships/image" Target="../media/image67.png"  /><Relationship Id="rId14" Type="http://schemas.openxmlformats.org/officeDocument/2006/relationships/image" Target="../media/image68.png"  /><Relationship Id="rId15" Type="http://schemas.openxmlformats.org/officeDocument/2006/relationships/image" Target="../media/image69.png"  /><Relationship Id="rId16" Type="http://schemas.openxmlformats.org/officeDocument/2006/relationships/image" Target="../media/image70.png"  /><Relationship Id="rId17" Type="http://schemas.openxmlformats.org/officeDocument/2006/relationships/image" Target="../media/image71.png"  /><Relationship Id="rId18" Type="http://schemas.openxmlformats.org/officeDocument/2006/relationships/image" Target="../media/image72.png"  /><Relationship Id="rId19" Type="http://schemas.openxmlformats.org/officeDocument/2006/relationships/image" Target="../media/image73.png"  /><Relationship Id="rId2" Type="http://schemas.openxmlformats.org/officeDocument/2006/relationships/image" Target="../media/image56.png"  /><Relationship Id="rId20" Type="http://schemas.openxmlformats.org/officeDocument/2006/relationships/image" Target="../media/image74.png"  /><Relationship Id="rId21" Type="http://schemas.openxmlformats.org/officeDocument/2006/relationships/image" Target="../media/image75.png"  /><Relationship Id="rId22" Type="http://schemas.openxmlformats.org/officeDocument/2006/relationships/image" Target="../media/image76.png"  /><Relationship Id="rId23" Type="http://schemas.openxmlformats.org/officeDocument/2006/relationships/image" Target="../media/image77.png"  /><Relationship Id="rId24" Type="http://schemas.openxmlformats.org/officeDocument/2006/relationships/image" Target="../media/image78.png"  /><Relationship Id="rId25" Type="http://schemas.openxmlformats.org/officeDocument/2006/relationships/image" Target="../media/image79.png"  /><Relationship Id="rId26" Type="http://schemas.openxmlformats.org/officeDocument/2006/relationships/image" Target="../media/image80.png"  /><Relationship Id="rId27" Type="http://schemas.openxmlformats.org/officeDocument/2006/relationships/image" Target="../media/image81.png"  /><Relationship Id="rId28" Type="http://schemas.openxmlformats.org/officeDocument/2006/relationships/image" Target="../media/image82.png"  /><Relationship Id="rId29" Type="http://schemas.openxmlformats.org/officeDocument/2006/relationships/image" Target="../media/image83.png"  /><Relationship Id="rId3" Type="http://schemas.openxmlformats.org/officeDocument/2006/relationships/image" Target="../media/image57.png"  /><Relationship Id="rId30" Type="http://schemas.openxmlformats.org/officeDocument/2006/relationships/image" Target="../media/image84.png"  /><Relationship Id="rId31" Type="http://schemas.openxmlformats.org/officeDocument/2006/relationships/image" Target="../media/image85.png"  /><Relationship Id="rId32" Type="http://schemas.openxmlformats.org/officeDocument/2006/relationships/image" Target="../media/image86.png"  /><Relationship Id="rId33" Type="http://schemas.openxmlformats.org/officeDocument/2006/relationships/image" Target="../media/image87.png"  /><Relationship Id="rId34" Type="http://schemas.openxmlformats.org/officeDocument/2006/relationships/image" Target="../media/image88.png"  /><Relationship Id="rId35" Type="http://schemas.openxmlformats.org/officeDocument/2006/relationships/image" Target="../media/image89.png"  /><Relationship Id="rId36" Type="http://schemas.openxmlformats.org/officeDocument/2006/relationships/image" Target="../media/image90.png"  /><Relationship Id="rId37" Type="http://schemas.openxmlformats.org/officeDocument/2006/relationships/image" Target="../media/image91.png"  /><Relationship Id="rId38" Type="http://schemas.openxmlformats.org/officeDocument/2006/relationships/image" Target="../media/image92.png"  /><Relationship Id="rId39" Type="http://schemas.openxmlformats.org/officeDocument/2006/relationships/image" Target="../media/image93.png"  /><Relationship Id="rId4" Type="http://schemas.openxmlformats.org/officeDocument/2006/relationships/image" Target="../media/image58.png"  /><Relationship Id="rId40" Type="http://schemas.openxmlformats.org/officeDocument/2006/relationships/image" Target="../media/image94.png"  /><Relationship Id="rId41" Type="http://schemas.openxmlformats.org/officeDocument/2006/relationships/image" Target="../media/image95.png"  /><Relationship Id="rId42" Type="http://schemas.openxmlformats.org/officeDocument/2006/relationships/image" Target="../media/image96.png"  /><Relationship Id="rId5" Type="http://schemas.openxmlformats.org/officeDocument/2006/relationships/image" Target="../media/image59.png"  /><Relationship Id="rId6" Type="http://schemas.openxmlformats.org/officeDocument/2006/relationships/image" Target="../media/image60.png"  /><Relationship Id="rId7" Type="http://schemas.openxmlformats.org/officeDocument/2006/relationships/image" Target="../media/image61.png"  /><Relationship Id="rId8" Type="http://schemas.openxmlformats.org/officeDocument/2006/relationships/image" Target="../media/image62.png"  /><Relationship Id="rId9" Type="http://schemas.openxmlformats.org/officeDocument/2006/relationships/image" Target="../media/image6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8.png"  /><Relationship Id="rId11" Type="http://schemas.openxmlformats.org/officeDocument/2006/relationships/image" Target="../media/image99.png"  /><Relationship Id="rId12" Type="http://schemas.openxmlformats.org/officeDocument/2006/relationships/image" Target="../media/image100.png"  /><Relationship Id="rId13" Type="http://schemas.openxmlformats.org/officeDocument/2006/relationships/image" Target="../media/image101.png"  /><Relationship Id="rId14" Type="http://schemas.openxmlformats.org/officeDocument/2006/relationships/image" Target="../media/image72.png"  /><Relationship Id="rId15" Type="http://schemas.openxmlformats.org/officeDocument/2006/relationships/image" Target="../media/image73.png"  /><Relationship Id="rId16" Type="http://schemas.openxmlformats.org/officeDocument/2006/relationships/image" Target="../media/image102.png"  /><Relationship Id="rId17" Type="http://schemas.openxmlformats.org/officeDocument/2006/relationships/image" Target="../media/image103.png"  /><Relationship Id="rId18" Type="http://schemas.openxmlformats.org/officeDocument/2006/relationships/image" Target="../media/image104.png"  /><Relationship Id="rId19" Type="http://schemas.openxmlformats.org/officeDocument/2006/relationships/image" Target="../media/image105.png"  /><Relationship Id="rId2" Type="http://schemas.openxmlformats.org/officeDocument/2006/relationships/image" Target="../media/image97.png"  /><Relationship Id="rId20" Type="http://schemas.openxmlformats.org/officeDocument/2006/relationships/image" Target="../media/image106.png"  /><Relationship Id="rId21" Type="http://schemas.openxmlformats.org/officeDocument/2006/relationships/image" Target="../media/image107.png"  /><Relationship Id="rId22" Type="http://schemas.openxmlformats.org/officeDocument/2006/relationships/image" Target="../media/image108.png"  /><Relationship Id="rId23" Type="http://schemas.openxmlformats.org/officeDocument/2006/relationships/image" Target="../media/image109.png"  /><Relationship Id="rId24" Type="http://schemas.openxmlformats.org/officeDocument/2006/relationships/image" Target="../media/image110.png"  /><Relationship Id="rId25" Type="http://schemas.openxmlformats.org/officeDocument/2006/relationships/image" Target="../media/image111.png"  /><Relationship Id="rId26" Type="http://schemas.openxmlformats.org/officeDocument/2006/relationships/image" Target="../media/image112.png"  /><Relationship Id="rId27" Type="http://schemas.openxmlformats.org/officeDocument/2006/relationships/image" Target="../media/image113.png"  /><Relationship Id="rId28" Type="http://schemas.openxmlformats.org/officeDocument/2006/relationships/image" Target="../media/image114.png"  /><Relationship Id="rId29" Type="http://schemas.openxmlformats.org/officeDocument/2006/relationships/image" Target="../media/image115.png"  /><Relationship Id="rId3" Type="http://schemas.openxmlformats.org/officeDocument/2006/relationships/image" Target="../media/image2.png"  /><Relationship Id="rId30" Type="http://schemas.openxmlformats.org/officeDocument/2006/relationships/image" Target="../media/image114.png"  /><Relationship Id="rId31" Type="http://schemas.openxmlformats.org/officeDocument/2006/relationships/image" Target="../media/image116.png"  /><Relationship Id="rId32" Type="http://schemas.openxmlformats.org/officeDocument/2006/relationships/image" Target="../media/image117.png"  /><Relationship Id="rId33" Type="http://schemas.openxmlformats.org/officeDocument/2006/relationships/image" Target="../media/image18.png"  /><Relationship Id="rId34" Type="http://schemas.openxmlformats.org/officeDocument/2006/relationships/image" Target="../media/image18.png"  /><Relationship Id="rId35" Type="http://schemas.openxmlformats.org/officeDocument/2006/relationships/image" Target="../media/image18.png"  /><Relationship Id="rId36" Type="http://schemas.openxmlformats.org/officeDocument/2006/relationships/image" Target="../media/image118.png"  /><Relationship Id="rId37" Type="http://schemas.openxmlformats.org/officeDocument/2006/relationships/image" Target="../media/image119.jpeg"  /><Relationship Id="rId4" Type="http://schemas.openxmlformats.org/officeDocument/2006/relationships/image" Target="../media/image4.png"  /><Relationship Id="rId5" Type="http://schemas.openxmlformats.org/officeDocument/2006/relationships/image" Target="../media/image4.png"  /><Relationship Id="rId6" Type="http://schemas.openxmlformats.org/officeDocument/2006/relationships/image" Target="../media/image6.png"  /><Relationship Id="rId7" Type="http://schemas.openxmlformats.org/officeDocument/2006/relationships/image" Target="../media/image59.png"  /><Relationship Id="rId8" Type="http://schemas.openxmlformats.org/officeDocument/2006/relationships/image" Target="../media/image59.png"  /><Relationship Id="rId9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28.png"  /><Relationship Id="rId11" Type="http://schemas.openxmlformats.org/officeDocument/2006/relationships/image" Target="../media/image129.png"  /><Relationship Id="rId12" Type="http://schemas.openxmlformats.org/officeDocument/2006/relationships/image" Target="../media/image130.png"  /><Relationship Id="rId13" Type="http://schemas.openxmlformats.org/officeDocument/2006/relationships/image" Target="../media/image131.png"  /><Relationship Id="rId14" Type="http://schemas.openxmlformats.org/officeDocument/2006/relationships/image" Target="../media/image132.png"  /><Relationship Id="rId15" Type="http://schemas.openxmlformats.org/officeDocument/2006/relationships/image" Target="../media/image133.png"  /><Relationship Id="rId16" Type="http://schemas.openxmlformats.org/officeDocument/2006/relationships/image" Target="../media/image134.png"  /><Relationship Id="rId17" Type="http://schemas.openxmlformats.org/officeDocument/2006/relationships/image" Target="../media/image135.png"  /><Relationship Id="rId18" Type="http://schemas.openxmlformats.org/officeDocument/2006/relationships/image" Target="../media/image136.png"  /><Relationship Id="rId19" Type="http://schemas.openxmlformats.org/officeDocument/2006/relationships/image" Target="../media/image137.png"  /><Relationship Id="rId2" Type="http://schemas.openxmlformats.org/officeDocument/2006/relationships/image" Target="../media/image120.png"  /><Relationship Id="rId20" Type="http://schemas.openxmlformats.org/officeDocument/2006/relationships/image" Target="../media/image138.png"  /><Relationship Id="rId21" Type="http://schemas.openxmlformats.org/officeDocument/2006/relationships/image" Target="../media/image139.png"  /><Relationship Id="rId22" Type="http://schemas.openxmlformats.org/officeDocument/2006/relationships/image" Target="../media/image140.png"  /><Relationship Id="rId23" Type="http://schemas.openxmlformats.org/officeDocument/2006/relationships/image" Target="../media/image141.png"  /><Relationship Id="rId3" Type="http://schemas.openxmlformats.org/officeDocument/2006/relationships/image" Target="../media/image121.png"  /><Relationship Id="rId4" Type="http://schemas.openxmlformats.org/officeDocument/2006/relationships/image" Target="../media/image122.png"  /><Relationship Id="rId5" Type="http://schemas.openxmlformats.org/officeDocument/2006/relationships/image" Target="../media/image123.png"  /><Relationship Id="rId6" Type="http://schemas.openxmlformats.org/officeDocument/2006/relationships/image" Target="../media/image124.png"  /><Relationship Id="rId7" Type="http://schemas.openxmlformats.org/officeDocument/2006/relationships/image" Target="../media/image125.png"  /><Relationship Id="rId8" Type="http://schemas.openxmlformats.org/officeDocument/2006/relationships/image" Target="../media/image126.png"  /><Relationship Id="rId9" Type="http://schemas.openxmlformats.org/officeDocument/2006/relationships/image" Target="../media/image12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50.png"  /><Relationship Id="rId11" Type="http://schemas.openxmlformats.org/officeDocument/2006/relationships/image" Target="../media/image151.png"  /><Relationship Id="rId12" Type="http://schemas.openxmlformats.org/officeDocument/2006/relationships/image" Target="../media/image152.png"  /><Relationship Id="rId13" Type="http://schemas.openxmlformats.org/officeDocument/2006/relationships/image" Target="../media/image153.png"  /><Relationship Id="rId14" Type="http://schemas.openxmlformats.org/officeDocument/2006/relationships/image" Target="../media/image154.png"  /><Relationship Id="rId15" Type="http://schemas.openxmlformats.org/officeDocument/2006/relationships/image" Target="../media/image155.png"  /><Relationship Id="rId16" Type="http://schemas.openxmlformats.org/officeDocument/2006/relationships/image" Target="../media/image156.png"  /><Relationship Id="rId17" Type="http://schemas.openxmlformats.org/officeDocument/2006/relationships/image" Target="../media/image157.png"  /><Relationship Id="rId18" Type="http://schemas.openxmlformats.org/officeDocument/2006/relationships/image" Target="../media/image158.png"  /><Relationship Id="rId19" Type="http://schemas.openxmlformats.org/officeDocument/2006/relationships/image" Target="../media/image159.png"  /><Relationship Id="rId2" Type="http://schemas.openxmlformats.org/officeDocument/2006/relationships/image" Target="../media/image142.png"  /><Relationship Id="rId20" Type="http://schemas.openxmlformats.org/officeDocument/2006/relationships/image" Target="../media/image160.png"  /><Relationship Id="rId21" Type="http://schemas.openxmlformats.org/officeDocument/2006/relationships/image" Target="../media/image161.png"  /><Relationship Id="rId22" Type="http://schemas.openxmlformats.org/officeDocument/2006/relationships/image" Target="../media/image162.png"  /><Relationship Id="rId23" Type="http://schemas.openxmlformats.org/officeDocument/2006/relationships/image" Target="../media/image163.png"  /><Relationship Id="rId24" Type="http://schemas.openxmlformats.org/officeDocument/2006/relationships/image" Target="../media/image164.png"  /><Relationship Id="rId25" Type="http://schemas.openxmlformats.org/officeDocument/2006/relationships/image" Target="../media/image165.png"  /><Relationship Id="rId26" Type="http://schemas.openxmlformats.org/officeDocument/2006/relationships/image" Target="../media/image166.png"  /><Relationship Id="rId27" Type="http://schemas.openxmlformats.org/officeDocument/2006/relationships/image" Target="../media/image167.png"  /><Relationship Id="rId28" Type="http://schemas.openxmlformats.org/officeDocument/2006/relationships/image" Target="../media/image168.png"  /><Relationship Id="rId29" Type="http://schemas.openxmlformats.org/officeDocument/2006/relationships/image" Target="../media/image169.png"  /><Relationship Id="rId3" Type="http://schemas.openxmlformats.org/officeDocument/2006/relationships/image" Target="../media/image143.png"  /><Relationship Id="rId30" Type="http://schemas.openxmlformats.org/officeDocument/2006/relationships/image" Target="../media/image170.png"  /><Relationship Id="rId4" Type="http://schemas.openxmlformats.org/officeDocument/2006/relationships/image" Target="../media/image144.png"  /><Relationship Id="rId5" Type="http://schemas.openxmlformats.org/officeDocument/2006/relationships/image" Target="../media/image145.png"  /><Relationship Id="rId6" Type="http://schemas.openxmlformats.org/officeDocument/2006/relationships/image" Target="../media/image146.png"  /><Relationship Id="rId7" Type="http://schemas.openxmlformats.org/officeDocument/2006/relationships/image" Target="../media/image147.png"  /><Relationship Id="rId8" Type="http://schemas.openxmlformats.org/officeDocument/2006/relationships/image" Target="../media/image148.png"  /><Relationship Id="rId9" Type="http://schemas.openxmlformats.org/officeDocument/2006/relationships/image" Target="../media/image14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79.png"  /><Relationship Id="rId11" Type="http://schemas.openxmlformats.org/officeDocument/2006/relationships/image" Target="../media/image180.png"  /><Relationship Id="rId12" Type="http://schemas.openxmlformats.org/officeDocument/2006/relationships/image" Target="../media/image181.png"  /><Relationship Id="rId13" Type="http://schemas.openxmlformats.org/officeDocument/2006/relationships/image" Target="../media/image182.png"  /><Relationship Id="rId14" Type="http://schemas.openxmlformats.org/officeDocument/2006/relationships/image" Target="../media/image183.png"  /><Relationship Id="rId15" Type="http://schemas.openxmlformats.org/officeDocument/2006/relationships/image" Target="../media/image184.png"  /><Relationship Id="rId16" Type="http://schemas.openxmlformats.org/officeDocument/2006/relationships/image" Target="../media/image185.png"  /><Relationship Id="rId17" Type="http://schemas.openxmlformats.org/officeDocument/2006/relationships/image" Target="../media/image186.png"  /><Relationship Id="rId18" Type="http://schemas.openxmlformats.org/officeDocument/2006/relationships/image" Target="../media/image187.png"  /><Relationship Id="rId19" Type="http://schemas.openxmlformats.org/officeDocument/2006/relationships/image" Target="../media/image188.png"  /><Relationship Id="rId2" Type="http://schemas.openxmlformats.org/officeDocument/2006/relationships/image" Target="../media/image171.png"  /><Relationship Id="rId20" Type="http://schemas.openxmlformats.org/officeDocument/2006/relationships/image" Target="../media/image189.png"  /><Relationship Id="rId21" Type="http://schemas.openxmlformats.org/officeDocument/2006/relationships/image" Target="../media/image190.png"  /><Relationship Id="rId22" Type="http://schemas.openxmlformats.org/officeDocument/2006/relationships/image" Target="../media/image191.png"  /><Relationship Id="rId23" Type="http://schemas.openxmlformats.org/officeDocument/2006/relationships/image" Target="../media/image192.png"  /><Relationship Id="rId24" Type="http://schemas.openxmlformats.org/officeDocument/2006/relationships/image" Target="../media/image193.png"  /><Relationship Id="rId25" Type="http://schemas.openxmlformats.org/officeDocument/2006/relationships/image" Target="../media/image194.png"  /><Relationship Id="rId26" Type="http://schemas.openxmlformats.org/officeDocument/2006/relationships/image" Target="../media/image195.png"  /><Relationship Id="rId27" Type="http://schemas.openxmlformats.org/officeDocument/2006/relationships/image" Target="../media/image196.png"  /><Relationship Id="rId28" Type="http://schemas.openxmlformats.org/officeDocument/2006/relationships/image" Target="../media/image197.png"  /><Relationship Id="rId29" Type="http://schemas.openxmlformats.org/officeDocument/2006/relationships/image" Target="../media/image198.png"  /><Relationship Id="rId3" Type="http://schemas.openxmlformats.org/officeDocument/2006/relationships/image" Target="../media/image172.png"  /><Relationship Id="rId30" Type="http://schemas.openxmlformats.org/officeDocument/2006/relationships/image" Target="../media/image199.png"  /><Relationship Id="rId4" Type="http://schemas.openxmlformats.org/officeDocument/2006/relationships/image" Target="../media/image173.png"  /><Relationship Id="rId5" Type="http://schemas.openxmlformats.org/officeDocument/2006/relationships/image" Target="../media/image174.png"  /><Relationship Id="rId6" Type="http://schemas.openxmlformats.org/officeDocument/2006/relationships/image" Target="../media/image175.png"  /><Relationship Id="rId7" Type="http://schemas.openxmlformats.org/officeDocument/2006/relationships/image" Target="../media/image176.png"  /><Relationship Id="rId8" Type="http://schemas.openxmlformats.org/officeDocument/2006/relationships/image" Target="../media/image177.png"  /><Relationship Id="rId9" Type="http://schemas.openxmlformats.org/officeDocument/2006/relationships/image" Target="../media/image17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08.png"  /><Relationship Id="rId11" Type="http://schemas.openxmlformats.org/officeDocument/2006/relationships/image" Target="../media/image209.png"  /><Relationship Id="rId12" Type="http://schemas.openxmlformats.org/officeDocument/2006/relationships/image" Target="../media/image210.png"  /><Relationship Id="rId13" Type="http://schemas.openxmlformats.org/officeDocument/2006/relationships/image" Target="../media/image211.png"  /><Relationship Id="rId14" Type="http://schemas.openxmlformats.org/officeDocument/2006/relationships/image" Target="../media/image212.png"  /><Relationship Id="rId15" Type="http://schemas.openxmlformats.org/officeDocument/2006/relationships/image" Target="../media/image213.png"  /><Relationship Id="rId16" Type="http://schemas.openxmlformats.org/officeDocument/2006/relationships/image" Target="../media/image214.png"  /><Relationship Id="rId17" Type="http://schemas.openxmlformats.org/officeDocument/2006/relationships/image" Target="../media/image215.png"  /><Relationship Id="rId18" Type="http://schemas.openxmlformats.org/officeDocument/2006/relationships/image" Target="../media/image216.png"  /><Relationship Id="rId19" Type="http://schemas.openxmlformats.org/officeDocument/2006/relationships/image" Target="../media/image217.png"  /><Relationship Id="rId2" Type="http://schemas.openxmlformats.org/officeDocument/2006/relationships/image" Target="../media/image200.png"  /><Relationship Id="rId20" Type="http://schemas.openxmlformats.org/officeDocument/2006/relationships/image" Target="../media/image218.png"  /><Relationship Id="rId21" Type="http://schemas.openxmlformats.org/officeDocument/2006/relationships/image" Target="../media/image219.png"  /><Relationship Id="rId22" Type="http://schemas.openxmlformats.org/officeDocument/2006/relationships/image" Target="../media/image220.png"  /><Relationship Id="rId23" Type="http://schemas.openxmlformats.org/officeDocument/2006/relationships/image" Target="../media/image221.png"  /><Relationship Id="rId24" Type="http://schemas.openxmlformats.org/officeDocument/2006/relationships/image" Target="../media/image222.png"  /><Relationship Id="rId25" Type="http://schemas.openxmlformats.org/officeDocument/2006/relationships/image" Target="../media/image223.png"  /><Relationship Id="rId26" Type="http://schemas.openxmlformats.org/officeDocument/2006/relationships/image" Target="../media/image224.png"  /><Relationship Id="rId27" Type="http://schemas.openxmlformats.org/officeDocument/2006/relationships/image" Target="../media/image225.png"  /><Relationship Id="rId28" Type="http://schemas.openxmlformats.org/officeDocument/2006/relationships/image" Target="../media/image226.png"  /><Relationship Id="rId29" Type="http://schemas.openxmlformats.org/officeDocument/2006/relationships/image" Target="../media/image227.png"  /><Relationship Id="rId3" Type="http://schemas.openxmlformats.org/officeDocument/2006/relationships/image" Target="../media/image201.png"  /><Relationship Id="rId4" Type="http://schemas.openxmlformats.org/officeDocument/2006/relationships/image" Target="../media/image202.png"  /><Relationship Id="rId5" Type="http://schemas.openxmlformats.org/officeDocument/2006/relationships/image" Target="../media/image203.png"  /><Relationship Id="rId6" Type="http://schemas.openxmlformats.org/officeDocument/2006/relationships/image" Target="../media/image204.png"  /><Relationship Id="rId7" Type="http://schemas.openxmlformats.org/officeDocument/2006/relationships/image" Target="../media/image205.png"  /><Relationship Id="rId8" Type="http://schemas.openxmlformats.org/officeDocument/2006/relationships/image" Target="../media/image206.png"  /><Relationship Id="rId9" Type="http://schemas.openxmlformats.org/officeDocument/2006/relationships/image" Target="../media/image20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538095" y="533333"/>
            <a:ext cx="17209524" cy="9219048"/>
            <a:chOff x="538095" y="533333"/>
            <a:chExt cx="17209524" cy="92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8066667" y="-4076190"/>
              <a:ext cx="34419048" cy="1843809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8095" y="533333"/>
              <a:ext cx="17209524" cy="92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517437" y="1821727"/>
            <a:ext cx="15072086" cy="3883221"/>
            <a:chOff x="1517437" y="1821727"/>
            <a:chExt cx="15072086" cy="3883221"/>
          </a:xfrm>
        </p:grpSpPr>
        <p:grpSp>
          <p:nvGrpSpPr>
            <p:cNvPr id="1003" name="그룹 1003"/>
            <p:cNvGrpSpPr/>
            <p:nvPr/>
          </p:nvGrpSpPr>
          <p:grpSpPr>
            <a:xfrm rot="0">
              <a:off x="2140178" y="2549013"/>
              <a:ext cx="858670" cy="190905"/>
              <a:chOff x="2140178" y="2549013"/>
              <a:chExt cx="858670" cy="190905"/>
            </a:xfrm>
          </p:grpSpPr>
          <p:grpSp>
            <p:nvGrpSpPr>
              <p:cNvPr id="1004" name="그룹 1004"/>
              <p:cNvGrpSpPr/>
              <p:nvPr/>
            </p:nvGrpSpPr>
            <p:grpSpPr>
              <a:xfrm rot="0">
                <a:off x="2140178" y="2549013"/>
                <a:ext cx="858670" cy="89287"/>
                <a:chOff x="2140178" y="2549013"/>
                <a:chExt cx="858670" cy="89287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2140178" y="2549013"/>
                  <a:ext cx="858670" cy="89287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 rot="0">
                <a:off x="2140178" y="2650631"/>
                <a:ext cx="858670" cy="89287"/>
                <a:chOff x="2140178" y="2650631"/>
                <a:chExt cx="858670" cy="89287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2140178" y="2650631"/>
                  <a:ext cx="858670" cy="8928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 rot="0">
              <a:off x="15299769" y="2458313"/>
              <a:ext cx="815915" cy="181400"/>
              <a:chOff x="15299769" y="2458313"/>
              <a:chExt cx="815915" cy="181400"/>
            </a:xfrm>
          </p:grpSpPr>
          <p:grpSp>
            <p:nvGrpSpPr>
              <p:cNvPr id="1007" name="그룹 1007"/>
              <p:cNvGrpSpPr/>
              <p:nvPr/>
            </p:nvGrpSpPr>
            <p:grpSpPr>
              <a:xfrm rot="0">
                <a:off x="15299769" y="2458313"/>
                <a:ext cx="815915" cy="84841"/>
                <a:chOff x="15299769" y="2458313"/>
                <a:chExt cx="815915" cy="84841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15299769" y="2458313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 rot="0">
                <a:off x="15299769" y="2554871"/>
                <a:ext cx="815915" cy="84841"/>
                <a:chOff x="15299769" y="2554871"/>
                <a:chExt cx="815915" cy="84841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 rotWithShape="1">
                <a:blip r:embed="rId7"/>
                <a:stretch>
                  <a:fillRect/>
                </a:stretch>
              </p:blipFill>
              <p:spPr>
                <a:xfrm>
                  <a:off x="15299769" y="2554871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9" name="그룹 1009"/>
            <p:cNvGrpSpPr/>
            <p:nvPr/>
          </p:nvGrpSpPr>
          <p:grpSpPr>
            <a:xfrm rot="0">
              <a:off x="1517437" y="5471244"/>
              <a:ext cx="233695" cy="233704"/>
              <a:chOff x="1517437" y="5471244"/>
              <a:chExt cx="233695" cy="23370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1517437" y="5471244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 rot="0">
              <a:off x="12163600" y="2055430"/>
              <a:ext cx="233695" cy="233704"/>
              <a:chOff x="12163600" y="2055430"/>
              <a:chExt cx="233695" cy="23370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12163600" y="2055430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 rot="0">
              <a:off x="6226977" y="1821727"/>
              <a:ext cx="233695" cy="233704"/>
              <a:chOff x="6226977" y="1821727"/>
              <a:chExt cx="233695" cy="23370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6226977" y="1821727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 rot="0">
              <a:off x="16355827" y="5394772"/>
              <a:ext cx="233695" cy="233704"/>
              <a:chOff x="16355827" y="5394772"/>
              <a:chExt cx="233695" cy="2337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>
                <a:off x="16355827" y="5394772"/>
                <a:ext cx="233695" cy="233704"/>
              </a:xfrm>
              <a:prstGeom prst="rect">
                <a:avLst/>
              </a:prstGeom>
            </p:spPr>
          </p:pic>
        </p:grpSp>
      </p:grpSp>
      <p:pic>
        <p:nvPicPr>
          <p:cNvPr id="36" name="Object 35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2457149" y="2282110"/>
            <a:ext cx="9900866" cy="301325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4525706" y="4134246"/>
            <a:ext cx="1093827" cy="74609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 rot="0">
            <a:off x="3643117" y="5707712"/>
            <a:ext cx="10999481" cy="1266079"/>
            <a:chOff x="3643117" y="5707712"/>
            <a:chExt cx="10999481" cy="126607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-1856624" y="5123368"/>
              <a:ext cx="21998960" cy="2532159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3643117" y="5707712"/>
              <a:ext cx="10999481" cy="126607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 rot="0">
            <a:off x="4405914" y="6035241"/>
            <a:ext cx="637177" cy="611021"/>
            <a:chOff x="4405914" y="6035241"/>
            <a:chExt cx="637177" cy="61102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4405914" y="6035241"/>
              <a:ext cx="637177" cy="611021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4724400" y="5905500"/>
            <a:ext cx="6630014" cy="994236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 rot="0">
            <a:off x="552381" y="523810"/>
            <a:ext cx="17190476" cy="657143"/>
            <a:chOff x="552381" y="523810"/>
            <a:chExt cx="17190476" cy="65714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-7999965" y="238131"/>
              <a:ext cx="34380952" cy="1314286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552381" y="523810"/>
              <a:ext cx="17190476" cy="657143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6411430" y="7645868"/>
            <a:ext cx="3923779" cy="53895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 rot="0">
            <a:off x="1142811" y="776202"/>
            <a:ext cx="749252" cy="176330"/>
            <a:chOff x="1142811" y="776202"/>
            <a:chExt cx="749252" cy="176330"/>
          </a:xfrm>
        </p:grpSpPr>
        <p:grpSp>
          <p:nvGrpSpPr>
            <p:cNvPr id="1017" name="그룹 1017"/>
            <p:cNvGrpSpPr/>
            <p:nvPr/>
          </p:nvGrpSpPr>
          <p:grpSpPr>
            <a:xfrm rot="0">
              <a:off x="1142811" y="776202"/>
              <a:ext cx="176330" cy="176330"/>
              <a:chOff x="1142811" y="776202"/>
              <a:chExt cx="176330" cy="176330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1142811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 rot="0">
              <a:off x="1429273" y="776202"/>
              <a:ext cx="176330" cy="176330"/>
              <a:chOff x="1429273" y="776202"/>
              <a:chExt cx="176330" cy="176330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1429273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 rot="0">
              <a:off x="1715734" y="776202"/>
              <a:ext cx="176330" cy="176330"/>
              <a:chOff x="1715734" y="776202"/>
              <a:chExt cx="176330" cy="176330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1715734" y="776202"/>
                <a:ext cx="176330" cy="176330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 rot="0">
            <a:off x="1889059" y="6339532"/>
            <a:ext cx="3949229" cy="3423422"/>
            <a:chOff x="1889059" y="6339532"/>
            <a:chExt cx="3949229" cy="342342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-66935" y="4646442"/>
              <a:ext cx="7898458" cy="6846845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1889059" y="6339532"/>
              <a:ext cx="3949229" cy="342342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 rot="0">
            <a:off x="12297359" y="6525700"/>
            <a:ext cx="4690476" cy="3237255"/>
            <a:chOff x="12297359" y="6525700"/>
            <a:chExt cx="4690476" cy="3237255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9969730" y="4924681"/>
              <a:ext cx="9380952" cy="6474509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12297359" y="6525700"/>
              <a:ext cx="4690476" cy="323725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095" y="533333"/>
            <a:ext cx="17209524" cy="9219048"/>
            <a:chOff x="538095" y="533333"/>
            <a:chExt cx="17209524" cy="92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66667" y="-4076190"/>
              <a:ext cx="34419048" cy="184380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095" y="533333"/>
              <a:ext cx="17209524" cy="92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54976" y="3074196"/>
            <a:ext cx="858670" cy="4621189"/>
            <a:chOff x="1254976" y="3074196"/>
            <a:chExt cx="858670" cy="462118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54976" y="5068683"/>
              <a:ext cx="858670" cy="190905"/>
              <a:chOff x="1254976" y="5068683"/>
              <a:chExt cx="858670" cy="19090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254976" y="5068683"/>
                <a:ext cx="858670" cy="89287"/>
                <a:chOff x="1254976" y="5068683"/>
                <a:chExt cx="858670" cy="89287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254976" y="5068683"/>
                  <a:ext cx="858670" cy="89287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254976" y="5170301"/>
                <a:ext cx="858670" cy="89287"/>
                <a:chOff x="1254976" y="5170301"/>
                <a:chExt cx="858670" cy="89287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254976" y="5170301"/>
                  <a:ext cx="858670" cy="8928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1525035" y="7461681"/>
              <a:ext cx="233695" cy="233704"/>
              <a:chOff x="1525035" y="7461681"/>
              <a:chExt cx="233695" cy="2337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25035" y="7461681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17387" y="3074196"/>
              <a:ext cx="233695" cy="233704"/>
              <a:chOff x="1417387" y="3074196"/>
              <a:chExt cx="233695" cy="23370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17387" y="3074196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6031444" y="2425404"/>
            <a:ext cx="834068" cy="3976174"/>
            <a:chOff x="16031444" y="2425404"/>
            <a:chExt cx="834068" cy="397617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6049598" y="4043801"/>
              <a:ext cx="815915" cy="181400"/>
              <a:chOff x="16049598" y="4043801"/>
              <a:chExt cx="815915" cy="181400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6049598" y="4043801"/>
                <a:ext cx="815915" cy="84841"/>
                <a:chOff x="16049598" y="4043801"/>
                <a:chExt cx="815915" cy="84841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6049598" y="4043801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6049598" y="4140359"/>
                <a:ext cx="815915" cy="84841"/>
                <a:chOff x="16049598" y="4140359"/>
                <a:chExt cx="815915" cy="84841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6049598" y="4140359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16479827" y="2425404"/>
              <a:ext cx="233695" cy="233704"/>
              <a:chOff x="16479827" y="2425404"/>
              <a:chExt cx="233695" cy="23370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6479827" y="2425404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6031444" y="6167875"/>
              <a:ext cx="233695" cy="233704"/>
              <a:chOff x="16031444" y="6167875"/>
              <a:chExt cx="233695" cy="23370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031444" y="6167875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2814030" y="4604941"/>
            <a:ext cx="12525085" cy="5188748"/>
            <a:chOff x="2814030" y="4604941"/>
            <a:chExt cx="12525085" cy="518874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3448512" y="2090393"/>
              <a:ext cx="25050171" cy="10377497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4030" y="4604941"/>
              <a:ext cx="12525085" cy="518874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517503" y="4826750"/>
            <a:ext cx="581929" cy="558040"/>
            <a:chOff x="3517503" y="4826750"/>
            <a:chExt cx="581929" cy="55804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17503" y="4826750"/>
              <a:ext cx="581929" cy="558040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54030" y="4672383"/>
            <a:ext cx="1258865" cy="92644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35714" y="523810"/>
            <a:ext cx="17207143" cy="657143"/>
            <a:chOff x="535714" y="523810"/>
            <a:chExt cx="17207143" cy="65714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8024965" y="238131"/>
              <a:ext cx="34414286" cy="1314286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5714" y="523810"/>
              <a:ext cx="17207143" cy="6571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880952" y="5775122"/>
            <a:ext cx="12535714" cy="933438"/>
            <a:chOff x="2880952" y="5775122"/>
            <a:chExt cx="12535714" cy="93343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80952" y="5775122"/>
              <a:ext cx="12535714" cy="933438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73653" y="1887738"/>
            <a:ext cx="13369268" cy="266171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3661282" y="6031760"/>
            <a:ext cx="438149" cy="420163"/>
            <a:chOff x="3661282" y="6031760"/>
            <a:chExt cx="438149" cy="42016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61282" y="6031760"/>
              <a:ext cx="438149" cy="420163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570221" y="5886649"/>
            <a:ext cx="5689322" cy="731903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4352381" y="6122956"/>
            <a:ext cx="323810" cy="237770"/>
            <a:chOff x="14352381" y="6122956"/>
            <a:chExt cx="323810" cy="23777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352381" y="6122956"/>
              <a:ext cx="323810" cy="23777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661282" y="6965769"/>
            <a:ext cx="438149" cy="420163"/>
            <a:chOff x="3661282" y="6965769"/>
            <a:chExt cx="438149" cy="42016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61282" y="6965769"/>
              <a:ext cx="438149" cy="420163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571459" y="6820659"/>
            <a:ext cx="7086685" cy="810726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4351143" y="7056966"/>
            <a:ext cx="323810" cy="237770"/>
            <a:chOff x="14351143" y="7056966"/>
            <a:chExt cx="323810" cy="23777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351143" y="7056966"/>
              <a:ext cx="323810" cy="23777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3661282" y="7884230"/>
            <a:ext cx="438149" cy="420163"/>
            <a:chOff x="3661282" y="7884230"/>
            <a:chExt cx="438149" cy="42016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661282" y="7884230"/>
              <a:ext cx="438149" cy="420163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570221" y="7739116"/>
            <a:ext cx="6860532" cy="736855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4364001" y="7975427"/>
            <a:ext cx="323810" cy="237770"/>
            <a:chOff x="14364001" y="7975427"/>
            <a:chExt cx="323810" cy="237770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364001" y="7975427"/>
              <a:ext cx="323810" cy="23777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42811" y="776202"/>
            <a:ext cx="749252" cy="176330"/>
            <a:chOff x="1142811" y="776202"/>
            <a:chExt cx="749252" cy="176330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1142811" y="776202"/>
              <a:ext cx="176330" cy="176330"/>
              <a:chOff x="1142811" y="776202"/>
              <a:chExt cx="176330" cy="176330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142811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429273" y="776202"/>
              <a:ext cx="176330" cy="176330"/>
              <a:chOff x="1429273" y="776202"/>
              <a:chExt cx="176330" cy="176330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429273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715734" y="776202"/>
              <a:ext cx="176330" cy="176330"/>
              <a:chOff x="1715734" y="776202"/>
              <a:chExt cx="176330" cy="176330"/>
            </a:xfrm>
          </p:grpSpPr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715734" y="776202"/>
                <a:ext cx="176330" cy="176330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3661282" y="8741875"/>
            <a:ext cx="438149" cy="420163"/>
            <a:chOff x="3661282" y="8741875"/>
            <a:chExt cx="438149" cy="42016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661282" y="8741875"/>
              <a:ext cx="438149" cy="420163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570221" y="8591744"/>
            <a:ext cx="6141629" cy="756664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14352381" y="8741875"/>
            <a:ext cx="323810" cy="298309"/>
            <a:chOff x="14352381" y="8741875"/>
            <a:chExt cx="323810" cy="298309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352381" y="8741875"/>
              <a:ext cx="323810" cy="2983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095" y="533333"/>
            <a:ext cx="17209524" cy="9219048"/>
            <a:chOff x="538095" y="533333"/>
            <a:chExt cx="17209524" cy="92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66667" y="-4076190"/>
              <a:ext cx="34419048" cy="184380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095" y="533333"/>
              <a:ext cx="17209524" cy="92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2811" y="4190029"/>
            <a:ext cx="3108659" cy="4061951"/>
            <a:chOff x="1142811" y="4190029"/>
            <a:chExt cx="3108659" cy="406195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142811" y="8018276"/>
              <a:ext cx="233695" cy="233704"/>
              <a:chOff x="1142811" y="8018276"/>
              <a:chExt cx="233695" cy="233704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42811" y="8018276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435556" y="4190029"/>
              <a:ext cx="815915" cy="181400"/>
              <a:chOff x="3435556" y="4190029"/>
              <a:chExt cx="815915" cy="18140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3435556" y="4190029"/>
                <a:ext cx="815915" cy="84841"/>
                <a:chOff x="3435556" y="4190029"/>
                <a:chExt cx="815915" cy="84841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435556" y="4190029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3435556" y="4286587"/>
                <a:ext cx="815915" cy="84841"/>
                <a:chOff x="3435556" y="4286587"/>
                <a:chExt cx="815915" cy="84841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435556" y="4286587"/>
                  <a:ext cx="815915" cy="8484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13875675" y="2507564"/>
            <a:ext cx="3165978" cy="5605418"/>
            <a:chOff x="13875675" y="2507564"/>
            <a:chExt cx="3165978" cy="560541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5796403" y="5356279"/>
              <a:ext cx="858670" cy="190905"/>
              <a:chOff x="15796403" y="5356279"/>
              <a:chExt cx="858670" cy="19090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5796403" y="5356279"/>
                <a:ext cx="858670" cy="89287"/>
                <a:chOff x="15796403" y="5356279"/>
                <a:chExt cx="858670" cy="89287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5796403" y="5356279"/>
                  <a:ext cx="858670" cy="89287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15796403" y="5457897"/>
                <a:ext cx="858670" cy="89287"/>
                <a:chOff x="15796403" y="5457897"/>
                <a:chExt cx="858670" cy="89287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5796403" y="5457897"/>
                  <a:ext cx="858670" cy="8928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16225738" y="2507564"/>
              <a:ext cx="815915" cy="181400"/>
              <a:chOff x="16225738" y="2507564"/>
              <a:chExt cx="815915" cy="181400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6225738" y="2507564"/>
                <a:ext cx="815915" cy="84841"/>
                <a:chOff x="16225738" y="2507564"/>
                <a:chExt cx="815915" cy="84841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6225738" y="2507564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16225738" y="2604123"/>
                <a:ext cx="815915" cy="84841"/>
                <a:chOff x="16225738" y="2604123"/>
                <a:chExt cx="815915" cy="84841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6225738" y="2604123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16655073" y="7879278"/>
              <a:ext cx="233695" cy="233704"/>
              <a:chOff x="16655073" y="7879278"/>
              <a:chExt cx="233695" cy="23370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655073" y="7879278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3875675" y="3837767"/>
              <a:ext cx="233695" cy="233704"/>
              <a:chOff x="13875675" y="3837767"/>
              <a:chExt cx="233695" cy="233704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875675" y="3837767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5368450" y="4324982"/>
            <a:ext cx="11031550" cy="5427399"/>
            <a:chOff x="5368450" y="4324982"/>
            <a:chExt cx="11031550" cy="542739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147326" y="1653032"/>
              <a:ext cx="22063101" cy="10854797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68450" y="4324982"/>
              <a:ext cx="11031550" cy="54273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38095" y="523810"/>
            <a:ext cx="17209524" cy="657143"/>
            <a:chOff x="538095" y="523810"/>
            <a:chExt cx="17209524" cy="65714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8023774" y="238131"/>
              <a:ext cx="34419048" cy="1314286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8095" y="523810"/>
              <a:ext cx="17209524" cy="65714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885714" y="1915427"/>
            <a:ext cx="14514286" cy="1184275"/>
            <a:chOff x="1885714" y="1915427"/>
            <a:chExt cx="14514286" cy="118427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5371429" y="1368839"/>
              <a:ext cx="29028571" cy="2368550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85714" y="1915427"/>
              <a:ext cx="14514286" cy="118427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2603927" y="2221794"/>
            <a:ext cx="596007" cy="571541"/>
            <a:chOff x="2603927" y="2221794"/>
            <a:chExt cx="596007" cy="571541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03927" y="2221794"/>
              <a:ext cx="596007" cy="571541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995586" y="2042162"/>
            <a:ext cx="11066948" cy="972003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6666667" y="3995281"/>
            <a:ext cx="8514286" cy="914231"/>
            <a:chOff x="6666667" y="3995281"/>
            <a:chExt cx="8514286" cy="91423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09524" y="3573328"/>
              <a:ext cx="17028571" cy="1828462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66667" y="3995281"/>
              <a:ext cx="8514286" cy="914231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62049" y="4090135"/>
            <a:ext cx="5656639" cy="74567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490316" y="5306563"/>
            <a:ext cx="5493962" cy="678269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6771848" y="5454665"/>
            <a:ext cx="360208" cy="360214"/>
            <a:chOff x="6771848" y="5454665"/>
            <a:chExt cx="360208" cy="36021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71848" y="5454665"/>
              <a:ext cx="360208" cy="360214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490316" y="6271001"/>
            <a:ext cx="7149160" cy="678269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6771848" y="6429570"/>
            <a:ext cx="360208" cy="360214"/>
            <a:chOff x="6771848" y="6429570"/>
            <a:chExt cx="360208" cy="360214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771848" y="6429570"/>
              <a:ext cx="360208" cy="360214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453994" y="7259552"/>
            <a:ext cx="7758485" cy="678142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6785618" y="7403247"/>
            <a:ext cx="360208" cy="360214"/>
            <a:chOff x="6785618" y="7403247"/>
            <a:chExt cx="360208" cy="360214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785618" y="7403247"/>
              <a:ext cx="360208" cy="360214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6236327" y="5980761"/>
            <a:ext cx="9314286" cy="96000"/>
            <a:chOff x="6236327" y="5980761"/>
            <a:chExt cx="9314286" cy="96000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236327" y="5980761"/>
              <a:ext cx="9314286" cy="9600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6236327" y="7104191"/>
            <a:ext cx="9314286" cy="96000"/>
            <a:chOff x="6236327" y="7104191"/>
            <a:chExt cx="9314286" cy="96000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236327" y="7104191"/>
              <a:ext cx="9314286" cy="96000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42811" y="776202"/>
            <a:ext cx="749252" cy="176330"/>
            <a:chOff x="1142811" y="776202"/>
            <a:chExt cx="749252" cy="176330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142811" y="776202"/>
              <a:ext cx="176330" cy="176330"/>
              <a:chOff x="1142811" y="776202"/>
              <a:chExt cx="176330" cy="176330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142811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429273" y="776202"/>
              <a:ext cx="176330" cy="176330"/>
              <a:chOff x="1429273" y="776202"/>
              <a:chExt cx="176330" cy="176330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429273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1715734" y="776202"/>
              <a:ext cx="176330" cy="176330"/>
              <a:chOff x="1715734" y="776202"/>
              <a:chExt cx="176330" cy="176330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1715734" y="776202"/>
                <a:ext cx="176330" cy="176330"/>
              </a:xfrm>
              <a:prstGeom prst="rect">
                <a:avLst/>
              </a:prstGeom>
            </p:spPr>
          </p:pic>
        </p:grpSp>
      </p:grpSp>
      <p:grpSp>
        <p:nvGrpSpPr>
          <p:cNvPr id="1030" name="그룹 1030"/>
          <p:cNvGrpSpPr/>
          <p:nvPr/>
        </p:nvGrpSpPr>
        <p:grpSpPr>
          <a:xfrm>
            <a:off x="1190430" y="3521198"/>
            <a:ext cx="4698165" cy="10113844"/>
            <a:chOff x="1190430" y="3521198"/>
            <a:chExt cx="4698165" cy="10113844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-1133097" y="-1510169"/>
              <a:ext cx="9396329" cy="20227688"/>
            </a:xfrm>
            <a:prstGeom prst="rect">
              <a:avLst/>
            </a:prstGeom>
          </p:spPr>
        </p:pic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190430" y="3521198"/>
              <a:ext cx="4698165" cy="10113844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4721692" y="4417105"/>
            <a:ext cx="561187" cy="893168"/>
            <a:chOff x="4721692" y="4417105"/>
            <a:chExt cx="561187" cy="893168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1380000">
              <a:off x="4450256" y="3979678"/>
              <a:ext cx="1122374" cy="1786337"/>
            </a:xfrm>
            <a:prstGeom prst="rect">
              <a:avLst/>
            </a:prstGeom>
          </p:spPr>
        </p:pic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1380000">
              <a:off x="4721692" y="4417105"/>
              <a:ext cx="561187" cy="893168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6655073" y="8927658"/>
            <a:ext cx="1363975" cy="984410"/>
            <a:chOff x="16655073" y="8927658"/>
            <a:chExt cx="1363975" cy="984410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6655073" y="8927658"/>
              <a:ext cx="1363975" cy="984410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6252897" y="8016982"/>
            <a:ext cx="9314286" cy="96000"/>
            <a:chOff x="6252897" y="8016982"/>
            <a:chExt cx="9314286" cy="96000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252897" y="8016982"/>
              <a:ext cx="9314286" cy="96000"/>
            </a:xfrm>
            <a:prstGeom prst="rect">
              <a:avLst/>
            </a:prstGeom>
          </p:spPr>
        </p:pic>
      </p:grpSp>
      <p:pic>
        <p:nvPicPr>
          <p:cNvPr id="107" name="Object 106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7517220" y="8067269"/>
            <a:ext cx="6691495" cy="962263"/>
          </a:xfrm>
          <a:prstGeom prst="rect">
            <a:avLst/>
          </a:prstGeom>
        </p:spPr>
      </p:pic>
      <p:grpSp>
        <p:nvGrpSpPr>
          <p:cNvPr id="1034" name="그룹 1034"/>
          <p:cNvGrpSpPr/>
          <p:nvPr/>
        </p:nvGrpSpPr>
        <p:grpSpPr>
          <a:xfrm>
            <a:off x="6778320" y="8293288"/>
            <a:ext cx="360208" cy="360214"/>
            <a:chOff x="6778320" y="8293288"/>
            <a:chExt cx="360208" cy="360214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778320" y="8293288"/>
              <a:ext cx="360208" cy="3602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538095" y="952532"/>
            <a:ext cx="17209524" cy="9219048"/>
            <a:chOff x="538095" y="952532"/>
            <a:chExt cx="17209524" cy="92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8066667" y="-3656992"/>
              <a:ext cx="34419048" cy="1843809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8095" y="952532"/>
              <a:ext cx="17209524" cy="92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400590" y="3493554"/>
            <a:ext cx="912130" cy="2220785"/>
            <a:chOff x="1400590" y="3493554"/>
            <a:chExt cx="912130" cy="2220785"/>
          </a:xfrm>
        </p:grpSpPr>
        <p:grpSp>
          <p:nvGrpSpPr>
            <p:cNvPr id="1003" name="그룹 1003"/>
            <p:cNvGrpSpPr/>
            <p:nvPr/>
          </p:nvGrpSpPr>
          <p:grpSpPr>
            <a:xfrm rot="0">
              <a:off x="1496804" y="5532939"/>
              <a:ext cx="815915" cy="181400"/>
              <a:chOff x="1496804" y="5532939"/>
              <a:chExt cx="815915" cy="181400"/>
            </a:xfrm>
          </p:grpSpPr>
          <p:grpSp>
            <p:nvGrpSpPr>
              <p:cNvPr id="1004" name="그룹 1004"/>
              <p:cNvGrpSpPr/>
              <p:nvPr/>
            </p:nvGrpSpPr>
            <p:grpSpPr>
              <a:xfrm rot="0">
                <a:off x="1496804" y="5532939"/>
                <a:ext cx="815915" cy="84841"/>
                <a:chOff x="1496804" y="5532939"/>
                <a:chExt cx="815915" cy="84841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1496804" y="5532939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 rot="0">
                <a:off x="1496804" y="5629498"/>
                <a:ext cx="815915" cy="84841"/>
                <a:chOff x="1496804" y="5629498"/>
                <a:chExt cx="815915" cy="84841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1496804" y="5629498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 rot="0">
              <a:off x="1400590" y="3493554"/>
              <a:ext cx="233695" cy="233704"/>
              <a:chOff x="1400590" y="3493554"/>
              <a:chExt cx="233695" cy="2337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1400590" y="3493554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 rot="0">
            <a:off x="16250752" y="2507564"/>
            <a:ext cx="815915" cy="5050636"/>
            <a:chOff x="16250752" y="2507564"/>
            <a:chExt cx="815915" cy="5050636"/>
          </a:xfrm>
        </p:grpSpPr>
        <p:grpSp>
          <p:nvGrpSpPr>
            <p:cNvPr id="1008" name="그룹 1008"/>
            <p:cNvGrpSpPr/>
            <p:nvPr/>
          </p:nvGrpSpPr>
          <p:grpSpPr>
            <a:xfrm rot="0">
              <a:off x="16250752" y="2507564"/>
              <a:ext cx="815915" cy="181400"/>
              <a:chOff x="16250752" y="2507564"/>
              <a:chExt cx="815915" cy="181400"/>
            </a:xfrm>
          </p:grpSpPr>
          <p:grpSp>
            <p:nvGrpSpPr>
              <p:cNvPr id="1009" name="그룹 1009"/>
              <p:cNvGrpSpPr/>
              <p:nvPr/>
            </p:nvGrpSpPr>
            <p:grpSpPr>
              <a:xfrm rot="0">
                <a:off x="16250752" y="2507564"/>
                <a:ext cx="815915" cy="84841"/>
                <a:chOff x="16250752" y="2507564"/>
                <a:chExt cx="815915" cy="84841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 rotWithShape="1">
                <a:blip r:embed="rId7"/>
                <a:stretch>
                  <a:fillRect/>
                </a:stretch>
              </p:blipFill>
              <p:spPr>
                <a:xfrm>
                  <a:off x="16250752" y="2507564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 rot="0">
                <a:off x="16250752" y="2604123"/>
                <a:ext cx="815915" cy="84841"/>
                <a:chOff x="16250752" y="2604123"/>
                <a:chExt cx="815915" cy="84841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 rotWithShape="1">
                <a:blip r:embed="rId8"/>
                <a:stretch>
                  <a:fillRect/>
                </a:stretch>
              </p:blipFill>
              <p:spPr>
                <a:xfrm>
                  <a:off x="16250752" y="2604123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 rot="0">
              <a:off x="16658709" y="7324496"/>
              <a:ext cx="233695" cy="233704"/>
              <a:chOff x="16658709" y="7324496"/>
              <a:chExt cx="233695" cy="23370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16658709" y="7324496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 rot="0">
            <a:off x="1916506" y="8552350"/>
            <a:ext cx="14521590" cy="609555"/>
            <a:chOff x="1916506" y="8552350"/>
            <a:chExt cx="14521590" cy="60955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1916506" y="8552350"/>
              <a:ext cx="14521590" cy="6095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 rot="0">
            <a:off x="542857" y="523810"/>
            <a:ext cx="17200000" cy="657143"/>
            <a:chOff x="542857" y="523810"/>
            <a:chExt cx="17200000" cy="6571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-8014250" y="238131"/>
              <a:ext cx="34400000" cy="1314286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542857" y="523810"/>
              <a:ext cx="17200000" cy="6571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 rot="0">
            <a:off x="1885714" y="1915427"/>
            <a:ext cx="14514286" cy="1184275"/>
            <a:chOff x="1885714" y="1915427"/>
            <a:chExt cx="14514286" cy="118427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-5371429" y="1368839"/>
              <a:ext cx="29028572" cy="2368550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1885714" y="1915427"/>
              <a:ext cx="14514286" cy="118427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 rot="0">
            <a:off x="2603927" y="2221794"/>
            <a:ext cx="596007" cy="571541"/>
            <a:chOff x="2603927" y="2221794"/>
            <a:chExt cx="596007" cy="57154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2603927" y="2221794"/>
              <a:ext cx="596007" cy="571541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862111" y="2042162"/>
            <a:ext cx="11119473" cy="107305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 rot="0">
            <a:off x="1555938" y="4114849"/>
            <a:ext cx="5472995" cy="3970865"/>
            <a:chOff x="1555938" y="4114849"/>
            <a:chExt cx="5472995" cy="397086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-1180560" y="2190507"/>
              <a:ext cx="10945991" cy="7941730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1555938" y="4114849"/>
              <a:ext cx="5472995" cy="397086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 rot="0">
            <a:off x="8060097" y="4195166"/>
            <a:ext cx="4266013" cy="3890548"/>
            <a:chOff x="8060097" y="4195166"/>
            <a:chExt cx="4266013" cy="389054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5927091" y="2309746"/>
              <a:ext cx="8532025" cy="7781097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>
              <a:off x="8060097" y="4195166"/>
              <a:ext cx="4266013" cy="389054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 rot="0">
            <a:off x="1555938" y="3727258"/>
            <a:ext cx="5472995" cy="935816"/>
            <a:chOff x="1555938" y="3727258"/>
            <a:chExt cx="5472995" cy="93581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 rotWithShape="1">
            <a:blip r:embed="rId21"/>
            <a:stretch>
              <a:fillRect/>
            </a:stretch>
          </p:blipFill>
          <p:spPr>
            <a:xfrm>
              <a:off x="-1180560" y="3295343"/>
              <a:ext cx="10945991" cy="1871632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 rotWithShape="1">
            <a:blip r:embed="rId22"/>
            <a:stretch>
              <a:fillRect/>
            </a:stretch>
          </p:blipFill>
          <p:spPr>
            <a:xfrm>
              <a:off x="1555938" y="3727258"/>
              <a:ext cx="5472995" cy="935816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2669421" y="3834802"/>
            <a:ext cx="2874047" cy="74819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 rot="0">
            <a:off x="8060097" y="3741027"/>
            <a:ext cx="4266013" cy="935816"/>
            <a:chOff x="8060097" y="3741027"/>
            <a:chExt cx="4266013" cy="93581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5927091" y="3309112"/>
              <a:ext cx="8532025" cy="1871632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8060097" y="3741027"/>
              <a:ext cx="4266013" cy="935816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 rotWithShape="1">
          <a:blip r:embed="rId26"/>
          <a:stretch>
            <a:fillRect/>
          </a:stretch>
        </p:blipFill>
        <p:spPr>
          <a:xfrm>
            <a:off x="8607879" y="3833964"/>
            <a:ext cx="2581486" cy="745677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 rotWithShape="1">
          <a:blip r:embed="rId27"/>
          <a:stretch>
            <a:fillRect/>
          </a:stretch>
        </p:blipFill>
        <p:spPr>
          <a:xfrm>
            <a:off x="1352972" y="5036001"/>
            <a:ext cx="5559300" cy="1429648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 rot="0">
            <a:off x="2272937" y="6351810"/>
            <a:ext cx="3769129" cy="96000"/>
            <a:chOff x="2272937" y="6351810"/>
            <a:chExt cx="3769129" cy="96000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2272937" y="6351810"/>
              <a:ext cx="3769129" cy="96000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 rotWithShape="1">
          <a:blip r:embed="rId29"/>
          <a:stretch>
            <a:fillRect/>
          </a:stretch>
        </p:blipFill>
        <p:spPr>
          <a:xfrm>
            <a:off x="2463576" y="6630996"/>
            <a:ext cx="3339206" cy="1256694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 rot="0">
            <a:off x="8308539" y="6289196"/>
            <a:ext cx="3769129" cy="96000"/>
            <a:chOff x="8308539" y="6289196"/>
            <a:chExt cx="3769129" cy="96000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8308539" y="6289196"/>
              <a:ext cx="3769129" cy="96000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 rotWithShape="1">
          <a:blip r:embed="rId31"/>
          <a:stretch>
            <a:fillRect/>
          </a:stretch>
        </p:blipFill>
        <p:spPr>
          <a:xfrm>
            <a:off x="8499178" y="6651650"/>
            <a:ext cx="3158043" cy="1258090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 rotWithShape="1">
          <a:blip r:embed="rId32"/>
          <a:stretch>
            <a:fillRect/>
          </a:stretch>
        </p:blipFill>
        <p:spPr>
          <a:xfrm>
            <a:off x="2224734" y="8610839"/>
            <a:ext cx="11686493" cy="498794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 rot="0">
            <a:off x="1142811" y="776202"/>
            <a:ext cx="749252" cy="176330"/>
            <a:chOff x="1142811" y="776202"/>
            <a:chExt cx="749252" cy="176330"/>
          </a:xfrm>
        </p:grpSpPr>
        <p:grpSp>
          <p:nvGrpSpPr>
            <p:cNvPr id="1023" name="그룹 1023"/>
            <p:cNvGrpSpPr/>
            <p:nvPr/>
          </p:nvGrpSpPr>
          <p:grpSpPr>
            <a:xfrm rot="0">
              <a:off x="1142811" y="776202"/>
              <a:ext cx="176330" cy="176330"/>
              <a:chOff x="1142811" y="776202"/>
              <a:chExt cx="176330" cy="176330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 rotWithShape="1">
              <a:blip r:embed="rId33"/>
              <a:stretch>
                <a:fillRect/>
              </a:stretch>
            </p:blipFill>
            <p:spPr>
              <a:xfrm>
                <a:off x="1142811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 rot="0">
              <a:off x="1429273" y="776202"/>
              <a:ext cx="176330" cy="176330"/>
              <a:chOff x="1429273" y="776202"/>
              <a:chExt cx="176330" cy="176330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 rotWithShape="1">
              <a:blip r:embed="rId34"/>
              <a:stretch>
                <a:fillRect/>
              </a:stretch>
            </p:blipFill>
            <p:spPr>
              <a:xfrm>
                <a:off x="1429273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 rot="0">
              <a:off x="1715734" y="776202"/>
              <a:ext cx="176330" cy="176330"/>
              <a:chOff x="1715734" y="776202"/>
              <a:chExt cx="176330" cy="176330"/>
            </a:xfrm>
          </p:grpSpPr>
          <p:pic>
            <p:nvPicPr>
              <p:cNvPr id="83" name="Object 82"/>
              <p:cNvPicPr>
                <a:picLocks noChangeAspect="1"/>
              </p:cNvPicPr>
              <p:nvPr/>
            </p:nvPicPr>
            <p:blipFill rotWithShape="1">
              <a:blip r:embed="rId35"/>
              <a:stretch>
                <a:fillRect/>
              </a:stretch>
            </p:blipFill>
            <p:spPr>
              <a:xfrm>
                <a:off x="1715734" y="776202"/>
                <a:ext cx="176330" cy="176330"/>
              </a:xfrm>
              <a:prstGeom prst="rect">
                <a:avLst/>
              </a:prstGeom>
            </p:spPr>
          </p:pic>
        </p:grpSp>
      </p:grpSp>
      <p:pic>
        <p:nvPicPr>
          <p:cNvPr id="86" name="Object 85"/>
          <p:cNvPicPr>
            <a:picLocks noChangeAspect="1"/>
          </p:cNvPicPr>
          <p:nvPr/>
        </p:nvPicPr>
        <p:blipFill rotWithShape="1">
          <a:blip r:embed="rId36"/>
          <a:stretch>
            <a:fillRect/>
          </a:stretch>
        </p:blipFill>
        <p:spPr>
          <a:xfrm>
            <a:off x="7274057" y="5095239"/>
            <a:ext cx="4846619" cy="999182"/>
          </a:xfrm>
          <a:prstGeom prst="rect">
            <a:avLst/>
          </a:prstGeom>
        </p:spPr>
      </p:pic>
      <p:pic>
        <p:nvPicPr>
          <p:cNvPr id="1026" name=""/>
          <p:cNvPicPr>
            <a:picLocks noChangeAspect="1"/>
          </p:cNvPicPr>
          <p:nvPr/>
        </p:nvPicPr>
        <p:blipFill rotWithShape="1">
          <a:blip r:embed="rId37"/>
          <a:stretch>
            <a:fillRect/>
          </a:stretch>
        </p:blipFill>
        <p:spPr>
          <a:xfrm>
            <a:off x="12626612" y="4210050"/>
            <a:ext cx="4899389" cy="3676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095" y="533333"/>
            <a:ext cx="17209524" cy="9219048"/>
            <a:chOff x="538095" y="533333"/>
            <a:chExt cx="17209524" cy="92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66667" y="-4076190"/>
              <a:ext cx="34419048" cy="184380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095" y="533333"/>
              <a:ext cx="17209524" cy="92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2857" y="523810"/>
            <a:ext cx="17200000" cy="657143"/>
            <a:chOff x="542857" y="523810"/>
            <a:chExt cx="17200000" cy="6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014250" y="238131"/>
              <a:ext cx="34400000" cy="131428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57" y="523810"/>
              <a:ext cx="17200000" cy="6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85714" y="1915427"/>
            <a:ext cx="14514286" cy="1184275"/>
            <a:chOff x="1885714" y="1915427"/>
            <a:chExt cx="14514286" cy="11842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71429" y="1368839"/>
              <a:ext cx="29028571" cy="236855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5714" y="1915427"/>
              <a:ext cx="14514286" cy="11842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03927" y="2221794"/>
            <a:ext cx="596007" cy="571541"/>
            <a:chOff x="2603927" y="2221794"/>
            <a:chExt cx="596007" cy="57154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3927" y="2221794"/>
              <a:ext cx="596007" cy="57154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10130" y="2042162"/>
            <a:ext cx="11956604" cy="98128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2270925" y="5187266"/>
            <a:ext cx="5160898" cy="8220568"/>
            <a:chOff x="-2270925" y="5187266"/>
            <a:chExt cx="5160898" cy="82205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60000">
              <a:off x="-4823303" y="1105054"/>
              <a:ext cx="10321797" cy="16441137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60000">
              <a:off x="-2270925" y="5187266"/>
              <a:ext cx="5160898" cy="82205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0874" y="8552350"/>
            <a:ext cx="233695" cy="233704"/>
            <a:chOff x="1250874" y="8552350"/>
            <a:chExt cx="233695" cy="23370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0874" y="8552350"/>
              <a:ext cx="233695" cy="2337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767343" y="8419048"/>
            <a:ext cx="1277518" cy="1447619"/>
            <a:chOff x="16767343" y="8419048"/>
            <a:chExt cx="1277518" cy="14476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20000">
              <a:off x="16142482" y="7709136"/>
              <a:ext cx="2555035" cy="2895238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20000">
              <a:off x="16767343" y="8419048"/>
              <a:ext cx="1277518" cy="14476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42811" y="776202"/>
            <a:ext cx="749252" cy="176330"/>
            <a:chOff x="1142811" y="776202"/>
            <a:chExt cx="749252" cy="176330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42811" y="776202"/>
              <a:ext cx="176330" cy="176330"/>
              <a:chOff x="1142811" y="776202"/>
              <a:chExt cx="176330" cy="17633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42811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429273" y="776202"/>
              <a:ext cx="176330" cy="176330"/>
              <a:chOff x="1429273" y="776202"/>
              <a:chExt cx="176330" cy="17633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429273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715734" y="776202"/>
              <a:ext cx="176330" cy="176330"/>
              <a:chOff x="1715734" y="776202"/>
              <a:chExt cx="176330" cy="17633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715734" y="776202"/>
                <a:ext cx="176330" cy="176330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365166" y="5834556"/>
            <a:ext cx="3586919" cy="3586919"/>
            <a:chOff x="3365166" y="5834556"/>
            <a:chExt cx="3586919" cy="358691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65166" y="5834556"/>
              <a:ext cx="3586919" cy="358691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244406" y="3787576"/>
            <a:ext cx="5806426" cy="2710563"/>
            <a:chOff x="2244406" y="3787576"/>
            <a:chExt cx="5806426" cy="271056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44406" y="3787576"/>
              <a:ext cx="5806426" cy="271056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814115" y="4339106"/>
            <a:ext cx="6156983" cy="127555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845095" y="6644202"/>
            <a:ext cx="6171429" cy="2025000"/>
            <a:chOff x="9845095" y="6644202"/>
            <a:chExt cx="6171429" cy="202500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45095" y="6644202"/>
              <a:ext cx="6171429" cy="202500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759876" y="3787576"/>
            <a:ext cx="5806426" cy="2710563"/>
            <a:chOff x="9759876" y="3787576"/>
            <a:chExt cx="5806426" cy="271056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759876" y="3787576"/>
              <a:ext cx="5806426" cy="2710563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613939" y="4635239"/>
            <a:ext cx="4149842" cy="10504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095" y="533333"/>
            <a:ext cx="17209524" cy="9219048"/>
            <a:chOff x="538095" y="533333"/>
            <a:chExt cx="17209524" cy="92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66667" y="-4076190"/>
              <a:ext cx="34419048" cy="184380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095" y="533333"/>
              <a:ext cx="17209524" cy="92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95919" y="6139444"/>
            <a:ext cx="7493877" cy="3622460"/>
            <a:chOff x="5395919" y="6139444"/>
            <a:chExt cx="7493877" cy="36224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5919" y="6139444"/>
              <a:ext cx="7493877" cy="36224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418243" y="3939748"/>
            <a:ext cx="1240087" cy="1918436"/>
            <a:chOff x="15418243" y="3939748"/>
            <a:chExt cx="1240087" cy="191843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418243" y="3939748"/>
              <a:ext cx="815915" cy="181400"/>
              <a:chOff x="15418243" y="3939748"/>
              <a:chExt cx="815915" cy="18140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5418243" y="3939748"/>
                <a:ext cx="815915" cy="84841"/>
                <a:chOff x="15418243" y="3939748"/>
                <a:chExt cx="815915" cy="84841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5418243" y="3939748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5418243" y="4036307"/>
                <a:ext cx="815915" cy="84841"/>
                <a:chOff x="15418243" y="4036307"/>
                <a:chExt cx="815915" cy="84841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5418243" y="4036307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16424635" y="5624481"/>
              <a:ext cx="233695" cy="233704"/>
              <a:chOff x="16424635" y="5624481"/>
              <a:chExt cx="233695" cy="23370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24635" y="5624481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477757" y="2793335"/>
            <a:ext cx="815915" cy="2764626"/>
            <a:chOff x="1477757" y="2793335"/>
            <a:chExt cx="815915" cy="276462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477757" y="2793335"/>
              <a:ext cx="815915" cy="181400"/>
              <a:chOff x="1477757" y="2793335"/>
              <a:chExt cx="815915" cy="181400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477757" y="2793335"/>
                <a:ext cx="815915" cy="84841"/>
                <a:chOff x="1477757" y="2793335"/>
                <a:chExt cx="815915" cy="84841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477757" y="2793335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477757" y="2889893"/>
                <a:ext cx="815915" cy="84841"/>
                <a:chOff x="1477757" y="2889893"/>
                <a:chExt cx="815915" cy="84841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477757" y="2889893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1652019" y="5324257"/>
              <a:ext cx="233695" cy="233704"/>
              <a:chOff x="1652019" y="5324257"/>
              <a:chExt cx="233695" cy="23370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652019" y="5324257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542857" y="523810"/>
            <a:ext cx="17200000" cy="657143"/>
            <a:chOff x="542857" y="523810"/>
            <a:chExt cx="17200000" cy="6571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8014250" y="238131"/>
              <a:ext cx="34400000" cy="1314286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2857" y="523810"/>
              <a:ext cx="17200000" cy="6571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885714" y="1915427"/>
            <a:ext cx="14514286" cy="1184275"/>
            <a:chOff x="1885714" y="1915427"/>
            <a:chExt cx="14514286" cy="118427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5371429" y="1368839"/>
              <a:ext cx="29028571" cy="2368550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85714" y="1915427"/>
              <a:ext cx="14514286" cy="118427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603927" y="2221794"/>
            <a:ext cx="596007" cy="571541"/>
            <a:chOff x="2603927" y="2221794"/>
            <a:chExt cx="596007" cy="57154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03927" y="2221794"/>
              <a:ext cx="596007" cy="571541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780629" y="2042162"/>
            <a:ext cx="7156058" cy="978011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873404" y="5624481"/>
            <a:ext cx="1681171" cy="1681171"/>
            <a:chOff x="6873404" y="5624481"/>
            <a:chExt cx="1681171" cy="168117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73404" y="5624481"/>
              <a:ext cx="1681171" cy="168117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731139" y="5624481"/>
            <a:ext cx="1681171" cy="1681171"/>
            <a:chOff x="9731139" y="5624481"/>
            <a:chExt cx="1681171" cy="16811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31139" y="5624481"/>
              <a:ext cx="1681171" cy="168117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952381" y="7402673"/>
            <a:ext cx="1681171" cy="1681171"/>
            <a:chOff x="4952381" y="7402673"/>
            <a:chExt cx="1681171" cy="168117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52381" y="7402673"/>
              <a:ext cx="1681171" cy="168117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652162" y="7402673"/>
            <a:ext cx="1681171" cy="1681171"/>
            <a:chOff x="11652162" y="7402673"/>
            <a:chExt cx="1681171" cy="168117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652162" y="7402673"/>
              <a:ext cx="1681171" cy="1681171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453550" y="6171915"/>
            <a:ext cx="1699447" cy="592180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7066667" y="7715419"/>
            <a:ext cx="4152381" cy="2056010"/>
            <a:chOff x="7066667" y="7715419"/>
            <a:chExt cx="4152381" cy="205601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80839" y="6608926"/>
              <a:ext cx="8304762" cy="4112020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66667" y="7715419"/>
              <a:ext cx="4152381" cy="2056010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873303" y="8609422"/>
            <a:ext cx="1972534" cy="649768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142811" y="776202"/>
            <a:ext cx="749252" cy="176330"/>
            <a:chOff x="1142811" y="776202"/>
            <a:chExt cx="749252" cy="176330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142811" y="776202"/>
              <a:ext cx="176330" cy="176330"/>
              <a:chOff x="1142811" y="776202"/>
              <a:chExt cx="176330" cy="176330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42811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29273" y="776202"/>
              <a:ext cx="176330" cy="176330"/>
              <a:chOff x="1429273" y="776202"/>
              <a:chExt cx="176330" cy="176330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429273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715734" y="776202"/>
              <a:ext cx="176330" cy="176330"/>
              <a:chOff x="1715734" y="776202"/>
              <a:chExt cx="176330" cy="176330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715734" y="776202"/>
                <a:ext cx="176330" cy="176330"/>
              </a:xfrm>
              <a:prstGeom prst="rect">
                <a:avLst/>
              </a:prstGeom>
            </p:spPr>
          </p:pic>
        </p:grpSp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384635" y="7966930"/>
            <a:ext cx="849944" cy="629349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324048" y="6197204"/>
            <a:ext cx="848892" cy="629699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102806" y="7959007"/>
            <a:ext cx="849594" cy="6293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095" y="533333"/>
            <a:ext cx="17209524" cy="9219048"/>
            <a:chOff x="538095" y="533333"/>
            <a:chExt cx="17209524" cy="92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66667" y="-4076190"/>
              <a:ext cx="34419048" cy="184380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095" y="533333"/>
              <a:ext cx="17209524" cy="92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84948" y="3582454"/>
            <a:ext cx="14115817" cy="4719023"/>
            <a:chOff x="2084948" y="3582454"/>
            <a:chExt cx="14115817" cy="47190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972960" y="1295543"/>
              <a:ext cx="28231635" cy="943804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4948" y="3582454"/>
              <a:ext cx="14115817" cy="47190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17056" y="2431374"/>
            <a:ext cx="1049611" cy="3478440"/>
            <a:chOff x="16017056" y="2431374"/>
            <a:chExt cx="1049611" cy="347844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017056" y="2431374"/>
              <a:ext cx="815915" cy="181400"/>
              <a:chOff x="16017056" y="2431374"/>
              <a:chExt cx="815915" cy="18140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6017056" y="2431374"/>
                <a:ext cx="815915" cy="84841"/>
                <a:chOff x="16017056" y="2431374"/>
                <a:chExt cx="815915" cy="84841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6017056" y="2431374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6017056" y="2527932"/>
                <a:ext cx="815915" cy="84841"/>
                <a:chOff x="16017056" y="2527932"/>
                <a:chExt cx="815915" cy="84841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6017056" y="2527932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16832971" y="5676111"/>
              <a:ext cx="233695" cy="233704"/>
              <a:chOff x="16832971" y="5676111"/>
              <a:chExt cx="233695" cy="23370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832971" y="5676111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542857" y="523810"/>
            <a:ext cx="17200000" cy="657143"/>
            <a:chOff x="542857" y="523810"/>
            <a:chExt cx="17200000" cy="65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8014250" y="238131"/>
              <a:ext cx="34400000" cy="1314286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2857" y="523810"/>
              <a:ext cx="17200000" cy="65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85714" y="1915427"/>
            <a:ext cx="14514286" cy="1184275"/>
            <a:chOff x="1885714" y="1915427"/>
            <a:chExt cx="14514286" cy="118427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5371429" y="1368839"/>
              <a:ext cx="29028571" cy="2368550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85714" y="1915427"/>
              <a:ext cx="14514286" cy="118427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03927" y="2221794"/>
            <a:ext cx="596007" cy="571541"/>
            <a:chOff x="2603927" y="2221794"/>
            <a:chExt cx="596007" cy="57154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03927" y="2221794"/>
              <a:ext cx="596007" cy="57154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80627" y="2042161"/>
            <a:ext cx="10167936" cy="97528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673544" y="2443749"/>
            <a:ext cx="563377" cy="146678"/>
            <a:chOff x="13673544" y="2443749"/>
            <a:chExt cx="563377" cy="14667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13673544" y="2443749"/>
              <a:ext cx="563377" cy="14667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151382" y="5064882"/>
            <a:ext cx="1754378" cy="1754165"/>
            <a:chOff x="8151382" y="5064882"/>
            <a:chExt cx="1754378" cy="1754165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8151382" y="5064882"/>
              <a:ext cx="1754378" cy="1754165"/>
              <a:chOff x="8151382" y="5064882"/>
              <a:chExt cx="1754378" cy="175416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293276" y="4206882"/>
                <a:ext cx="3508756" cy="3508331"/>
              </a:xfrm>
              <a:prstGeom prst="rect">
                <a:avLst/>
              </a:prstGeom>
            </p:spPr>
          </p:pic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51382" y="5064882"/>
                <a:ext cx="1754378" cy="175416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9126037" y="5430982"/>
              <a:ext cx="422350" cy="462250"/>
              <a:chOff x="9126037" y="5430982"/>
              <a:chExt cx="422350" cy="46225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8919456" y="5204451"/>
                <a:ext cx="844701" cy="924500"/>
              </a:xfrm>
              <a:prstGeom prst="rect">
                <a:avLst/>
              </a:prstGeom>
            </p:spPr>
          </p:pic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9126037" y="5430982"/>
                <a:ext cx="422350" cy="462250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142811" y="776202"/>
            <a:ext cx="749252" cy="176330"/>
            <a:chOff x="1142811" y="776202"/>
            <a:chExt cx="749252" cy="176330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142811" y="776202"/>
              <a:ext cx="176330" cy="176330"/>
              <a:chOff x="1142811" y="776202"/>
              <a:chExt cx="176330" cy="176330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142811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429273" y="776202"/>
              <a:ext cx="176330" cy="176330"/>
              <a:chOff x="1429273" y="776202"/>
              <a:chExt cx="176330" cy="176330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429273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15734" y="776202"/>
              <a:ext cx="176330" cy="176330"/>
              <a:chOff x="1715734" y="776202"/>
              <a:chExt cx="176330" cy="176330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715734" y="776202"/>
                <a:ext cx="176330" cy="176330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3980952" y="7909341"/>
            <a:ext cx="10858158" cy="784271"/>
            <a:chOff x="3980952" y="7909341"/>
            <a:chExt cx="10858158" cy="78427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1448126" y="7547370"/>
              <a:ext cx="21716315" cy="1568542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80952" y="7909341"/>
              <a:ext cx="10858158" cy="784271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741208" y="7962551"/>
            <a:ext cx="7498029" cy="763710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302790" y="4611593"/>
            <a:ext cx="990882" cy="3053586"/>
            <a:chOff x="1302790" y="4611593"/>
            <a:chExt cx="990882" cy="305358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477757" y="4611593"/>
              <a:ext cx="815915" cy="181400"/>
              <a:chOff x="1477757" y="4611593"/>
              <a:chExt cx="815915" cy="181400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1477757" y="4611593"/>
                <a:ext cx="815915" cy="84841"/>
                <a:chOff x="1477757" y="4611593"/>
                <a:chExt cx="815915" cy="84841"/>
              </a:xfrm>
            </p:grpSpPr>
            <p:pic>
              <p:nvPicPr>
                <p:cNvPr id="67" name="Object 66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477757" y="4611593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23" name="그룹 1023"/>
              <p:cNvGrpSpPr/>
              <p:nvPr/>
            </p:nvGrpSpPr>
            <p:grpSpPr>
              <a:xfrm>
                <a:off x="1477757" y="4708151"/>
                <a:ext cx="815915" cy="84841"/>
                <a:chOff x="1477757" y="4708151"/>
                <a:chExt cx="815915" cy="84841"/>
              </a:xfrm>
            </p:grpSpPr>
            <p:pic>
              <p:nvPicPr>
                <p:cNvPr id="70" name="Object 69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1477757" y="4708151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4" name="그룹 1024"/>
            <p:cNvGrpSpPr/>
            <p:nvPr/>
          </p:nvGrpSpPr>
          <p:grpSpPr>
            <a:xfrm>
              <a:off x="1302790" y="7431475"/>
              <a:ext cx="233695" cy="233704"/>
              <a:chOff x="1302790" y="7431475"/>
              <a:chExt cx="233695" cy="233704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302790" y="7431475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25" name="그룹 1025"/>
          <p:cNvGrpSpPr/>
          <p:nvPr/>
        </p:nvGrpSpPr>
        <p:grpSpPr>
          <a:xfrm>
            <a:off x="15077967" y="4278552"/>
            <a:ext cx="4367588" cy="9242189"/>
            <a:chOff x="15077967" y="4278552"/>
            <a:chExt cx="4367588" cy="924218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180000">
              <a:off x="12941686" y="-295029"/>
              <a:ext cx="8735177" cy="18484378"/>
            </a:xfrm>
            <a:prstGeom prst="rect">
              <a:avLst/>
            </a:prstGeom>
          </p:spPr>
        </p:pic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80000">
              <a:off x="15077967" y="4278552"/>
              <a:ext cx="4367588" cy="92421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095" y="533333"/>
            <a:ext cx="17209524" cy="9219048"/>
            <a:chOff x="538095" y="533333"/>
            <a:chExt cx="17209524" cy="92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66667" y="-4076190"/>
              <a:ext cx="34419048" cy="184380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095" y="533333"/>
              <a:ext cx="17209524" cy="92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99769" y="3022883"/>
            <a:ext cx="1289754" cy="5318384"/>
            <a:chOff x="15299769" y="3022883"/>
            <a:chExt cx="1289754" cy="531838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299769" y="3022883"/>
              <a:ext cx="815915" cy="181400"/>
              <a:chOff x="15299769" y="3022883"/>
              <a:chExt cx="815915" cy="181400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5299769" y="3022883"/>
                <a:ext cx="815915" cy="84841"/>
                <a:chOff x="15299769" y="3022883"/>
                <a:chExt cx="815915" cy="84841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299769" y="3022883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5299769" y="3119442"/>
                <a:ext cx="815915" cy="84841"/>
                <a:chOff x="15299769" y="3119442"/>
                <a:chExt cx="815915" cy="84841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5299769" y="3119442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16115684" y="8107563"/>
              <a:ext cx="233695" cy="233704"/>
              <a:chOff x="16115684" y="8107563"/>
              <a:chExt cx="233695" cy="2337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115684" y="8107563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355827" y="5499534"/>
              <a:ext cx="233695" cy="233704"/>
              <a:chOff x="16355827" y="5499534"/>
              <a:chExt cx="233695" cy="23370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55827" y="5499534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517437" y="2653775"/>
            <a:ext cx="2032842" cy="5687493"/>
            <a:chOff x="1517437" y="2653775"/>
            <a:chExt cx="2032842" cy="568749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140178" y="2653775"/>
              <a:ext cx="858670" cy="190905"/>
              <a:chOff x="2140178" y="2653775"/>
              <a:chExt cx="858670" cy="190905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2140178" y="2653775"/>
                <a:ext cx="858670" cy="89287"/>
                <a:chOff x="2140178" y="2653775"/>
                <a:chExt cx="858670" cy="89287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140178" y="2653775"/>
                  <a:ext cx="858670" cy="89287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2140178" y="2755393"/>
                <a:ext cx="858670" cy="89287"/>
                <a:chOff x="2140178" y="2755393"/>
                <a:chExt cx="858670" cy="89287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140178" y="2755393"/>
                  <a:ext cx="858670" cy="8928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1517437" y="5576006"/>
              <a:ext cx="233695" cy="233704"/>
              <a:chOff x="1517437" y="5576006"/>
              <a:chExt cx="233695" cy="23370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17437" y="5576006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316584" y="4230169"/>
              <a:ext cx="233695" cy="233704"/>
              <a:chOff x="3316584" y="4230169"/>
              <a:chExt cx="233695" cy="23370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316584" y="4230169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2112759" y="8150362"/>
              <a:ext cx="858670" cy="190905"/>
              <a:chOff x="2112759" y="8150362"/>
              <a:chExt cx="858670" cy="19090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2112759" y="8150362"/>
                <a:ext cx="858670" cy="89287"/>
                <a:chOff x="2112759" y="8150362"/>
                <a:chExt cx="858670" cy="89287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112759" y="8150362"/>
                  <a:ext cx="858670" cy="89287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2112759" y="8251980"/>
                <a:ext cx="858670" cy="89287"/>
                <a:chOff x="2112759" y="8251980"/>
                <a:chExt cx="858670" cy="89287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112759" y="8251980"/>
                  <a:ext cx="858670" cy="89287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165035" y="1934930"/>
            <a:ext cx="8932214" cy="3469770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609524" y="7623005"/>
            <a:ext cx="13066667" cy="1185003"/>
            <a:chOff x="2609524" y="7623005"/>
            <a:chExt cx="13066667" cy="118500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3923810" y="7076080"/>
              <a:ext cx="26133333" cy="2370007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09524" y="7623005"/>
              <a:ext cx="13066667" cy="118500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756991" y="7929560"/>
            <a:ext cx="596374" cy="571893"/>
            <a:chOff x="3756991" y="7929560"/>
            <a:chExt cx="596374" cy="57189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56991" y="7929560"/>
              <a:ext cx="596374" cy="571893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580692" y="7749816"/>
            <a:ext cx="10386079" cy="972598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552381" y="523810"/>
            <a:ext cx="17190476" cy="657143"/>
            <a:chOff x="552381" y="523810"/>
            <a:chExt cx="17190476" cy="657143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-7999965" y="238131"/>
              <a:ext cx="34380952" cy="1314286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52381" y="523810"/>
              <a:ext cx="17190476" cy="657143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52742" y="4448995"/>
            <a:ext cx="6562386" cy="3441617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6906724" y="2386653"/>
            <a:ext cx="761446" cy="464802"/>
            <a:chOff x="6906724" y="2386653"/>
            <a:chExt cx="761446" cy="464802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06724" y="2386653"/>
              <a:ext cx="761446" cy="46480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42811" y="776202"/>
            <a:ext cx="749252" cy="176330"/>
            <a:chOff x="1142811" y="776202"/>
            <a:chExt cx="749252" cy="176330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142811" y="776202"/>
              <a:ext cx="176330" cy="176330"/>
              <a:chOff x="1142811" y="776202"/>
              <a:chExt cx="176330" cy="176330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142811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29273" y="776202"/>
              <a:ext cx="176330" cy="176330"/>
              <a:chOff x="1429273" y="776202"/>
              <a:chExt cx="176330" cy="176330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429273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715734" y="776202"/>
              <a:ext cx="176330" cy="176330"/>
              <a:chOff x="1715734" y="776202"/>
              <a:chExt cx="176330" cy="176330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715734" y="776202"/>
                <a:ext cx="176330" cy="176330"/>
              </a:xfrm>
              <a:prstGeom prst="rect">
                <a:avLst/>
              </a:prstGeom>
            </p:spPr>
          </p:pic>
        </p:grpSp>
      </p:grpSp>
      <p:grpSp>
        <p:nvGrpSpPr>
          <p:cNvPr id="1025" name="그룹 1025"/>
          <p:cNvGrpSpPr/>
          <p:nvPr/>
        </p:nvGrpSpPr>
        <p:grpSpPr>
          <a:xfrm>
            <a:off x="2745292" y="4745142"/>
            <a:ext cx="3559634" cy="3009706"/>
            <a:chOff x="2745292" y="4745142"/>
            <a:chExt cx="3559634" cy="3009706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81846" y="3256659"/>
              <a:ext cx="7119267" cy="6019413"/>
            </a:xfrm>
            <a:prstGeom prst="rect">
              <a:avLst/>
            </a:prstGeom>
          </p:spPr>
        </p:pic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745292" y="4745142"/>
              <a:ext cx="3559634" cy="3009706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0366" y="4725916"/>
            <a:ext cx="3559634" cy="2993802"/>
            <a:chOff x="12040366" y="4725916"/>
            <a:chExt cx="3559634" cy="2993802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276834" y="3245300"/>
              <a:ext cx="7119267" cy="5987604"/>
            </a:xfrm>
            <a:prstGeom prst="rect">
              <a:avLst/>
            </a:prstGeom>
          </p:spPr>
        </p:pic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040366" y="4725916"/>
              <a:ext cx="3559634" cy="2993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Theme</vt:lpstr>
      <vt:lpstr>슬라이드 1</vt:lpstr>
      <vt:lpstr>Slide 2</vt:lpstr>
      <vt:lpstr>Slide 3</vt:lpstr>
      <vt:lpstr>슬라이드 4</vt:lpstr>
      <vt:lpstr>Slide 5</vt:lpstr>
      <vt:lpstr>Slide 6</vt:lpstr>
      <vt:lpstr>Slide 7</vt:lpstr>
      <vt:lpstr>Slide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2022-03-03T18:12:26.000</dcterms:created>
  <dc:creator>officegen</dc:creator>
  <cp:lastModifiedBy>김민재</cp:lastModifiedBy>
  <dcterms:modified xsi:type="dcterms:W3CDTF">2022-03-06T11:45:17.032</dcterms:modified>
  <cp:revision>5</cp:revision>
  <cp:version>1000.0000.01</cp:version>
</cp:coreProperties>
</file>