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Relationship Id="rId20" Type="http://schemas.openxmlformats.org/officeDocument/2006/relationships/image" Target="../media/image65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Relationship Id="rId23" Type="http://schemas.openxmlformats.org/officeDocument/2006/relationships/image" Target="../media/image68.png"/><Relationship Id="rId24" Type="http://schemas.openxmlformats.org/officeDocument/2006/relationships/image" Target="../media/image69.png"/><Relationship Id="rId25" Type="http://schemas.openxmlformats.org/officeDocument/2006/relationships/image" Target="../media/image70.png"/><Relationship Id="rId26" Type="http://schemas.openxmlformats.org/officeDocument/2006/relationships/image" Target="../media/image71.png"/><Relationship Id="rId27" Type="http://schemas.openxmlformats.org/officeDocument/2006/relationships/image" Target="../media/image72.png"/><Relationship Id="rId28" Type="http://schemas.openxmlformats.org/officeDocument/2006/relationships/image" Target="../media/image73.png"/><Relationship Id="rId29" Type="http://schemas.openxmlformats.org/officeDocument/2006/relationships/image" Target="../media/image74.png"/><Relationship Id="rId30" Type="http://schemas.openxmlformats.org/officeDocument/2006/relationships/image" Target="../media/image75.png"/><Relationship Id="rId31" Type="http://schemas.openxmlformats.org/officeDocument/2006/relationships/image" Target="../media/image76.png"/><Relationship Id="rId32" Type="http://schemas.openxmlformats.org/officeDocument/2006/relationships/image" Target="../media/image77.png"/><Relationship Id="rId33" Type="http://schemas.openxmlformats.org/officeDocument/2006/relationships/image" Target="../media/image78.png"/><Relationship Id="rId34" Type="http://schemas.openxmlformats.org/officeDocument/2006/relationships/image" Target="../media/image79.png"/><Relationship Id="rId35" Type="http://schemas.openxmlformats.org/officeDocument/2006/relationships/image" Target="../media/image80.png"/><Relationship Id="rId36" Type="http://schemas.openxmlformats.org/officeDocument/2006/relationships/image" Target="../media/image81.png"/><Relationship Id="rId37" Type="http://schemas.openxmlformats.org/officeDocument/2006/relationships/image" Target="../media/image8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5858" y="7760963"/>
            <a:ext cx="5674004" cy="11950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4768" y="5482673"/>
            <a:ext cx="11056044" cy="32349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26797" y="2372157"/>
            <a:ext cx="4885971" cy="3323847"/>
            <a:chOff x="5426797" y="2372157"/>
            <a:chExt cx="4885971" cy="332384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6797" y="2372157"/>
              <a:ext cx="4885971" cy="33238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43242" y="2458280"/>
            <a:ext cx="4504606" cy="3321442"/>
            <a:chOff x="8743242" y="2458280"/>
            <a:chExt cx="4504606" cy="332144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43242" y="2458280"/>
              <a:ext cx="4504606" cy="33214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5766667"/>
            <a:ext cx="16939683" cy="114286"/>
            <a:chOff x="673016" y="5766667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5766667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30952" y="5766667"/>
            <a:ext cx="7528571" cy="114286"/>
            <a:chOff x="2530952" y="5766667"/>
            <a:chExt cx="7528571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530952" y="5766667"/>
              <a:ext cx="7528571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85714" y="5766667"/>
            <a:ext cx="7533333" cy="114286"/>
            <a:chOff x="8185714" y="5766667"/>
            <a:chExt cx="7533333" cy="1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8185714" y="5766667"/>
              <a:ext cx="7533333" cy="1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8573" y="4333268"/>
            <a:ext cx="3281528" cy="6018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505165" y="2626638"/>
            <a:ext cx="1177506" cy="1177505"/>
            <a:chOff x="14505165" y="2626638"/>
            <a:chExt cx="1177506" cy="117750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05165" y="2626638"/>
              <a:ext cx="1177506" cy="117750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9049" y="4300935"/>
            <a:ext cx="3293547" cy="6156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77144" y="4314706"/>
            <a:ext cx="2898081" cy="6018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747619" y="2292143"/>
            <a:ext cx="2370352" cy="1927619"/>
            <a:chOff x="7747619" y="2292143"/>
            <a:chExt cx="2370352" cy="192761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190352" y="2292143"/>
              <a:ext cx="1927619" cy="1927619"/>
              <a:chOff x="8190352" y="2292143"/>
              <a:chExt cx="1927619" cy="192761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190352" y="2292143"/>
                <a:ext cx="1927619" cy="192761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747619" y="2733816"/>
              <a:ext cx="518410" cy="518411"/>
              <a:chOff x="7747619" y="2733816"/>
              <a:chExt cx="518410" cy="51841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5400000">
                <a:off x="7747619" y="2733816"/>
                <a:ext cx="518410" cy="518411"/>
              </a:xfrm>
              <a:prstGeom prst="rect">
                <a:avLst/>
              </a:prstGeom>
            </p:spPr>
          </p:pic>
        </p:grpSp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58097" y="8035535"/>
            <a:ext cx="3000337" cy="61560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58097" y="8035535"/>
            <a:ext cx="2913423" cy="66763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654691" y="6421750"/>
            <a:ext cx="995379" cy="1211501"/>
            <a:chOff x="8654691" y="6421750"/>
            <a:chExt cx="995379" cy="121150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54691" y="6421750"/>
              <a:ext cx="995379" cy="121150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11430" y="637621"/>
            <a:ext cx="2570003" cy="72022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70613" y="2707762"/>
            <a:ext cx="1658774" cy="1096381"/>
            <a:chOff x="2670613" y="2707762"/>
            <a:chExt cx="1658774" cy="109638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70613" y="2707762"/>
              <a:ext cx="1658774" cy="109638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670613" y="6198114"/>
            <a:ext cx="1658774" cy="1658774"/>
            <a:chOff x="2670613" y="6198114"/>
            <a:chExt cx="1658774" cy="165877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70613" y="6198114"/>
              <a:ext cx="1658774" cy="165877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890442" y="8063073"/>
            <a:ext cx="2123747" cy="6400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422867" y="6449847"/>
            <a:ext cx="1342103" cy="1407041"/>
            <a:chOff x="14422867" y="6449847"/>
            <a:chExt cx="1342103" cy="140704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422867" y="6449847"/>
              <a:ext cx="1342103" cy="1407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9969" y="3564997"/>
            <a:ext cx="10205777" cy="80017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092943" y="3607019"/>
            <a:ext cx="10189329" cy="799697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240" y="628535"/>
            <a:ext cx="2439804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86948" y="3551469"/>
            <a:ext cx="10205777" cy="80558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687084" y="2106968"/>
            <a:ext cx="3205504" cy="2856887"/>
            <a:chOff x="13687084" y="2106968"/>
            <a:chExt cx="3205504" cy="28568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87084" y="2106968"/>
              <a:ext cx="3205504" cy="28568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13611" y="2313509"/>
            <a:ext cx="2705474" cy="2907375"/>
            <a:chOff x="7813611" y="2313509"/>
            <a:chExt cx="2705474" cy="290737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13611" y="2313509"/>
              <a:ext cx="2705474" cy="29073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6627" y="2106968"/>
            <a:ext cx="3503184" cy="3035889"/>
            <a:chOff x="1156627" y="2106968"/>
            <a:chExt cx="3503184" cy="30358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6627" y="2106968"/>
              <a:ext cx="3503184" cy="30358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3101804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703" y="1681876"/>
            <a:ext cx="11010715" cy="11672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9703" y="1352464"/>
            <a:ext cx="11010715" cy="536450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9703" y="5824940"/>
            <a:ext cx="11010715" cy="11672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43" y="5744612"/>
            <a:ext cx="11010715" cy="53164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54662" y="1681876"/>
            <a:ext cx="11010715" cy="116720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54662" y="1352464"/>
            <a:ext cx="11010715" cy="53645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02561" y="6700346"/>
            <a:ext cx="2083104" cy="2325051"/>
            <a:chOff x="9502561" y="6700346"/>
            <a:chExt cx="2083104" cy="232505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02561" y="6700346"/>
              <a:ext cx="2083104" cy="232505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54662" y="5824940"/>
            <a:ext cx="11010715" cy="116720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94905" y="5744612"/>
            <a:ext cx="11010715" cy="53164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0551" y="2693590"/>
            <a:ext cx="2157702" cy="2059989"/>
            <a:chOff x="520551" y="2693590"/>
            <a:chExt cx="2157702" cy="20599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0551" y="2693590"/>
              <a:ext cx="2157702" cy="20599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02561" y="2693590"/>
            <a:ext cx="2083104" cy="2059989"/>
            <a:chOff x="9502561" y="2693590"/>
            <a:chExt cx="2083104" cy="20599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02561" y="2693590"/>
              <a:ext cx="2083104" cy="20599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0551" y="6700346"/>
            <a:ext cx="2157702" cy="2067485"/>
            <a:chOff x="520551" y="6700346"/>
            <a:chExt cx="2157702" cy="20674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0551" y="6700346"/>
              <a:ext cx="2157702" cy="20674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3395"/>
            <a:ext cx="3103175" cy="764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55" y="818569"/>
            <a:ext cx="1592397" cy="3800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70477" y="848036"/>
            <a:ext cx="2888425" cy="42156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52229" y="939162"/>
            <a:ext cx="302855" cy="27691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3016" y="3291258"/>
            <a:ext cx="12406849" cy="114286"/>
            <a:chOff x="673016" y="3291258"/>
            <a:chExt cx="12406849" cy="1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3016" y="3291258"/>
              <a:ext cx="12406849" cy="1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6190" y="3262687"/>
            <a:ext cx="171429" cy="171429"/>
            <a:chOff x="676190" y="3262687"/>
            <a:chExt cx="171429" cy="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190" y="3262687"/>
              <a:ext cx="171429" cy="17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0477" y="3773973"/>
            <a:ext cx="1341205" cy="5714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66667" y="2173860"/>
            <a:ext cx="842530" cy="568061"/>
            <a:chOff x="666667" y="2173860"/>
            <a:chExt cx="842530" cy="56806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6667" y="2173860"/>
              <a:ext cx="842530" cy="5680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55199" y="3262687"/>
            <a:ext cx="171429" cy="171429"/>
            <a:chOff x="6855199" y="3262687"/>
            <a:chExt cx="171429" cy="17142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55199" y="3262687"/>
              <a:ext cx="171429" cy="17142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09486" y="3773973"/>
            <a:ext cx="1385948" cy="61557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603958" y="1900408"/>
            <a:ext cx="1114965" cy="1114965"/>
            <a:chOff x="6603958" y="1900408"/>
            <a:chExt cx="1114965" cy="111496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03958" y="1900408"/>
              <a:ext cx="1114965" cy="11149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976834" y="3262687"/>
            <a:ext cx="171429" cy="171429"/>
            <a:chOff x="12976834" y="3262687"/>
            <a:chExt cx="171429" cy="1714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976834" y="3262687"/>
              <a:ext cx="171429" cy="17142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931121" y="3773973"/>
            <a:ext cx="1394776" cy="61557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737175" y="1950985"/>
            <a:ext cx="1013811" cy="1013811"/>
            <a:chOff x="12737175" y="1950985"/>
            <a:chExt cx="1013811" cy="101381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737175" y="1950985"/>
              <a:ext cx="1013811" cy="101381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657957" y="5629087"/>
            <a:ext cx="466016" cy="35236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-1598891" y="4143204"/>
            <a:ext cx="9087629" cy="196183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-1598891" y="5476933"/>
            <a:ext cx="9087629" cy="196183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587138" y="4143204"/>
            <a:ext cx="9087629" cy="196183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704927" y="4143204"/>
            <a:ext cx="9087629" cy="196183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587138" y="5288045"/>
            <a:ext cx="9087629" cy="271739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704927" y="5476933"/>
            <a:ext cx="9087629" cy="196183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843986" y="5629087"/>
            <a:ext cx="466016" cy="352369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961776" y="5629087"/>
            <a:ext cx="466016" cy="352369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587138" y="7102289"/>
            <a:ext cx="9087629" cy="196183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704927" y="6810663"/>
            <a:ext cx="9087629" cy="196183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855891" y="7297518"/>
            <a:ext cx="466016" cy="352378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4961776" y="6962817"/>
            <a:ext cx="466016" cy="352378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564729" y="8443178"/>
            <a:ext cx="9117508" cy="196183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0704927" y="8144392"/>
            <a:ext cx="9087629" cy="196183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855891" y="8606281"/>
            <a:ext cx="466026" cy="35236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4961776" y="8296546"/>
            <a:ext cx="466016" cy="352369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2536442" y="7010653"/>
            <a:ext cx="587483" cy="35236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-1595717" y="6810663"/>
            <a:ext cx="9087629" cy="19618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5855747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796825" y="-2214977"/>
            <a:ext cx="33879365" cy="157433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6190" y="2331177"/>
            <a:ext cx="16936508" cy="7261388"/>
            <a:chOff x="676190" y="2331177"/>
            <a:chExt cx="16936508" cy="72613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190" y="2331177"/>
              <a:ext cx="16936508" cy="72613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1897" y="7760963"/>
            <a:ext cx="8612680" cy="6844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4767" y="5814013"/>
            <a:ext cx="13068151" cy="26794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76604" y="6252268"/>
            <a:ext cx="576344" cy="576344"/>
            <a:chOff x="15076604" y="6252268"/>
            <a:chExt cx="576344" cy="57634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076604" y="6252268"/>
              <a:ext cx="576344" cy="576344"/>
              <a:chOff x="15076604" y="6252268"/>
              <a:chExt cx="576344" cy="576344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076604" y="6252268"/>
                <a:ext cx="576344" cy="57634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5193175" y="6371381"/>
              <a:ext cx="343202" cy="365098"/>
              <a:chOff x="15193175" y="6371381"/>
              <a:chExt cx="343202" cy="36509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93175" y="6371381"/>
                <a:ext cx="343202" cy="365098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70953" y="2001914"/>
            <a:ext cx="5943807" cy="4019331"/>
            <a:chOff x="6170953" y="2001914"/>
            <a:chExt cx="5943807" cy="401933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170953" y="2001914"/>
              <a:ext cx="5943807" cy="3984757"/>
              <a:chOff x="6170953" y="2001914"/>
              <a:chExt cx="5943807" cy="398475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170953" y="2001914"/>
                <a:ext cx="5943807" cy="39847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372793" y="5975057"/>
              <a:ext cx="5540129" cy="46188"/>
              <a:chOff x="6372793" y="5975057"/>
              <a:chExt cx="5540129" cy="46188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372793" y="5975057"/>
                <a:ext cx="5540129" cy="4618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2022-05-09T16:47:31Z</dcterms:created>
  <dcterms:modified xsi:type="dcterms:W3CDTF">2022-05-09T16:47:31Z</dcterms:modified>
</cp:coreProperties>
</file>