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8769" y="3602969"/>
            <a:ext cx="8887087" cy="29112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6384" y="7427003"/>
            <a:ext cx="5850161" cy="1131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8276" y="-311403"/>
            <a:ext cx="6797173" cy="16865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621" y="1496996"/>
            <a:ext cx="8805031" cy="7291723"/>
            <a:chOff x="4693621" y="1496996"/>
            <a:chExt cx="8805031" cy="72917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621" y="1496996"/>
              <a:ext cx="8805031" cy="729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8276" y="-311403"/>
            <a:ext cx="6797173" cy="16865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15184" y="1090854"/>
            <a:ext cx="8783468" cy="8934412"/>
            <a:chOff x="4715184" y="1090854"/>
            <a:chExt cx="8783468" cy="89344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184" y="1090854"/>
              <a:ext cx="8783468" cy="8934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34784" y="-398486"/>
            <a:ext cx="5609544" cy="21984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67475" y="2246066"/>
            <a:ext cx="11550764" cy="6185200"/>
            <a:chOff x="3367475" y="2246066"/>
            <a:chExt cx="11550764" cy="61852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7475" y="2246066"/>
              <a:ext cx="11550764" cy="6185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34784" y="-398486"/>
            <a:ext cx="5609544" cy="21984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98" y="3007796"/>
            <a:ext cx="9734591" cy="4270123"/>
            <a:chOff x="77898" y="3007796"/>
            <a:chExt cx="9734591" cy="42701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98" y="3007796"/>
              <a:ext cx="9734591" cy="4270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3495" y="3007796"/>
            <a:ext cx="8812219" cy="4270123"/>
            <a:chOff x="9473495" y="3007796"/>
            <a:chExt cx="8812219" cy="42701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3495" y="3007796"/>
              <a:ext cx="8812219" cy="4270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34786" y="-398486"/>
            <a:ext cx="9809058" cy="2247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2255" y="2299509"/>
            <a:ext cx="14821204" cy="3497146"/>
            <a:chOff x="1732255" y="2299509"/>
            <a:chExt cx="14821204" cy="34971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255" y="2299509"/>
              <a:ext cx="14821204" cy="34971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2255" y="6123989"/>
            <a:ext cx="14821204" cy="3658581"/>
            <a:chOff x="1732255" y="6123989"/>
            <a:chExt cx="14821204" cy="36585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2255" y="6123989"/>
              <a:ext cx="14821204" cy="3658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34786" y="-398486"/>
            <a:ext cx="9809058" cy="2247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3398" y="2074693"/>
            <a:ext cx="16178918" cy="6579395"/>
            <a:chOff x="1053398" y="2074693"/>
            <a:chExt cx="16178918" cy="65793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398" y="2074693"/>
              <a:ext cx="16178918" cy="6579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34786" y="-398486"/>
            <a:ext cx="9809058" cy="2247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01761" y="2408967"/>
            <a:ext cx="12082193" cy="1537125"/>
            <a:chOff x="3101761" y="2408967"/>
            <a:chExt cx="12082193" cy="153712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761" y="2408967"/>
              <a:ext cx="12082193" cy="15371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01761" y="4664870"/>
            <a:ext cx="12082193" cy="3766397"/>
            <a:chOff x="3101761" y="4664870"/>
            <a:chExt cx="12082193" cy="3766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1761" y="4664870"/>
              <a:ext cx="12082193" cy="3766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4" y="-366995"/>
            <a:ext cx="8743578" cy="10912147"/>
            <a:chOff x="-285714" y="-366995"/>
            <a:chExt cx="8743578" cy="109121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4" y="-366995"/>
              <a:ext cx="8743578" cy="109121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7" y="-71878"/>
            <a:ext cx="8500990" cy="10371968"/>
            <a:chOff x="-43127" y="-71878"/>
            <a:chExt cx="8500990" cy="103719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3127" y="-71878"/>
              <a:ext cx="8500990" cy="103719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2787" y="2479402"/>
            <a:ext cx="7109035" cy="6171429"/>
            <a:chOff x="10592787" y="2479402"/>
            <a:chExt cx="7109035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2787" y="2479402"/>
              <a:ext cx="7109035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34803" y="5808346"/>
            <a:ext cx="5372844" cy="9783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99540" y="3035567"/>
            <a:ext cx="6413321" cy="21461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0365" y="-470364"/>
            <a:ext cx="11020991" cy="2247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68918" y="2757298"/>
            <a:ext cx="11947879" cy="5921164"/>
            <a:chOff x="3168918" y="2757298"/>
            <a:chExt cx="11947879" cy="592116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918" y="2757298"/>
              <a:ext cx="11947879" cy="5921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0365" y="-470364"/>
            <a:ext cx="11020991" cy="2247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3181" y="2129021"/>
            <a:ext cx="7719677" cy="7655518"/>
            <a:chOff x="1423181" y="2129021"/>
            <a:chExt cx="7719677" cy="76555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181" y="2129021"/>
              <a:ext cx="7719677" cy="7655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2129021"/>
            <a:ext cx="8265948" cy="7669893"/>
            <a:chOff x="9142857" y="2129021"/>
            <a:chExt cx="8265948" cy="7669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129021"/>
              <a:ext cx="8265948" cy="76698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2560384"/>
            <a:ext cx="1580792" cy="4972869"/>
            <a:chOff x="-76831" y="2560384"/>
            <a:chExt cx="1580792" cy="4972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2560384"/>
              <a:ext cx="1580792" cy="4972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5006" y="4157842"/>
            <a:ext cx="4136242" cy="16536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0478" y="3649268"/>
            <a:ext cx="5683642" cy="25156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2019" y="5214738"/>
            <a:ext cx="674727" cy="70607"/>
            <a:chOff x="6622019" y="5214738"/>
            <a:chExt cx="674727" cy="706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620000">
              <a:off x="6622019" y="5214738"/>
              <a:ext cx="674727" cy="70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0365" y="-470364"/>
            <a:ext cx="11020991" cy="2247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70530" y="2343610"/>
            <a:ext cx="8514645" cy="6432276"/>
            <a:chOff x="4770530" y="2343610"/>
            <a:chExt cx="8514645" cy="64322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0530" y="2343610"/>
              <a:ext cx="8514645" cy="6432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7297" y="4259518"/>
            <a:ext cx="10696162" cy="1882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4" y="-366995"/>
            <a:ext cx="8743578" cy="10912147"/>
            <a:chOff x="-285714" y="-366995"/>
            <a:chExt cx="8743578" cy="109121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4" y="-366995"/>
              <a:ext cx="8743578" cy="109121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7" y="-71878"/>
            <a:ext cx="8500990" cy="10371968"/>
            <a:chOff x="-43127" y="-71878"/>
            <a:chExt cx="8500990" cy="103719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3127" y="-71878"/>
              <a:ext cx="8500990" cy="103719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68107" y="2038095"/>
            <a:ext cx="7109035" cy="6171429"/>
            <a:chOff x="9868107" y="2038095"/>
            <a:chExt cx="7109035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8107" y="2038095"/>
              <a:ext cx="7109035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5946" y="5242394"/>
            <a:ext cx="5342854" cy="19994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57724" y="2577118"/>
            <a:ext cx="6886758" cy="1625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7289" y="1453186"/>
            <a:ext cx="15131135" cy="7379343"/>
            <a:chOff x="1577289" y="1453186"/>
            <a:chExt cx="15131135" cy="73793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289" y="1453186"/>
              <a:ext cx="15131135" cy="73793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5778" y="-268276"/>
            <a:ext cx="2945944" cy="16865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4438" y="1424434"/>
            <a:ext cx="15209344" cy="7379343"/>
            <a:chOff x="1624438" y="1424434"/>
            <a:chExt cx="15209344" cy="73793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438" y="1424434"/>
              <a:ext cx="15209344" cy="73793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5778" y="-268276"/>
            <a:ext cx="2945944" cy="16865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6622" y="1445371"/>
            <a:ext cx="15252471" cy="7394973"/>
            <a:chOff x="1516622" y="1445371"/>
            <a:chExt cx="15252471" cy="7394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622" y="1445371"/>
              <a:ext cx="15252471" cy="73949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0773" y="-297027"/>
            <a:ext cx="6405696" cy="1686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4438" y="1410059"/>
            <a:ext cx="15252471" cy="7394973"/>
            <a:chOff x="1624438" y="1410059"/>
            <a:chExt cx="15252471" cy="7394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438" y="1410059"/>
              <a:ext cx="15252471" cy="73949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0773" y="-297027"/>
            <a:ext cx="6405696" cy="16865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4438" y="1445371"/>
            <a:ext cx="15252471" cy="7394973"/>
            <a:chOff x="1624438" y="1445371"/>
            <a:chExt cx="15252471" cy="73949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438" y="1445371"/>
              <a:ext cx="15252471" cy="7394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4" y="-366995"/>
            <a:ext cx="8743578" cy="10912147"/>
            <a:chOff x="-285714" y="-366995"/>
            <a:chExt cx="8743578" cy="109121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4" y="-366995"/>
              <a:ext cx="8743578" cy="109121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7" y="-71878"/>
            <a:ext cx="8500990" cy="10371968"/>
            <a:chOff x="-43127" y="-71878"/>
            <a:chExt cx="8500990" cy="103719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3127" y="-71878"/>
              <a:ext cx="8500990" cy="103719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68107" y="2038095"/>
            <a:ext cx="7109035" cy="6171429"/>
            <a:chOff x="9868107" y="2038095"/>
            <a:chExt cx="7109035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8107" y="2038095"/>
              <a:ext cx="7109035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66994" y="4902689"/>
            <a:ext cx="4846444" cy="25004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4860" y="2594260"/>
            <a:ext cx="6719264" cy="21461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2e4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68276" y="-311403"/>
            <a:ext cx="6797173" cy="16865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9142857" y="1423181"/>
            <a:ext cx="8792992" cy="8039855"/>
            <a:chOff x="9142857" y="1423181"/>
            <a:chExt cx="8792992" cy="80398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42857" y="1423181"/>
              <a:ext cx="8792992" cy="8039855"/>
            </a:xfrm>
            <a:prstGeom prst="rect">
              <a:avLst/>
            </a:prstGeom>
          </p:spPr>
        </p:pic>
      </p:grpSp>
      <p:pic>
        <p:nvPicPr>
          <p:cNvPr id="10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409700"/>
            <a:ext cx="8763000" cy="807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슬라이드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2022-06-09T02:52:49.000</dcterms:created>
  <dc:creator>officegen</dc:creator>
  <cp:lastModifiedBy>김민재</cp:lastModifiedBy>
  <dcterms:modified xsi:type="dcterms:W3CDTF">2022-06-09T09:56:57.754</dcterms:modified>
  <cp:revision>3</cp:revision>
  <cp:version>1000.0000.01</cp:version>
</cp:coreProperties>
</file>