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8769" y="3602969"/>
            <a:ext cx="8725106" cy="29112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6384" y="7427003"/>
            <a:ext cx="5302171" cy="1131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9685" y="5592715"/>
            <a:ext cx="4872682" cy="9687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827" y="3281525"/>
            <a:ext cx="5791339" cy="162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30345" y="1441869"/>
            <a:ext cx="6625025" cy="7401977"/>
            <a:chOff x="5830345" y="1441869"/>
            <a:chExt cx="6625025" cy="74019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0345" y="1441869"/>
              <a:ext cx="6625025" cy="740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9685" y="5592715"/>
            <a:ext cx="4872682" cy="9687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827" y="3281525"/>
            <a:ext cx="5791339" cy="162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56011" y="3369469"/>
            <a:ext cx="11573692" cy="3546777"/>
            <a:chOff x="3356011" y="3369469"/>
            <a:chExt cx="11573692" cy="35467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6011" y="3369469"/>
              <a:ext cx="11573692" cy="3546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7187" y="5563964"/>
            <a:ext cx="4872682" cy="9687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827" y="3281525"/>
            <a:ext cx="5791339" cy="162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02171" y="1292491"/>
            <a:ext cx="9681373" cy="7700732"/>
            <a:chOff x="4302171" y="1292491"/>
            <a:chExt cx="9681373" cy="770073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2171" y="1292491"/>
              <a:ext cx="9681373" cy="7700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7187" y="5563964"/>
            <a:ext cx="4872682" cy="9687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827" y="3281525"/>
            <a:ext cx="5791339" cy="162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89439" y="1597130"/>
            <a:ext cx="10306836" cy="7091455"/>
            <a:chOff x="3989439" y="1597130"/>
            <a:chExt cx="10306836" cy="709145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9439" y="1597130"/>
              <a:ext cx="10306836" cy="7091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7187" y="5563964"/>
            <a:ext cx="4872682" cy="9687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827" y="3281525"/>
            <a:ext cx="5791339" cy="162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42725" y="1572861"/>
            <a:ext cx="10800265" cy="7139993"/>
            <a:chOff x="3742725" y="1572861"/>
            <a:chExt cx="10800265" cy="71399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2725" y="1572861"/>
              <a:ext cx="10800265" cy="71399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7297" y="4259518"/>
            <a:ext cx="10696162" cy="18822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831" y="2560384"/>
            <a:ext cx="1580792" cy="4972869"/>
            <a:chOff x="-76831" y="2560384"/>
            <a:chExt cx="1580792" cy="4972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2560384"/>
              <a:ext cx="1580792" cy="4972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5006" y="4157842"/>
            <a:ext cx="4136242" cy="16536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7980" y="4366236"/>
            <a:ext cx="4151975" cy="16387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22019" y="5214738"/>
            <a:ext cx="674727" cy="70607"/>
            <a:chOff x="6622019" y="5214738"/>
            <a:chExt cx="674727" cy="706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620000">
              <a:off x="6622019" y="5214738"/>
              <a:ext cx="674727" cy="70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85822" y="2057143"/>
            <a:ext cx="11606002" cy="6171429"/>
            <a:chOff x="3085822" y="2057143"/>
            <a:chExt cx="1160600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5822" y="2057143"/>
              <a:ext cx="1160600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184" y="5103946"/>
            <a:ext cx="5143797" cy="14888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4263" y="2692126"/>
            <a:ext cx="7341253" cy="1625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02058" y="-297027"/>
            <a:ext cx="5697630" cy="16865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8819" y="2602181"/>
            <a:ext cx="8096534" cy="16642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7352" y="4826533"/>
            <a:ext cx="11373745" cy="1569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02058" y="-297027"/>
            <a:ext cx="5697630" cy="16865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1360" y="5066600"/>
            <a:ext cx="11434573" cy="21417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5524" y="2386547"/>
            <a:ext cx="8040839" cy="1664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02058" y="-297027"/>
            <a:ext cx="5697630" cy="16865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5524" y="2386547"/>
            <a:ext cx="8040839" cy="16642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085" y="4806552"/>
            <a:ext cx="16924049" cy="2591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02058" y="-297027"/>
            <a:ext cx="5697630" cy="16865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5524" y="2386543"/>
            <a:ext cx="8107506" cy="16642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1853" y="5086580"/>
            <a:ext cx="9777602" cy="2967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85822" y="2057143"/>
            <a:ext cx="11606002" cy="6171429"/>
            <a:chOff x="3085822" y="2057143"/>
            <a:chExt cx="11606002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5822" y="2057143"/>
              <a:ext cx="11606002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685" y="5592715"/>
            <a:ext cx="4872682" cy="9687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827" y="3281525"/>
            <a:ext cx="5791339" cy="1625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9685" y="5592715"/>
            <a:ext cx="4872682" cy="9687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827" y="3281525"/>
            <a:ext cx="5791339" cy="162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95874" y="1832345"/>
            <a:ext cx="13893967" cy="6621025"/>
            <a:chOff x="2195874" y="1832345"/>
            <a:chExt cx="13893967" cy="662102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874" y="1832345"/>
              <a:ext cx="13893967" cy="6621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2022-06-23T17:19:56Z</dcterms:created>
  <dcterms:modified xsi:type="dcterms:W3CDTF">2022-06-23T17:19:56Z</dcterms:modified>
</cp:coreProperties>
</file>