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A"/>
    <a:srgbClr val="ECECEC"/>
    <a:srgbClr val="E6D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68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9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0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0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8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34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2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6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4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374B6F-9A45-C04C-27B5-2CA72E46B3B7}"/>
              </a:ext>
            </a:extLst>
          </p:cNvPr>
          <p:cNvSpPr/>
          <p:nvPr/>
        </p:nvSpPr>
        <p:spPr>
          <a:xfrm>
            <a:off x="0" y="5936672"/>
            <a:ext cx="12192000" cy="75738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구, 백열 전구, 실내, 램프이(가) 표시된 사진&#10;&#10;자동 생성된 설명">
            <a:extLst>
              <a:ext uri="{FF2B5EF4-FFF2-40B4-BE49-F238E27FC236}">
                <a16:creationId xmlns:a16="http://schemas.microsoft.com/office/drawing/2014/main" id="{71A5B685-F4B8-3C66-ABA9-2540C8C2C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79" y1="22235" x2="46379" y2="22235"/>
                        <a14:foregroundMark x1="46995" y1="24424" x2="49153" y2="32373"/>
                        <a14:foregroundMark x1="49307" y1="32488" x2="49307" y2="32488"/>
                        <a14:foregroundMark x1="48536" y1="80991" x2="54854" y2="86636"/>
                        <a14:foregroundMark x1="44838" y1="45507" x2="45763" y2="51498"/>
                        <a14:foregroundMark x1="23575" y1="53456" x2="30046" y2="53456"/>
                        <a14:foregroundMark x1="21418" y1="53802" x2="21418" y2="53802"/>
                        <a14:foregroundMark x1="21418" y1="53802" x2="24499" y2="53917"/>
                        <a14:foregroundMark x1="21572" y1="53571" x2="23575" y2="53571"/>
                        <a14:foregroundMark x1="20339" y1="53226" x2="27119" y2="53802"/>
                        <a14:foregroundMark x1="23421" y1="53111" x2="28814" y2="53802"/>
                        <a14:backgroundMark x1="8783" y1="37097" x2="14330" y2="40323"/>
                        <a14:backgroundMark x1="17257" y1="42281" x2="24037" y2="46429"/>
                      </a14:backgroundRemoval>
                    </a14:imgEffect>
                  </a14:imgLayer>
                </a14:imgProps>
              </a:ext>
            </a:extLst>
          </a:blip>
          <a:srcRect l="9251" t="7902" r="24654" b="5748"/>
          <a:stretch/>
        </p:blipFill>
        <p:spPr>
          <a:xfrm>
            <a:off x="7682016" y="672725"/>
            <a:ext cx="3445163" cy="6021329"/>
          </a:xfrm>
          <a:prstGeom prst="rect">
            <a:avLst/>
          </a:prstGeom>
          <a:effectLst>
            <a:innerShdw blurRad="139700" dist="50800" dir="5400000">
              <a:prstClr val="black">
                <a:alpha val="37000"/>
              </a:prstClr>
            </a:inn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78573F-6402-4491-B05E-F8B991426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7" b="89897" l="5199" r="96606">
                        <a14:foregroundMark x1="10542" y1="20000" x2="10542" y2="20000"/>
                        <a14:foregroundMark x1="5199" y1="28247" x2="5199" y2="28247"/>
                        <a14:foregroundMark x1="34946" y1="62887" x2="34946" y2="62887"/>
                        <a14:foregroundMark x1="41661" y1="60825" x2="41661" y2="60825"/>
                        <a14:foregroundMark x1="24188" y1="60412" x2="24188" y2="60412"/>
                        <a14:foregroundMark x1="25632" y1="25979" x2="25632" y2="25979"/>
                        <a14:foregroundMark x1="29819" y1="25773" x2="29819" y2="25773"/>
                        <a14:foregroundMark x1="35379" y1="27629" x2="35379" y2="27629"/>
                        <a14:foregroundMark x1="32563" y1="29072" x2="32563" y2="29072"/>
                        <a14:foregroundMark x1="36534" y1="29485" x2="36534" y2="29485"/>
                        <a14:foregroundMark x1="37762" y1="26804" x2="37762" y2="26804"/>
                        <a14:foregroundMark x1="42310" y1="22268" x2="42310" y2="22268"/>
                        <a14:foregroundMark x1="48014" y1="25979" x2="48014" y2="25979"/>
                        <a14:foregroundMark x1="53285" y1="25979" x2="53285" y2="25979"/>
                        <a14:foregroundMark x1="36462" y1="16907" x2="36462" y2="16907"/>
                        <a14:foregroundMark x1="29964" y1="16701" x2="29964" y2="16701"/>
                        <a14:foregroundMark x1="40722" y1="29691" x2="40722" y2="29691"/>
                        <a14:foregroundMark x1="32274" y1="30309" x2="32274" y2="30309"/>
                        <a14:foregroundMark x1="32491" y1="30103" x2="32491" y2="30103"/>
                        <a14:foregroundMark x1="35379" y1="21856" x2="35379" y2="21856"/>
                        <a14:foregroundMark x1="32780" y1="22268" x2="32780" y2="22268"/>
                        <a14:foregroundMark x1="35307" y1="30309" x2="35307" y2="30309"/>
                        <a14:foregroundMark x1="36606" y1="30309" x2="36606" y2="30309"/>
                        <a14:foregroundMark x1="36606" y1="30515" x2="36606" y2="30515"/>
                        <a14:foregroundMark x1="36751" y1="30309" x2="36751" y2="30309"/>
                        <a14:foregroundMark x1="39422" y1="30722" x2="39422" y2="30722"/>
                        <a14:foregroundMark x1="50397" y1="29691" x2="50397" y2="29691"/>
                        <a14:foregroundMark x1="51047" y1="25361" x2="51047" y2="25361"/>
                        <a14:foregroundMark x1="48375" y1="64742" x2="48375" y2="64742"/>
                        <a14:foregroundMark x1="35957" y1="68247" x2="35957" y2="68247"/>
                        <a14:foregroundMark x1="25632" y1="48247" x2="25632" y2="48247"/>
                        <a14:foregroundMark x1="17329" y1="58144" x2="17329" y2="58144"/>
                        <a14:foregroundMark x1="17184" y1="59588" x2="17184" y2="59588"/>
                        <a14:foregroundMark x1="33718" y1="84124" x2="33718" y2="84124"/>
                        <a14:foregroundMark x1="56173" y1="88660" x2="56173" y2="88660"/>
                        <a14:foregroundMark x1="50253" y1="90309" x2="50253" y2="90309"/>
                        <a14:foregroundMark x1="43249" y1="89897" x2="43249" y2="89897"/>
                        <a14:foregroundMark x1="37978" y1="84742" x2="37978" y2="84742"/>
                        <a14:foregroundMark x1="24188" y1="68454" x2="24188" y2="68454"/>
                        <a14:foregroundMark x1="27148" y1="47835" x2="27148" y2="47835"/>
                        <a14:foregroundMark x1="44477" y1="68660" x2="44477" y2="68660"/>
                        <a14:foregroundMark x1="90903" y1="32165" x2="90903" y2="32165"/>
                        <a14:foregroundMark x1="91408" y1="61237" x2="91408" y2="61237"/>
                        <a14:foregroundMark x1="92347" y1="40619" x2="92347" y2="40619"/>
                        <a14:foregroundMark x1="93430" y1="65567" x2="93430" y2="65567"/>
                        <a14:foregroundMark x1="94440" y1="25361" x2="94440" y2="25361"/>
                        <a14:foregroundMark x1="95523" y1="62268" x2="95523" y2="62268"/>
                        <a14:foregroundMark x1="96606" y1="26804" x2="96606" y2="26804"/>
                        <a14:foregroundMark x1="45054" y1="24948" x2="45054" y2="24948"/>
                        <a14:foregroundMark x1="54007" y1="55258" x2="54007" y2="55258"/>
                        <a14:foregroundMark x1="55740" y1="63505" x2="55740" y2="63505"/>
                        <a14:foregroundMark x1="56029" y1="61856" x2="56029" y2="61856"/>
                        <a14:foregroundMark x1="54585" y1="68866" x2="54585" y2="68866"/>
                        <a14:foregroundMark x1="9675" y1="69485" x2="9675" y2="69485"/>
                        <a14:foregroundMark x1="65487" y1="84124" x2="65487" y2="84124"/>
                        <a14:foregroundMark x1="73935" y1="84536" x2="73935" y2="84536"/>
                        <a14:foregroundMark x1="42094" y1="69072" x2="42094" y2="69072"/>
                        <a14:backgroundMark x1="59278" y1="63093" x2="63249" y2="73814"/>
                        <a14:backgroundMark x1="75162" y1="75464" x2="78412" y2="65155"/>
                        <a14:backgroundMark x1="69819" y1="45773" x2="70975" y2="35670"/>
                        <a14:backgroundMark x1="81444" y1="37938" x2="81805" y2="32784"/>
                        <a14:backgroundMark x1="79061" y1="18144" x2="78628" y2="9278"/>
                        <a14:backgroundMark x1="77545" y1="21856" x2="76895" y2="167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3019" y="988126"/>
            <a:ext cx="5544457" cy="19415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52D2B5-DBEE-0829-6B1F-5A43229713E5}"/>
              </a:ext>
            </a:extLst>
          </p:cNvPr>
          <p:cNvSpPr txBox="1"/>
          <p:nvPr/>
        </p:nvSpPr>
        <p:spPr>
          <a:xfrm>
            <a:off x="2117508" y="414865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CF91D-23F2-2CBB-E538-9FD46B717DCF}"/>
              </a:ext>
            </a:extLst>
          </p:cNvPr>
          <p:cNvSpPr txBox="1"/>
          <p:nvPr/>
        </p:nvSpPr>
        <p:spPr>
          <a:xfrm>
            <a:off x="4053994" y="414865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부팀장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E4DEA1-4EC4-F80A-1EF0-5CFBD729E562}"/>
              </a:ext>
            </a:extLst>
          </p:cNvPr>
          <p:cNvSpPr txBox="1"/>
          <p:nvPr/>
        </p:nvSpPr>
        <p:spPr>
          <a:xfrm>
            <a:off x="2499692" y="410249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민재홍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72F715-E7DD-ED6F-D15D-055D603EB98D}"/>
              </a:ext>
            </a:extLst>
          </p:cNvPr>
          <p:cNvSpPr txBox="1"/>
          <p:nvPr/>
        </p:nvSpPr>
        <p:spPr>
          <a:xfrm>
            <a:off x="4577245" y="410249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박세아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19D69-E153-88DE-A246-E351AF690A78}"/>
              </a:ext>
            </a:extLst>
          </p:cNvPr>
          <p:cNvSpPr txBox="1"/>
          <p:nvPr/>
        </p:nvSpPr>
        <p:spPr>
          <a:xfrm>
            <a:off x="1680237" y="501497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권웅진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A4ED39-7C37-BBDB-7776-8CE1D7C222FE}"/>
              </a:ext>
            </a:extLst>
          </p:cNvPr>
          <p:cNvSpPr txBox="1"/>
          <p:nvPr/>
        </p:nvSpPr>
        <p:spPr>
          <a:xfrm>
            <a:off x="5629886" y="502864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김서경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5FBFD-5A7D-2A56-0F68-DAC9BB19DF38}"/>
              </a:ext>
            </a:extLst>
          </p:cNvPr>
          <p:cNvSpPr txBox="1"/>
          <p:nvPr/>
        </p:nvSpPr>
        <p:spPr>
          <a:xfrm>
            <a:off x="3633175" y="50278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오현성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F35F8-21DC-B19D-557E-ADA0E74D461C}"/>
              </a:ext>
            </a:extLst>
          </p:cNvPr>
          <p:cNvSpPr txBox="1"/>
          <p:nvPr/>
        </p:nvSpPr>
        <p:spPr>
          <a:xfrm>
            <a:off x="5215430" y="5061136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팀원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D872CC-6CD0-1AD6-8177-A76B5BED6FBA}"/>
              </a:ext>
            </a:extLst>
          </p:cNvPr>
          <p:cNvSpPr txBox="1"/>
          <p:nvPr/>
        </p:nvSpPr>
        <p:spPr>
          <a:xfrm>
            <a:off x="1246164" y="5045748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팀원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E95CE2-D946-A317-2905-D4384746D0F3}"/>
              </a:ext>
            </a:extLst>
          </p:cNvPr>
          <p:cNvSpPr txBox="1"/>
          <p:nvPr/>
        </p:nvSpPr>
        <p:spPr>
          <a:xfrm>
            <a:off x="3225699" y="5045748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258844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D869A1-9A8D-4CAC-1CAD-ABDF982573DD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rgbClr val="ECECEC">
                <a:alpha val="53000"/>
              </a:srgbClr>
            </a:solidFill>
            <a:ln>
              <a:solidFill>
                <a:srgbClr val="E6DBD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0336FDF-EDC5-D46C-5A88-22FBC914C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7" b="89897" l="5199" r="96606">
                          <a14:foregroundMark x1="10542" y1="20000" x2="10542" y2="20000"/>
                          <a14:foregroundMark x1="5199" y1="28247" x2="5199" y2="28247"/>
                          <a14:foregroundMark x1="34946" y1="62887" x2="34946" y2="62887"/>
                          <a14:foregroundMark x1="41661" y1="60825" x2="41661" y2="60825"/>
                          <a14:foregroundMark x1="24188" y1="60412" x2="24188" y2="60412"/>
                          <a14:foregroundMark x1="25632" y1="25979" x2="25632" y2="25979"/>
                          <a14:foregroundMark x1="29819" y1="25773" x2="29819" y2="25773"/>
                          <a14:foregroundMark x1="35379" y1="27629" x2="35379" y2="27629"/>
                          <a14:foregroundMark x1="32563" y1="29072" x2="32563" y2="29072"/>
                          <a14:foregroundMark x1="36534" y1="29485" x2="36534" y2="29485"/>
                          <a14:foregroundMark x1="37762" y1="26804" x2="37762" y2="26804"/>
                          <a14:foregroundMark x1="42310" y1="22268" x2="42310" y2="22268"/>
                          <a14:foregroundMark x1="48014" y1="25979" x2="48014" y2="25979"/>
                          <a14:foregroundMark x1="53285" y1="25979" x2="53285" y2="25979"/>
                          <a14:foregroundMark x1="36462" y1="16907" x2="36462" y2="16907"/>
                          <a14:foregroundMark x1="29964" y1="16701" x2="29964" y2="16701"/>
                          <a14:foregroundMark x1="40722" y1="29691" x2="40722" y2="29691"/>
                          <a14:foregroundMark x1="32274" y1="30309" x2="32274" y2="30309"/>
                          <a14:foregroundMark x1="32491" y1="30103" x2="32491" y2="30103"/>
                          <a14:foregroundMark x1="35379" y1="21856" x2="35379" y2="21856"/>
                          <a14:foregroundMark x1="32780" y1="22268" x2="32780" y2="22268"/>
                          <a14:foregroundMark x1="35307" y1="30309" x2="35307" y2="30309"/>
                          <a14:foregroundMark x1="36606" y1="30309" x2="36606" y2="30309"/>
                          <a14:foregroundMark x1="36606" y1="30515" x2="36606" y2="30515"/>
                          <a14:foregroundMark x1="36751" y1="30309" x2="36751" y2="30309"/>
                          <a14:foregroundMark x1="39422" y1="30722" x2="39422" y2="30722"/>
                          <a14:foregroundMark x1="50397" y1="29691" x2="50397" y2="29691"/>
                          <a14:foregroundMark x1="51047" y1="25361" x2="51047" y2="25361"/>
                          <a14:foregroundMark x1="48375" y1="64742" x2="48375" y2="64742"/>
                          <a14:foregroundMark x1="35957" y1="68247" x2="35957" y2="68247"/>
                          <a14:foregroundMark x1="25632" y1="48247" x2="25632" y2="48247"/>
                          <a14:foregroundMark x1="17329" y1="58144" x2="17329" y2="58144"/>
                          <a14:foregroundMark x1="17184" y1="59588" x2="17184" y2="59588"/>
                          <a14:foregroundMark x1="33718" y1="84124" x2="33718" y2="84124"/>
                          <a14:foregroundMark x1="56173" y1="88660" x2="56173" y2="88660"/>
                          <a14:foregroundMark x1="50253" y1="90309" x2="50253" y2="90309"/>
                          <a14:foregroundMark x1="43249" y1="89897" x2="43249" y2="89897"/>
                          <a14:foregroundMark x1="37978" y1="84742" x2="37978" y2="84742"/>
                          <a14:foregroundMark x1="24188" y1="68454" x2="24188" y2="68454"/>
                          <a14:foregroundMark x1="27148" y1="47835" x2="27148" y2="47835"/>
                          <a14:foregroundMark x1="44477" y1="68660" x2="44477" y2="68660"/>
                          <a14:foregroundMark x1="90903" y1="32165" x2="90903" y2="32165"/>
                          <a14:foregroundMark x1="91408" y1="61237" x2="91408" y2="61237"/>
                          <a14:foregroundMark x1="92347" y1="40619" x2="92347" y2="40619"/>
                          <a14:foregroundMark x1="93430" y1="65567" x2="93430" y2="65567"/>
                          <a14:foregroundMark x1="94440" y1="25361" x2="94440" y2="25361"/>
                          <a14:foregroundMark x1="95523" y1="62268" x2="95523" y2="62268"/>
                          <a14:foregroundMark x1="96606" y1="26804" x2="96606" y2="26804"/>
                          <a14:foregroundMark x1="45054" y1="24948" x2="45054" y2="24948"/>
                          <a14:foregroundMark x1="54007" y1="55258" x2="54007" y2="55258"/>
                          <a14:foregroundMark x1="55740" y1="63505" x2="55740" y2="63505"/>
                          <a14:foregroundMark x1="56029" y1="61856" x2="56029" y2="61856"/>
                          <a14:foregroundMark x1="54585" y1="68866" x2="54585" y2="68866"/>
                          <a14:foregroundMark x1="9675" y1="69485" x2="9675" y2="69485"/>
                          <a14:foregroundMark x1="65487" y1="84124" x2="65487" y2="84124"/>
                          <a14:foregroundMark x1="73935" y1="84536" x2="73935" y2="84536"/>
                          <a14:foregroundMark x1="42094" y1="69072" x2="42094" y2="69072"/>
                          <a14:backgroundMark x1="59278" y1="63093" x2="63249" y2="73814"/>
                          <a14:backgroundMark x1="75162" y1="75464" x2="78412" y2="65155"/>
                          <a14:backgroundMark x1="69819" y1="45773" x2="70975" y2="35670"/>
                          <a14:backgroundMark x1="81444" y1="37938" x2="81805" y2="32784"/>
                          <a14:backgroundMark x1="79061" y1="18144" x2="78628" y2="9278"/>
                          <a14:backgroundMark x1="77545" y1="21856" x2="76895" y2="1670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741" y="299969"/>
              <a:ext cx="2069802" cy="724804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BB3816-2BE0-4D79-832B-64F136836CAF}"/>
                </a:ext>
              </a:extLst>
            </p:cNvPr>
            <p:cNvCxnSpPr/>
            <p:nvPr/>
          </p:nvCxnSpPr>
          <p:spPr>
            <a:xfrm>
              <a:off x="2761673" y="905164"/>
              <a:ext cx="8774545" cy="0"/>
            </a:xfrm>
            <a:prstGeom prst="line">
              <a:avLst/>
            </a:prstGeom>
            <a:ln w="28575" cmpd="dbl">
              <a:solidFill>
                <a:srgbClr val="4C4C4A">
                  <a:alpha val="75000"/>
                </a:srgbClr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247804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45" y="1227699"/>
            <a:ext cx="3832261" cy="1890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7845444" y="3758468"/>
            <a:ext cx="3832261" cy="1783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45444" y="4049978"/>
            <a:ext cx="383226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Bootstrap</a:t>
            </a:r>
            <a:r>
              <a:rPr lang="ko-KR" altLang="en-US" sz="1200" dirty="0" smtClean="0"/>
              <a:t>의 내비게이션 바를 이용하여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페이지 상단에 메뉴를 만들고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Javascript</a:t>
            </a:r>
            <a:r>
              <a:rPr lang="ko-KR" altLang="en-US" sz="1200" dirty="0" smtClean="0"/>
              <a:t>를 이용하여 화면이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스크롤 되었을 때 내비게이션 바가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잠시 사라지고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좀 더 스크롤 되었을 때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다시 나타나도록 함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71741" y="1227699"/>
            <a:ext cx="4643604" cy="665811"/>
            <a:chOff x="371741" y="1227699"/>
            <a:chExt cx="4643604" cy="665811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41" y="1227699"/>
              <a:ext cx="4643604" cy="665811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471055" y="1256145"/>
              <a:ext cx="4424218" cy="37869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1741" y="3092657"/>
            <a:ext cx="4643604" cy="665811"/>
            <a:chOff x="371741" y="3092657"/>
            <a:chExt cx="4643604" cy="66581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41" y="3092657"/>
              <a:ext cx="4643604" cy="665811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471055" y="3196536"/>
              <a:ext cx="4424218" cy="37869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1741" y="4957616"/>
            <a:ext cx="4643604" cy="665811"/>
            <a:chOff x="371741" y="4957616"/>
            <a:chExt cx="4643604" cy="665811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41" y="4957616"/>
              <a:ext cx="4643604" cy="665811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471055" y="4993828"/>
              <a:ext cx="4424218" cy="37869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아래쪽 화살표 38"/>
          <p:cNvSpPr/>
          <p:nvPr/>
        </p:nvSpPr>
        <p:spPr>
          <a:xfrm>
            <a:off x="2531906" y="2294775"/>
            <a:ext cx="323273" cy="45258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2531905" y="4109703"/>
            <a:ext cx="323273" cy="45258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0456" y="1228491"/>
            <a:ext cx="2559878" cy="43949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FDD8B6E-0284-5F44-1C5F-D55C635A3CCA}"/>
              </a:ext>
            </a:extLst>
          </p:cNvPr>
          <p:cNvSpPr txBox="1"/>
          <p:nvPr/>
        </p:nvSpPr>
        <p:spPr>
          <a:xfrm>
            <a:off x="2926841" y="442452"/>
            <a:ext cx="856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300" dirty="0" err="1" smtClean="0">
                <a:solidFill>
                  <a:srgbClr val="4C4C4A"/>
                </a:solidFill>
              </a:rPr>
              <a:t>BobbyRay’s</a:t>
            </a:r>
            <a:r>
              <a:rPr lang="en-US" altLang="ko-KR" sz="1600" b="1" spc="300" dirty="0" smtClean="0">
                <a:solidFill>
                  <a:srgbClr val="4C4C4A"/>
                </a:solidFill>
              </a:rPr>
              <a:t> Guns and Things</a:t>
            </a:r>
            <a:r>
              <a:rPr lang="en-US" altLang="ko-KR" sz="2400" b="1" spc="300" dirty="0" smtClean="0">
                <a:solidFill>
                  <a:srgbClr val="4C4C4A"/>
                </a:solidFill>
              </a:rPr>
              <a:t> </a:t>
            </a:r>
            <a:r>
              <a:rPr lang="ko-KR" altLang="en-US" sz="2400" b="1" spc="300" dirty="0">
                <a:solidFill>
                  <a:srgbClr val="4C4C4A"/>
                </a:solidFill>
              </a:rPr>
              <a:t>웹페이지 </a:t>
            </a:r>
            <a:r>
              <a:rPr lang="ko-KR" altLang="en-US" sz="2400" b="1" spc="300" dirty="0" err="1">
                <a:solidFill>
                  <a:srgbClr val="4C4C4A"/>
                </a:solidFill>
              </a:rPr>
              <a:t>코드리뷰</a:t>
            </a:r>
            <a:r>
              <a:rPr lang="ko-KR" altLang="en-US" sz="2400" b="1" spc="300" dirty="0">
                <a:solidFill>
                  <a:srgbClr val="4C4C4A"/>
                </a:solidFill>
              </a:rPr>
              <a:t> </a:t>
            </a:r>
            <a:r>
              <a:rPr lang="en-US" altLang="ko-KR" sz="1200" b="1" dirty="0" smtClean="0">
                <a:solidFill>
                  <a:srgbClr val="4C4C4A"/>
                </a:solidFill>
              </a:rPr>
              <a:t>[</a:t>
            </a:r>
            <a:r>
              <a:rPr lang="en-US" altLang="ko-KR" sz="1200" b="1" dirty="0" err="1" smtClean="0">
                <a:solidFill>
                  <a:srgbClr val="4C4C4A"/>
                </a:solidFill>
              </a:rPr>
              <a:t>Gwon-Woong-Jin</a:t>
            </a:r>
            <a:r>
              <a:rPr lang="en-US" altLang="ko-KR" sz="1200" b="1" dirty="0" smtClean="0">
                <a:solidFill>
                  <a:srgbClr val="4C4C4A"/>
                </a:solidFill>
              </a:rPr>
              <a:t>]</a:t>
            </a:r>
            <a:endParaRPr lang="ko-KR" altLang="en-US" sz="2400" b="1" dirty="0">
              <a:solidFill>
                <a:srgbClr val="4C4C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4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37C4A6F-5D4D-635E-1EEB-77BD12EE985B}"/>
              </a:ext>
            </a:extLst>
          </p:cNvPr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D869A1-9A8D-4CAC-1CAD-ABDF982573DD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rgbClr val="ECECEC">
                <a:alpha val="53000"/>
              </a:srgbClr>
            </a:solidFill>
            <a:ln>
              <a:solidFill>
                <a:srgbClr val="E6DBD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0336FDF-EDC5-D46C-5A88-22FBC914C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7" b="89897" l="5199" r="96606">
                          <a14:foregroundMark x1="10542" y1="20000" x2="10542" y2="20000"/>
                          <a14:foregroundMark x1="5199" y1="28247" x2="5199" y2="28247"/>
                          <a14:foregroundMark x1="34946" y1="62887" x2="34946" y2="62887"/>
                          <a14:foregroundMark x1="41661" y1="60825" x2="41661" y2="60825"/>
                          <a14:foregroundMark x1="24188" y1="60412" x2="24188" y2="60412"/>
                          <a14:foregroundMark x1="25632" y1="25979" x2="25632" y2="25979"/>
                          <a14:foregroundMark x1="29819" y1="25773" x2="29819" y2="25773"/>
                          <a14:foregroundMark x1="35379" y1="27629" x2="35379" y2="27629"/>
                          <a14:foregroundMark x1="32563" y1="29072" x2="32563" y2="29072"/>
                          <a14:foregroundMark x1="36534" y1="29485" x2="36534" y2="29485"/>
                          <a14:foregroundMark x1="37762" y1="26804" x2="37762" y2="26804"/>
                          <a14:foregroundMark x1="42310" y1="22268" x2="42310" y2="22268"/>
                          <a14:foregroundMark x1="48014" y1="25979" x2="48014" y2="25979"/>
                          <a14:foregroundMark x1="53285" y1="25979" x2="53285" y2="25979"/>
                          <a14:foregroundMark x1="36462" y1="16907" x2="36462" y2="16907"/>
                          <a14:foregroundMark x1="29964" y1="16701" x2="29964" y2="16701"/>
                          <a14:foregroundMark x1="40722" y1="29691" x2="40722" y2="29691"/>
                          <a14:foregroundMark x1="32274" y1="30309" x2="32274" y2="30309"/>
                          <a14:foregroundMark x1="32491" y1="30103" x2="32491" y2="30103"/>
                          <a14:foregroundMark x1="35379" y1="21856" x2="35379" y2="21856"/>
                          <a14:foregroundMark x1="32780" y1="22268" x2="32780" y2="22268"/>
                          <a14:foregroundMark x1="35307" y1="30309" x2="35307" y2="30309"/>
                          <a14:foregroundMark x1="36606" y1="30309" x2="36606" y2="30309"/>
                          <a14:foregroundMark x1="36606" y1="30515" x2="36606" y2="30515"/>
                          <a14:foregroundMark x1="36751" y1="30309" x2="36751" y2="30309"/>
                          <a14:foregroundMark x1="39422" y1="30722" x2="39422" y2="30722"/>
                          <a14:foregroundMark x1="50397" y1="29691" x2="50397" y2="29691"/>
                          <a14:foregroundMark x1="51047" y1="25361" x2="51047" y2="25361"/>
                          <a14:foregroundMark x1="48375" y1="64742" x2="48375" y2="64742"/>
                          <a14:foregroundMark x1="35957" y1="68247" x2="35957" y2="68247"/>
                          <a14:foregroundMark x1="25632" y1="48247" x2="25632" y2="48247"/>
                          <a14:foregroundMark x1="17329" y1="58144" x2="17329" y2="58144"/>
                          <a14:foregroundMark x1="17184" y1="59588" x2="17184" y2="59588"/>
                          <a14:foregroundMark x1="33718" y1="84124" x2="33718" y2="84124"/>
                          <a14:foregroundMark x1="56173" y1="88660" x2="56173" y2="88660"/>
                          <a14:foregroundMark x1="50253" y1="90309" x2="50253" y2="90309"/>
                          <a14:foregroundMark x1="43249" y1="89897" x2="43249" y2="89897"/>
                          <a14:foregroundMark x1="37978" y1="84742" x2="37978" y2="84742"/>
                          <a14:foregroundMark x1="24188" y1="68454" x2="24188" y2="68454"/>
                          <a14:foregroundMark x1="27148" y1="47835" x2="27148" y2="47835"/>
                          <a14:foregroundMark x1="44477" y1="68660" x2="44477" y2="68660"/>
                          <a14:foregroundMark x1="90903" y1="32165" x2="90903" y2="32165"/>
                          <a14:foregroundMark x1="91408" y1="61237" x2="91408" y2="61237"/>
                          <a14:foregroundMark x1="92347" y1="40619" x2="92347" y2="40619"/>
                          <a14:foregroundMark x1="93430" y1="65567" x2="93430" y2="65567"/>
                          <a14:foregroundMark x1="94440" y1="25361" x2="94440" y2="25361"/>
                          <a14:foregroundMark x1="95523" y1="62268" x2="95523" y2="62268"/>
                          <a14:foregroundMark x1="96606" y1="26804" x2="96606" y2="26804"/>
                          <a14:foregroundMark x1="45054" y1="24948" x2="45054" y2="24948"/>
                          <a14:foregroundMark x1="54007" y1="55258" x2="54007" y2="55258"/>
                          <a14:foregroundMark x1="55740" y1="63505" x2="55740" y2="63505"/>
                          <a14:foregroundMark x1="56029" y1="61856" x2="56029" y2="61856"/>
                          <a14:foregroundMark x1="54585" y1="68866" x2="54585" y2="68866"/>
                          <a14:foregroundMark x1="9675" y1="69485" x2="9675" y2="69485"/>
                          <a14:foregroundMark x1="65487" y1="84124" x2="65487" y2="84124"/>
                          <a14:foregroundMark x1="73935" y1="84536" x2="73935" y2="84536"/>
                          <a14:foregroundMark x1="42094" y1="69072" x2="42094" y2="69072"/>
                          <a14:backgroundMark x1="59278" y1="63093" x2="63249" y2="73814"/>
                          <a14:backgroundMark x1="75162" y1="75464" x2="78412" y2="65155"/>
                          <a14:backgroundMark x1="69819" y1="45773" x2="70975" y2="35670"/>
                          <a14:backgroundMark x1="81444" y1="37938" x2="81805" y2="32784"/>
                          <a14:backgroundMark x1="79061" y1="18144" x2="78628" y2="9278"/>
                          <a14:backgroundMark x1="77545" y1="21856" x2="76895" y2="1670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741" y="299969"/>
              <a:ext cx="2069802" cy="724804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BB3816-2BE0-4D79-832B-64F136836CAF}"/>
                </a:ext>
              </a:extLst>
            </p:cNvPr>
            <p:cNvCxnSpPr/>
            <p:nvPr/>
          </p:nvCxnSpPr>
          <p:spPr>
            <a:xfrm>
              <a:off x="2761673" y="905164"/>
              <a:ext cx="8774545" cy="0"/>
            </a:xfrm>
            <a:prstGeom prst="line">
              <a:avLst/>
            </a:prstGeom>
            <a:ln w="28575" cmpd="dbl">
              <a:solidFill>
                <a:srgbClr val="4C4C4A">
                  <a:alpha val="75000"/>
                </a:srgbClr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4" y="1129413"/>
            <a:ext cx="4998628" cy="387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1634836" y="5224815"/>
            <a:ext cx="2752438" cy="1527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34835" y="5665215"/>
            <a:ext cx="27524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AOS </a:t>
            </a:r>
            <a:r>
              <a:rPr lang="ko-KR" altLang="en-US" sz="1200" dirty="0" smtClean="0"/>
              <a:t>라이브러리를 이용하여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페이지가 스크롤 되었을 때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fade-left, fade-right </a:t>
            </a:r>
            <a:r>
              <a:rPr lang="ko-KR" altLang="en-US" sz="1200" dirty="0" smtClean="0"/>
              <a:t>하도록 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466" y="1665655"/>
            <a:ext cx="6098055" cy="4645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DD8B6E-0284-5F44-1C5F-D55C635A3CCA}"/>
              </a:ext>
            </a:extLst>
          </p:cNvPr>
          <p:cNvSpPr txBox="1"/>
          <p:nvPr/>
        </p:nvSpPr>
        <p:spPr>
          <a:xfrm>
            <a:off x="2926841" y="442452"/>
            <a:ext cx="856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300" dirty="0" err="1" smtClean="0">
                <a:solidFill>
                  <a:srgbClr val="4C4C4A"/>
                </a:solidFill>
              </a:rPr>
              <a:t>BobbyRay’s</a:t>
            </a:r>
            <a:r>
              <a:rPr lang="en-US" altLang="ko-KR" sz="1600" b="1" spc="300" dirty="0" smtClean="0">
                <a:solidFill>
                  <a:srgbClr val="4C4C4A"/>
                </a:solidFill>
              </a:rPr>
              <a:t> Guns and Things</a:t>
            </a:r>
            <a:r>
              <a:rPr lang="en-US" altLang="ko-KR" sz="2400" b="1" spc="300" dirty="0" smtClean="0">
                <a:solidFill>
                  <a:srgbClr val="4C4C4A"/>
                </a:solidFill>
              </a:rPr>
              <a:t> </a:t>
            </a:r>
            <a:r>
              <a:rPr lang="ko-KR" altLang="en-US" sz="2400" b="1" spc="300" dirty="0">
                <a:solidFill>
                  <a:srgbClr val="4C4C4A"/>
                </a:solidFill>
              </a:rPr>
              <a:t>웹페이지 </a:t>
            </a:r>
            <a:r>
              <a:rPr lang="ko-KR" altLang="en-US" sz="2400" b="1" spc="300" dirty="0" err="1">
                <a:solidFill>
                  <a:srgbClr val="4C4C4A"/>
                </a:solidFill>
              </a:rPr>
              <a:t>코드리뷰</a:t>
            </a:r>
            <a:r>
              <a:rPr lang="ko-KR" altLang="en-US" sz="2400" b="1" spc="300" dirty="0">
                <a:solidFill>
                  <a:srgbClr val="4C4C4A"/>
                </a:solidFill>
              </a:rPr>
              <a:t> </a:t>
            </a:r>
            <a:r>
              <a:rPr lang="en-US" altLang="ko-KR" sz="1200" b="1" dirty="0" smtClean="0">
                <a:solidFill>
                  <a:srgbClr val="4C4C4A"/>
                </a:solidFill>
              </a:rPr>
              <a:t>[</a:t>
            </a:r>
            <a:r>
              <a:rPr lang="en-US" altLang="ko-KR" sz="1200" b="1" dirty="0" err="1" smtClean="0">
                <a:solidFill>
                  <a:srgbClr val="4C4C4A"/>
                </a:solidFill>
              </a:rPr>
              <a:t>Gwon-Woong-Jin</a:t>
            </a:r>
            <a:r>
              <a:rPr lang="en-US" altLang="ko-KR" sz="1200" b="1" dirty="0" smtClean="0">
                <a:solidFill>
                  <a:srgbClr val="4C4C4A"/>
                </a:solidFill>
              </a:rPr>
              <a:t>]</a:t>
            </a:r>
            <a:endParaRPr lang="ko-KR" altLang="en-US" sz="2400" b="1" dirty="0">
              <a:solidFill>
                <a:srgbClr val="4C4C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0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37C4A6F-5D4D-635E-1EEB-77BD12EE985B}"/>
              </a:ext>
            </a:extLst>
          </p:cNvPr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D869A1-9A8D-4CAC-1CAD-ABDF982573DD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rgbClr val="ECECEC">
                <a:alpha val="53000"/>
              </a:srgbClr>
            </a:solidFill>
            <a:ln>
              <a:solidFill>
                <a:srgbClr val="E6DBD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0336FDF-EDC5-D46C-5A88-22FBC914C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7" b="89897" l="5199" r="96606">
                          <a14:foregroundMark x1="10542" y1="20000" x2="10542" y2="20000"/>
                          <a14:foregroundMark x1="5199" y1="28247" x2="5199" y2="28247"/>
                          <a14:foregroundMark x1="34946" y1="62887" x2="34946" y2="62887"/>
                          <a14:foregroundMark x1="41661" y1="60825" x2="41661" y2="60825"/>
                          <a14:foregroundMark x1="24188" y1="60412" x2="24188" y2="60412"/>
                          <a14:foregroundMark x1="25632" y1="25979" x2="25632" y2="25979"/>
                          <a14:foregroundMark x1="29819" y1="25773" x2="29819" y2="25773"/>
                          <a14:foregroundMark x1="35379" y1="27629" x2="35379" y2="27629"/>
                          <a14:foregroundMark x1="32563" y1="29072" x2="32563" y2="29072"/>
                          <a14:foregroundMark x1="36534" y1="29485" x2="36534" y2="29485"/>
                          <a14:foregroundMark x1="37762" y1="26804" x2="37762" y2="26804"/>
                          <a14:foregroundMark x1="42310" y1="22268" x2="42310" y2="22268"/>
                          <a14:foregroundMark x1="48014" y1="25979" x2="48014" y2="25979"/>
                          <a14:foregroundMark x1="53285" y1="25979" x2="53285" y2="25979"/>
                          <a14:foregroundMark x1="36462" y1="16907" x2="36462" y2="16907"/>
                          <a14:foregroundMark x1="29964" y1="16701" x2="29964" y2="16701"/>
                          <a14:foregroundMark x1="40722" y1="29691" x2="40722" y2="29691"/>
                          <a14:foregroundMark x1="32274" y1="30309" x2="32274" y2="30309"/>
                          <a14:foregroundMark x1="32491" y1="30103" x2="32491" y2="30103"/>
                          <a14:foregroundMark x1="35379" y1="21856" x2="35379" y2="21856"/>
                          <a14:foregroundMark x1="32780" y1="22268" x2="32780" y2="22268"/>
                          <a14:foregroundMark x1="35307" y1="30309" x2="35307" y2="30309"/>
                          <a14:foregroundMark x1="36606" y1="30309" x2="36606" y2="30309"/>
                          <a14:foregroundMark x1="36606" y1="30515" x2="36606" y2="30515"/>
                          <a14:foregroundMark x1="36751" y1="30309" x2="36751" y2="30309"/>
                          <a14:foregroundMark x1="39422" y1="30722" x2="39422" y2="30722"/>
                          <a14:foregroundMark x1="50397" y1="29691" x2="50397" y2="29691"/>
                          <a14:foregroundMark x1="51047" y1="25361" x2="51047" y2="25361"/>
                          <a14:foregroundMark x1="48375" y1="64742" x2="48375" y2="64742"/>
                          <a14:foregroundMark x1="35957" y1="68247" x2="35957" y2="68247"/>
                          <a14:foregroundMark x1="25632" y1="48247" x2="25632" y2="48247"/>
                          <a14:foregroundMark x1="17329" y1="58144" x2="17329" y2="58144"/>
                          <a14:foregroundMark x1="17184" y1="59588" x2="17184" y2="59588"/>
                          <a14:foregroundMark x1="33718" y1="84124" x2="33718" y2="84124"/>
                          <a14:foregroundMark x1="56173" y1="88660" x2="56173" y2="88660"/>
                          <a14:foregroundMark x1="50253" y1="90309" x2="50253" y2="90309"/>
                          <a14:foregroundMark x1="43249" y1="89897" x2="43249" y2="89897"/>
                          <a14:foregroundMark x1="37978" y1="84742" x2="37978" y2="84742"/>
                          <a14:foregroundMark x1="24188" y1="68454" x2="24188" y2="68454"/>
                          <a14:foregroundMark x1="27148" y1="47835" x2="27148" y2="47835"/>
                          <a14:foregroundMark x1="44477" y1="68660" x2="44477" y2="68660"/>
                          <a14:foregroundMark x1="90903" y1="32165" x2="90903" y2="32165"/>
                          <a14:foregroundMark x1="91408" y1="61237" x2="91408" y2="61237"/>
                          <a14:foregroundMark x1="92347" y1="40619" x2="92347" y2="40619"/>
                          <a14:foregroundMark x1="93430" y1="65567" x2="93430" y2="65567"/>
                          <a14:foregroundMark x1="94440" y1="25361" x2="94440" y2="25361"/>
                          <a14:foregroundMark x1="95523" y1="62268" x2="95523" y2="62268"/>
                          <a14:foregroundMark x1="96606" y1="26804" x2="96606" y2="26804"/>
                          <a14:foregroundMark x1="45054" y1="24948" x2="45054" y2="24948"/>
                          <a14:foregroundMark x1="54007" y1="55258" x2="54007" y2="55258"/>
                          <a14:foregroundMark x1="55740" y1="63505" x2="55740" y2="63505"/>
                          <a14:foregroundMark x1="56029" y1="61856" x2="56029" y2="61856"/>
                          <a14:foregroundMark x1="54585" y1="68866" x2="54585" y2="68866"/>
                          <a14:foregroundMark x1="9675" y1="69485" x2="9675" y2="69485"/>
                          <a14:foregroundMark x1="65487" y1="84124" x2="65487" y2="84124"/>
                          <a14:foregroundMark x1="73935" y1="84536" x2="73935" y2="84536"/>
                          <a14:foregroundMark x1="42094" y1="69072" x2="42094" y2="69072"/>
                          <a14:backgroundMark x1="59278" y1="63093" x2="63249" y2="73814"/>
                          <a14:backgroundMark x1="75162" y1="75464" x2="78412" y2="65155"/>
                          <a14:backgroundMark x1="69819" y1="45773" x2="70975" y2="35670"/>
                          <a14:backgroundMark x1="81444" y1="37938" x2="81805" y2="32784"/>
                          <a14:backgroundMark x1="79061" y1="18144" x2="78628" y2="9278"/>
                          <a14:backgroundMark x1="77545" y1="21856" x2="76895" y2="1670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741" y="299969"/>
              <a:ext cx="2069802" cy="724804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BB3816-2BE0-4D79-832B-64F136836CAF}"/>
                </a:ext>
              </a:extLst>
            </p:cNvPr>
            <p:cNvCxnSpPr/>
            <p:nvPr/>
          </p:nvCxnSpPr>
          <p:spPr>
            <a:xfrm>
              <a:off x="2761673" y="905164"/>
              <a:ext cx="8774545" cy="0"/>
            </a:xfrm>
            <a:prstGeom prst="line">
              <a:avLst/>
            </a:prstGeom>
            <a:ln w="28575" cmpd="dbl">
              <a:solidFill>
                <a:srgbClr val="4C4C4A">
                  <a:alpha val="75000"/>
                </a:srgbClr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459" y="1024773"/>
            <a:ext cx="2477956" cy="25404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41" y="1024773"/>
            <a:ext cx="3185014" cy="24624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41" y="3780429"/>
            <a:ext cx="5924089" cy="26783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7092" y="1024773"/>
            <a:ext cx="2248738" cy="24624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0680" y="1024773"/>
            <a:ext cx="2578762" cy="254046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85910" y="4202545"/>
            <a:ext cx="3649541" cy="18775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85909" y="4615511"/>
            <a:ext cx="364954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Animate </a:t>
            </a:r>
            <a:r>
              <a:rPr lang="ko-KR" altLang="en-US" sz="1200" dirty="0" smtClean="0"/>
              <a:t>라이브러리를 사용하여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Section</a:t>
            </a:r>
            <a:r>
              <a:rPr lang="ko-KR" altLang="en-US" sz="1200" dirty="0" smtClean="0"/>
              <a:t>이 처음 화면에 들어왔을 때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fadeIn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하도록 하고</a:t>
            </a:r>
            <a:endParaRPr lang="en-US" altLang="ko-KR" sz="1200" dirty="0" smtClean="0"/>
          </a:p>
          <a:p>
            <a:pPr algn="ctr"/>
            <a:r>
              <a:rPr lang="en-US" altLang="ko-KR" sz="1200" dirty="0"/>
              <a:t>owl </a:t>
            </a:r>
            <a:r>
              <a:rPr lang="en-US" altLang="ko-KR" sz="1200" dirty="0" smtClean="0"/>
              <a:t>carousel </a:t>
            </a:r>
            <a:r>
              <a:rPr lang="ko-KR" altLang="en-US" sz="1200" dirty="0" smtClean="0"/>
              <a:t>라이브러리를 사용하여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Customer Feedback</a:t>
            </a:r>
            <a:r>
              <a:rPr lang="ko-KR" altLang="en-US" sz="1200" dirty="0" smtClean="0"/>
              <a:t>이 좌우로 전환되고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자동으로 전환되도록 함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D8B6E-0284-5F44-1C5F-D55C635A3CCA}"/>
              </a:ext>
            </a:extLst>
          </p:cNvPr>
          <p:cNvSpPr txBox="1"/>
          <p:nvPr/>
        </p:nvSpPr>
        <p:spPr>
          <a:xfrm>
            <a:off x="2926841" y="442452"/>
            <a:ext cx="856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300" dirty="0" err="1" smtClean="0">
                <a:solidFill>
                  <a:srgbClr val="4C4C4A"/>
                </a:solidFill>
              </a:rPr>
              <a:t>BobbyRay’s</a:t>
            </a:r>
            <a:r>
              <a:rPr lang="en-US" altLang="ko-KR" sz="1600" b="1" spc="300" dirty="0" smtClean="0">
                <a:solidFill>
                  <a:srgbClr val="4C4C4A"/>
                </a:solidFill>
              </a:rPr>
              <a:t> Guns and Things</a:t>
            </a:r>
            <a:r>
              <a:rPr lang="en-US" altLang="ko-KR" sz="2400" b="1" spc="300" dirty="0" smtClean="0">
                <a:solidFill>
                  <a:srgbClr val="4C4C4A"/>
                </a:solidFill>
              </a:rPr>
              <a:t> </a:t>
            </a:r>
            <a:r>
              <a:rPr lang="ko-KR" altLang="en-US" sz="2400" b="1" spc="300" dirty="0">
                <a:solidFill>
                  <a:srgbClr val="4C4C4A"/>
                </a:solidFill>
              </a:rPr>
              <a:t>웹페이지 </a:t>
            </a:r>
            <a:r>
              <a:rPr lang="ko-KR" altLang="en-US" sz="2400" b="1" spc="300" dirty="0" err="1">
                <a:solidFill>
                  <a:srgbClr val="4C4C4A"/>
                </a:solidFill>
              </a:rPr>
              <a:t>코드리뷰</a:t>
            </a:r>
            <a:r>
              <a:rPr lang="ko-KR" altLang="en-US" sz="2400" b="1" spc="300" dirty="0">
                <a:solidFill>
                  <a:srgbClr val="4C4C4A"/>
                </a:solidFill>
              </a:rPr>
              <a:t> </a:t>
            </a:r>
            <a:r>
              <a:rPr lang="en-US" altLang="ko-KR" sz="1200" b="1" dirty="0" smtClean="0">
                <a:solidFill>
                  <a:srgbClr val="4C4C4A"/>
                </a:solidFill>
              </a:rPr>
              <a:t>[</a:t>
            </a:r>
            <a:r>
              <a:rPr lang="en-US" altLang="ko-KR" sz="1200" b="1" dirty="0" err="1" smtClean="0">
                <a:solidFill>
                  <a:srgbClr val="4C4C4A"/>
                </a:solidFill>
              </a:rPr>
              <a:t>Gwon-Woong-Jin</a:t>
            </a:r>
            <a:r>
              <a:rPr lang="en-US" altLang="ko-KR" sz="1200" b="1" dirty="0" smtClean="0">
                <a:solidFill>
                  <a:srgbClr val="4C4C4A"/>
                </a:solidFill>
              </a:rPr>
              <a:t>]</a:t>
            </a:r>
            <a:endParaRPr lang="ko-KR" altLang="en-US" sz="2400" b="1" dirty="0">
              <a:solidFill>
                <a:srgbClr val="4C4C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2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37C4A6F-5D4D-635E-1EEB-77BD12EE985B}"/>
              </a:ext>
            </a:extLst>
          </p:cNvPr>
          <p:cNvGrpSpPr/>
          <p:nvPr/>
        </p:nvGrpSpPr>
        <p:grpSpPr>
          <a:xfrm>
            <a:off x="157113" y="106051"/>
            <a:ext cx="11877773" cy="6645897"/>
            <a:chOff x="157113" y="106051"/>
            <a:chExt cx="11877773" cy="66458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D869A1-9A8D-4CAC-1CAD-ABDF982573DD}"/>
                </a:ext>
              </a:extLst>
            </p:cNvPr>
            <p:cNvSpPr/>
            <p:nvPr/>
          </p:nvSpPr>
          <p:spPr>
            <a:xfrm>
              <a:off x="157113" y="106051"/>
              <a:ext cx="11877773" cy="6645897"/>
            </a:xfrm>
            <a:prstGeom prst="rect">
              <a:avLst/>
            </a:prstGeom>
            <a:solidFill>
              <a:srgbClr val="ECECEC">
                <a:alpha val="53000"/>
              </a:srgbClr>
            </a:solidFill>
            <a:ln>
              <a:solidFill>
                <a:srgbClr val="E6DBD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0336FDF-EDC5-D46C-5A88-22FBC914C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7" b="89897" l="5199" r="96606">
                          <a14:foregroundMark x1="10542" y1="20000" x2="10542" y2="20000"/>
                          <a14:foregroundMark x1="5199" y1="28247" x2="5199" y2="28247"/>
                          <a14:foregroundMark x1="34946" y1="62887" x2="34946" y2="62887"/>
                          <a14:foregroundMark x1="41661" y1="60825" x2="41661" y2="60825"/>
                          <a14:foregroundMark x1="24188" y1="60412" x2="24188" y2="60412"/>
                          <a14:foregroundMark x1="25632" y1="25979" x2="25632" y2="25979"/>
                          <a14:foregroundMark x1="29819" y1="25773" x2="29819" y2="25773"/>
                          <a14:foregroundMark x1="35379" y1="27629" x2="35379" y2="27629"/>
                          <a14:foregroundMark x1="32563" y1="29072" x2="32563" y2="29072"/>
                          <a14:foregroundMark x1="36534" y1="29485" x2="36534" y2="29485"/>
                          <a14:foregroundMark x1="37762" y1="26804" x2="37762" y2="26804"/>
                          <a14:foregroundMark x1="42310" y1="22268" x2="42310" y2="22268"/>
                          <a14:foregroundMark x1="48014" y1="25979" x2="48014" y2="25979"/>
                          <a14:foregroundMark x1="53285" y1="25979" x2="53285" y2="25979"/>
                          <a14:foregroundMark x1="36462" y1="16907" x2="36462" y2="16907"/>
                          <a14:foregroundMark x1="29964" y1="16701" x2="29964" y2="16701"/>
                          <a14:foregroundMark x1="40722" y1="29691" x2="40722" y2="29691"/>
                          <a14:foregroundMark x1="32274" y1="30309" x2="32274" y2="30309"/>
                          <a14:foregroundMark x1="32491" y1="30103" x2="32491" y2="30103"/>
                          <a14:foregroundMark x1="35379" y1="21856" x2="35379" y2="21856"/>
                          <a14:foregroundMark x1="32780" y1="22268" x2="32780" y2="22268"/>
                          <a14:foregroundMark x1="35307" y1="30309" x2="35307" y2="30309"/>
                          <a14:foregroundMark x1="36606" y1="30309" x2="36606" y2="30309"/>
                          <a14:foregroundMark x1="36606" y1="30515" x2="36606" y2="30515"/>
                          <a14:foregroundMark x1="36751" y1="30309" x2="36751" y2="30309"/>
                          <a14:foregroundMark x1="39422" y1="30722" x2="39422" y2="30722"/>
                          <a14:foregroundMark x1="50397" y1="29691" x2="50397" y2="29691"/>
                          <a14:foregroundMark x1="51047" y1="25361" x2="51047" y2="25361"/>
                          <a14:foregroundMark x1="48375" y1="64742" x2="48375" y2="64742"/>
                          <a14:foregroundMark x1="35957" y1="68247" x2="35957" y2="68247"/>
                          <a14:foregroundMark x1="25632" y1="48247" x2="25632" y2="48247"/>
                          <a14:foregroundMark x1="17329" y1="58144" x2="17329" y2="58144"/>
                          <a14:foregroundMark x1="17184" y1="59588" x2="17184" y2="59588"/>
                          <a14:foregroundMark x1="33718" y1="84124" x2="33718" y2="84124"/>
                          <a14:foregroundMark x1="56173" y1="88660" x2="56173" y2="88660"/>
                          <a14:foregroundMark x1="50253" y1="90309" x2="50253" y2="90309"/>
                          <a14:foregroundMark x1="43249" y1="89897" x2="43249" y2="89897"/>
                          <a14:foregroundMark x1="37978" y1="84742" x2="37978" y2="84742"/>
                          <a14:foregroundMark x1="24188" y1="68454" x2="24188" y2="68454"/>
                          <a14:foregroundMark x1="27148" y1="47835" x2="27148" y2="47835"/>
                          <a14:foregroundMark x1="44477" y1="68660" x2="44477" y2="68660"/>
                          <a14:foregroundMark x1="90903" y1="32165" x2="90903" y2="32165"/>
                          <a14:foregroundMark x1="91408" y1="61237" x2="91408" y2="61237"/>
                          <a14:foregroundMark x1="92347" y1="40619" x2="92347" y2="40619"/>
                          <a14:foregroundMark x1="93430" y1="65567" x2="93430" y2="65567"/>
                          <a14:foregroundMark x1="94440" y1="25361" x2="94440" y2="25361"/>
                          <a14:foregroundMark x1="95523" y1="62268" x2="95523" y2="62268"/>
                          <a14:foregroundMark x1="96606" y1="26804" x2="96606" y2="26804"/>
                          <a14:foregroundMark x1="45054" y1="24948" x2="45054" y2="24948"/>
                          <a14:foregroundMark x1="54007" y1="55258" x2="54007" y2="55258"/>
                          <a14:foregroundMark x1="55740" y1="63505" x2="55740" y2="63505"/>
                          <a14:foregroundMark x1="56029" y1="61856" x2="56029" y2="61856"/>
                          <a14:foregroundMark x1="54585" y1="68866" x2="54585" y2="68866"/>
                          <a14:foregroundMark x1="9675" y1="69485" x2="9675" y2="69485"/>
                          <a14:foregroundMark x1="65487" y1="84124" x2="65487" y2="84124"/>
                          <a14:foregroundMark x1="73935" y1="84536" x2="73935" y2="84536"/>
                          <a14:foregroundMark x1="42094" y1="69072" x2="42094" y2="69072"/>
                          <a14:backgroundMark x1="59278" y1="63093" x2="63249" y2="73814"/>
                          <a14:backgroundMark x1="75162" y1="75464" x2="78412" y2="65155"/>
                          <a14:backgroundMark x1="69819" y1="45773" x2="70975" y2="35670"/>
                          <a14:backgroundMark x1="81444" y1="37938" x2="81805" y2="32784"/>
                          <a14:backgroundMark x1="79061" y1="18144" x2="78628" y2="9278"/>
                          <a14:backgroundMark x1="77545" y1="21856" x2="76895" y2="1670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741" y="299969"/>
              <a:ext cx="2069802" cy="724804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BB3816-2BE0-4D79-832B-64F136836CAF}"/>
                </a:ext>
              </a:extLst>
            </p:cNvPr>
            <p:cNvCxnSpPr/>
            <p:nvPr/>
          </p:nvCxnSpPr>
          <p:spPr>
            <a:xfrm>
              <a:off x="2761673" y="905164"/>
              <a:ext cx="8774545" cy="0"/>
            </a:xfrm>
            <a:prstGeom prst="line">
              <a:avLst/>
            </a:prstGeom>
            <a:ln w="28575" cmpd="dbl">
              <a:solidFill>
                <a:srgbClr val="4C4C4A">
                  <a:alpha val="75000"/>
                </a:srgbClr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931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104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Meiryo</vt:lpstr>
      <vt:lpstr>Microsoft GothicNeo</vt:lpstr>
      <vt:lpstr>Corbel</vt:lpstr>
      <vt:lpstr>SketchLinesVTI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세아 박</dc:creator>
  <cp:lastModifiedBy>hi</cp:lastModifiedBy>
  <cp:revision>23</cp:revision>
  <dcterms:created xsi:type="dcterms:W3CDTF">2024-01-15T11:30:15Z</dcterms:created>
  <dcterms:modified xsi:type="dcterms:W3CDTF">2024-01-16T05:29:23Z</dcterms:modified>
</cp:coreProperties>
</file>