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9001125" cx="1260157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33">
          <p15:clr>
            <a:srgbClr val="000000"/>
          </p15:clr>
        </p15:guide>
        <p15:guide id="2" pos="3967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7" roundtripDataSignature="AMtx7mhIPbZWp3i8r71a9HFLBgk4Kohj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33" orient="horz"/>
        <p:guide pos="396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29037" y="685800"/>
            <a:ext cx="4800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028700" y="685800"/>
            <a:ext cx="4800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945116" y="2796182"/>
            <a:ext cx="10711337" cy="1929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890235" y="5100637"/>
            <a:ext cx="8821101" cy="230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630077" y="8342710"/>
            <a:ext cx="2940366" cy="479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305536" y="8342710"/>
            <a:ext cx="3990496" cy="479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9031128" y="8342710"/>
            <a:ext cx="2940366" cy="479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ONLY" type="objOnly">
  <p:cSld name="OBJECT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ctrTitle"/>
          </p:nvPr>
        </p:nvSpPr>
        <p:spPr>
          <a:xfrm>
            <a:off x="0" y="2796182"/>
            <a:ext cx="12601575" cy="1929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0" type="dt"/>
          </p:nvPr>
        </p:nvSpPr>
        <p:spPr>
          <a:xfrm>
            <a:off x="630077" y="8342710"/>
            <a:ext cx="2940366" cy="479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1" type="ftr"/>
          </p:nvPr>
        </p:nvSpPr>
        <p:spPr>
          <a:xfrm>
            <a:off x="4305536" y="8342710"/>
            <a:ext cx="3990496" cy="479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9031128" y="8342710"/>
            <a:ext cx="2940366" cy="479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IPART_AND_TEXT" type="clipArtAndTx">
  <p:cSld name="CLIPART_AND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630077" y="360461"/>
            <a:ext cx="11341416" cy="1500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2953469" y="2906614"/>
            <a:ext cx="6694608" cy="421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>
            <a:lvl1pPr indent="-381000" lvl="0" marL="45720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0" type="dt"/>
          </p:nvPr>
        </p:nvSpPr>
        <p:spPr>
          <a:xfrm>
            <a:off x="630077" y="8342710"/>
            <a:ext cx="2940366" cy="479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1" type="ftr"/>
          </p:nvPr>
        </p:nvSpPr>
        <p:spPr>
          <a:xfrm>
            <a:off x="4305536" y="8342710"/>
            <a:ext cx="3990496" cy="479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9031128" y="8342710"/>
            <a:ext cx="2940366" cy="479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 rot="5400000">
            <a:off x="6713855" y="2782801"/>
            <a:ext cx="7680127" cy="2835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 rot="5400000">
            <a:off x="938133" y="52367"/>
            <a:ext cx="7680127" cy="8296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0" type="dt"/>
          </p:nvPr>
        </p:nvSpPr>
        <p:spPr>
          <a:xfrm>
            <a:off x="630077" y="8342710"/>
            <a:ext cx="2940366" cy="479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1" type="ftr"/>
          </p:nvPr>
        </p:nvSpPr>
        <p:spPr>
          <a:xfrm>
            <a:off x="4305536" y="8342710"/>
            <a:ext cx="3990496" cy="479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9031128" y="8342710"/>
            <a:ext cx="2940366" cy="479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630077" y="360461"/>
            <a:ext cx="11341416" cy="1500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630077" y="2100262"/>
            <a:ext cx="11341416" cy="5940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630077" y="8342710"/>
            <a:ext cx="2940366" cy="479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305536" y="8342710"/>
            <a:ext cx="3990496" cy="479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9031128" y="8342710"/>
            <a:ext cx="2940366" cy="479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0" type="dt"/>
          </p:nvPr>
        </p:nvSpPr>
        <p:spPr>
          <a:xfrm>
            <a:off x="630077" y="8342710"/>
            <a:ext cx="2940366" cy="479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4305536" y="8342710"/>
            <a:ext cx="3990496" cy="479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9031128" y="8342710"/>
            <a:ext cx="2940366" cy="479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995435" y="5784056"/>
            <a:ext cx="10711337" cy="17877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995435" y="3815061"/>
            <a:ext cx="10711337" cy="19689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630077" y="8342710"/>
            <a:ext cx="2940366" cy="479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4305536" y="8342710"/>
            <a:ext cx="3990496" cy="479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9031128" y="8342710"/>
            <a:ext cx="2940366" cy="479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630077" y="360461"/>
            <a:ext cx="11341416" cy="1500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630077" y="2100262"/>
            <a:ext cx="5565694" cy="5940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406400" lvl="8" marL="4114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6405799" y="2100262"/>
            <a:ext cx="5565694" cy="5940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406400" lvl="8" marL="4114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630077" y="8342710"/>
            <a:ext cx="2940366" cy="479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4305536" y="8342710"/>
            <a:ext cx="3990496" cy="479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9031128" y="8342710"/>
            <a:ext cx="2940366" cy="479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630077" y="360461"/>
            <a:ext cx="11341416" cy="1500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630077" y="8342710"/>
            <a:ext cx="2940366" cy="479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305536" y="8342710"/>
            <a:ext cx="3990496" cy="479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9031128" y="8342710"/>
            <a:ext cx="2940366" cy="479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 type="tbl">
  <p:cSld name="TABL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630077" y="360461"/>
            <a:ext cx="11341416" cy="1500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630077" y="8342710"/>
            <a:ext cx="2940366" cy="479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305536" y="8342710"/>
            <a:ext cx="3990496" cy="479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9031128" y="8342710"/>
            <a:ext cx="2940366" cy="479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_OBJECTS" type="fourObj">
  <p:cSld name="FOUR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630077" y="360461"/>
            <a:ext cx="11341416" cy="1500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630077" y="2100262"/>
            <a:ext cx="5565694" cy="2882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6405799" y="2100262"/>
            <a:ext cx="5565694" cy="2882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628462" y="5229288"/>
            <a:ext cx="5565694" cy="2882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10"/>
          <p:cNvSpPr txBox="1"/>
          <p:nvPr>
            <p:ph idx="4" type="body"/>
          </p:nvPr>
        </p:nvSpPr>
        <p:spPr>
          <a:xfrm>
            <a:off x="6404183" y="5229288"/>
            <a:ext cx="5565694" cy="2882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6" name="Google Shape;56;p10"/>
          <p:cNvSpPr txBox="1"/>
          <p:nvPr>
            <p:ph idx="10" type="dt"/>
          </p:nvPr>
        </p:nvSpPr>
        <p:spPr>
          <a:xfrm>
            <a:off x="630077" y="8342710"/>
            <a:ext cx="2940366" cy="479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1" type="ftr"/>
          </p:nvPr>
        </p:nvSpPr>
        <p:spPr>
          <a:xfrm>
            <a:off x="4305536" y="8342710"/>
            <a:ext cx="3990496" cy="479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9031128" y="8342710"/>
            <a:ext cx="2940366" cy="479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2469995" y="6300787"/>
            <a:ext cx="7560943" cy="7438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/>
          <p:nvPr>
            <p:ph idx="2" type="pic"/>
          </p:nvPr>
        </p:nvSpPr>
        <p:spPr>
          <a:xfrm>
            <a:off x="2469995" y="804266"/>
            <a:ext cx="7560943" cy="540067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2469995" y="7044632"/>
            <a:ext cx="7560943" cy="1056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11"/>
          <p:cNvSpPr txBox="1"/>
          <p:nvPr>
            <p:ph idx="10" type="dt"/>
          </p:nvPr>
        </p:nvSpPr>
        <p:spPr>
          <a:xfrm>
            <a:off x="630077" y="8342710"/>
            <a:ext cx="2940366" cy="479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1" type="ftr"/>
          </p:nvPr>
        </p:nvSpPr>
        <p:spPr>
          <a:xfrm>
            <a:off x="4305536" y="8342710"/>
            <a:ext cx="3990496" cy="479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9031128" y="8342710"/>
            <a:ext cx="2940366" cy="479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630077" y="360461"/>
            <a:ext cx="11341416" cy="1500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630077" y="2100262"/>
            <a:ext cx="11341416" cy="5940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630077" y="8342710"/>
            <a:ext cx="2940366" cy="479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305536" y="8342710"/>
            <a:ext cx="3990496" cy="479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9031128" y="8342710"/>
            <a:ext cx="2940366" cy="479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/>
          <p:nvPr/>
        </p:nvSpPr>
        <p:spPr>
          <a:xfrm>
            <a:off x="9128812" y="1169538"/>
            <a:ext cx="2843933" cy="5556034"/>
          </a:xfrm>
          <a:prstGeom prst="rect">
            <a:avLst/>
          </a:prstGeom>
          <a:solidFill>
            <a:srgbClr val="9FB3E6"/>
          </a:solidFill>
          <a:ln cap="flat" cmpd="sng" w="9525">
            <a:solidFill>
              <a:srgbClr val="3A3C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4091525" y="2471414"/>
            <a:ext cx="4130777" cy="1667521"/>
          </a:xfrm>
          <a:prstGeom prst="rect">
            <a:avLst/>
          </a:prstGeom>
          <a:solidFill>
            <a:srgbClr val="9FB3E6"/>
          </a:solidFill>
          <a:ln cap="flat" cmpd="sng" w="9525">
            <a:solidFill>
              <a:srgbClr val="3A3C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781844" y="2470837"/>
            <a:ext cx="3062700" cy="3066100"/>
          </a:xfrm>
          <a:prstGeom prst="rect">
            <a:avLst/>
          </a:prstGeom>
          <a:solidFill>
            <a:srgbClr val="9FB3E6"/>
          </a:solidFill>
          <a:ln cap="flat" cmpd="sng" w="9525">
            <a:solidFill>
              <a:srgbClr val="3A3C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803276" y="305533"/>
            <a:ext cx="6111634" cy="1947000"/>
          </a:xfrm>
          <a:prstGeom prst="rect">
            <a:avLst/>
          </a:prstGeom>
          <a:solidFill>
            <a:srgbClr val="9FB3E6"/>
          </a:solidFill>
          <a:ln cap="flat" cmpd="sng" w="9525">
            <a:solidFill>
              <a:srgbClr val="3A3C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4691379" y="4949426"/>
            <a:ext cx="3218816" cy="2559066"/>
          </a:xfrm>
          <a:prstGeom prst="rect">
            <a:avLst/>
          </a:prstGeom>
          <a:solidFill>
            <a:srgbClr val="FAF3DB"/>
          </a:solidFill>
          <a:ln cap="flat" cmpd="sng" w="9525">
            <a:solidFill>
              <a:srgbClr val="3A3C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[환자 회원정보]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5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회원 목록 번호(F))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2840317" y="906808"/>
            <a:ext cx="1362633" cy="900700"/>
          </a:xfrm>
          <a:prstGeom prst="rect">
            <a:avLst/>
          </a:prstGeom>
          <a:solidFill>
            <a:srgbClr val="FAF3DB"/>
          </a:solidFill>
          <a:ln cap="flat" cmpd="sng" w="9525">
            <a:solidFill>
              <a:srgbClr val="3A3C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[환자 키워드]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신체부위별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증상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1033191" y="4182141"/>
            <a:ext cx="1332000" cy="1183500"/>
          </a:xfrm>
          <a:prstGeom prst="rect">
            <a:avLst/>
          </a:prstGeom>
          <a:solidFill>
            <a:srgbClr val="FAF3DB"/>
          </a:solidFill>
          <a:ln cap="flat" cmpd="sng" w="9525">
            <a:solidFill>
              <a:srgbClr val="3A3C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[건강검진 검사항목]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환자 주민번호(F)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공통검사항목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성.연령별 항목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암검진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4867775" y="537791"/>
            <a:ext cx="1726200" cy="1532700"/>
          </a:xfrm>
          <a:prstGeom prst="rect">
            <a:avLst/>
          </a:prstGeom>
          <a:solidFill>
            <a:srgbClr val="FAF3DB"/>
          </a:solidFill>
          <a:ln cap="flat" cmpd="sng" w="9525">
            <a:solidFill>
              <a:srgbClr val="3A3C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[의사 - 병원 목록 데이터]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의사 회원정보(F)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병원등급(A,B,C)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1064833" y="906808"/>
            <a:ext cx="1351557" cy="900700"/>
          </a:xfrm>
          <a:prstGeom prst="rect">
            <a:avLst/>
          </a:prstGeom>
          <a:solidFill>
            <a:srgbClr val="FAF3DB"/>
          </a:solidFill>
          <a:ln cap="flat" cmpd="sng" w="9525">
            <a:solidFill>
              <a:srgbClr val="3A3C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[진료과]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진료과목명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4168036" y="2467972"/>
            <a:ext cx="785400" cy="3899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처방전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803276" y="305525"/>
            <a:ext cx="1726200" cy="389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진료 예약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2194250" y="2929825"/>
            <a:ext cx="1392600" cy="1195200"/>
          </a:xfrm>
          <a:prstGeom prst="rect">
            <a:avLst/>
          </a:prstGeom>
          <a:solidFill>
            <a:srgbClr val="FAF3DB"/>
          </a:solidFill>
          <a:ln cap="flat" cmpd="sng" w="9525">
            <a:solidFill>
              <a:srgbClr val="3A3C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[건강검진 병원 목록]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병원기관명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날짜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시간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성연령별검사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암검진검사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801660" y="2482033"/>
            <a:ext cx="1392600" cy="384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건강검진 예약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769900" y="5715211"/>
            <a:ext cx="3072850" cy="2991250"/>
          </a:xfrm>
          <a:prstGeom prst="rect">
            <a:avLst/>
          </a:prstGeom>
          <a:solidFill>
            <a:srgbClr val="9FB3E6"/>
          </a:solidFill>
          <a:ln cap="flat" cmpd="sng" w="9525">
            <a:solidFill>
              <a:srgbClr val="3A3C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6404042" y="2598043"/>
            <a:ext cx="1593000" cy="1386000"/>
          </a:xfrm>
          <a:prstGeom prst="rect">
            <a:avLst/>
          </a:prstGeom>
          <a:solidFill>
            <a:srgbClr val="FAF3DB"/>
          </a:solidFill>
          <a:ln cap="flat" cmpd="sng" w="9525">
            <a:solidFill>
              <a:srgbClr val="3A3C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[처방전 작성데이터]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질병분류기호(F)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처방약(F)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의사 회원정보(F)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환자 회원정보(F)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5166350" y="2857158"/>
            <a:ext cx="1033800" cy="1104300"/>
          </a:xfrm>
          <a:prstGeom prst="rect">
            <a:avLst/>
          </a:prstGeom>
          <a:solidFill>
            <a:srgbClr val="FAF3DB"/>
          </a:solidFill>
          <a:ln cap="flat" cmpd="sng" w="9525">
            <a:solidFill>
              <a:srgbClr val="3A3C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[질병분류기호]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알파벳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숫자1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숫자2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숫자3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1447929" y="6087507"/>
            <a:ext cx="1783500" cy="2249400"/>
          </a:xfrm>
          <a:prstGeom prst="rect">
            <a:avLst/>
          </a:prstGeom>
          <a:solidFill>
            <a:srgbClr val="FAF3DB"/>
          </a:solidFill>
          <a:ln cap="flat" cmpd="sng" w="9525">
            <a:solidFill>
              <a:srgbClr val="3A3C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[자동차 이동형 선별진료소]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참조번호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시도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시군구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기관명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주소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운영시간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전화번호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관할 보건소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보건소 전화번호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1150166" y="6507211"/>
            <a:ext cx="1941900" cy="1947000"/>
          </a:xfrm>
          <a:prstGeom prst="rect">
            <a:avLst/>
          </a:prstGeom>
          <a:solidFill>
            <a:srgbClr val="FAF3DB"/>
          </a:solidFill>
          <a:ln cap="flat" cmpd="sng" w="9525">
            <a:solidFill>
              <a:srgbClr val="3A3C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[선별진료소/임시선별진료소]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참조번호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시도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시군구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기관명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신속항원검사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주소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운영시간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전화번호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관할 보건소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보건소 전화번호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1091" y="6829725"/>
            <a:ext cx="1233300" cy="1104300"/>
          </a:xfrm>
          <a:prstGeom prst="rect">
            <a:avLst/>
          </a:prstGeom>
          <a:solidFill>
            <a:srgbClr val="FAF3DB"/>
          </a:solidFill>
          <a:ln cap="flat" cmpd="sng" w="9525">
            <a:solidFill>
              <a:srgbClr val="3A3C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[호흡기클리닉]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참조번호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시도시군구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기관명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운영시간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전화번호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870716" y="7170672"/>
            <a:ext cx="1233300" cy="1083000"/>
          </a:xfrm>
          <a:prstGeom prst="rect">
            <a:avLst/>
          </a:prstGeom>
          <a:solidFill>
            <a:srgbClr val="FAF3DB"/>
          </a:solidFill>
          <a:ln cap="flat" cmpd="sng" w="9525">
            <a:solidFill>
              <a:srgbClr val="3A3C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[국민안심병원]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참조번호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시도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시군구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기관명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전화번호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9407346" y="1450496"/>
            <a:ext cx="790384" cy="2217300"/>
          </a:xfrm>
          <a:prstGeom prst="rect">
            <a:avLst/>
          </a:prstGeom>
          <a:solidFill>
            <a:srgbClr val="FAF3DB"/>
          </a:solidFill>
          <a:ln cap="flat" cmpd="sng" w="9525">
            <a:solidFill>
              <a:srgbClr val="3A3C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[회원 목록]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회원번호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회원유형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회원이름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lang="ko-KR" sz="1000"/>
              <a:t>주민번호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전화번호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주소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10688318" y="1983342"/>
            <a:ext cx="1161632" cy="1083000"/>
          </a:xfrm>
          <a:prstGeom prst="rect">
            <a:avLst/>
          </a:prstGeom>
          <a:solidFill>
            <a:srgbClr val="FAF3DB"/>
          </a:solidFill>
          <a:ln cap="flat" cmpd="sng" w="9525">
            <a:solidFill>
              <a:srgbClr val="3A3C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블랙리스트 관리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회원목록(F)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경고횟수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7128650" y="306487"/>
            <a:ext cx="1593000" cy="1953066"/>
          </a:xfrm>
          <a:prstGeom prst="rect">
            <a:avLst/>
          </a:prstGeom>
          <a:solidFill>
            <a:srgbClr val="FAF3DB"/>
          </a:solidFill>
          <a:ln cap="flat" cmpd="sng" w="9525">
            <a:solidFill>
              <a:srgbClr val="3A3C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[의사 회원정보]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회원목록(F)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병원지역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병원기관명,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운영시간(평일,주말,공휴일)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의사면허번호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전문의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진료과목1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진료과목2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9261800" y="4497400"/>
            <a:ext cx="1593000" cy="1667400"/>
          </a:xfrm>
          <a:prstGeom prst="rect">
            <a:avLst/>
          </a:prstGeom>
          <a:solidFill>
            <a:srgbClr val="FAF3DB"/>
          </a:solidFill>
          <a:ln cap="flat" cmpd="sng" w="9525">
            <a:solidFill>
              <a:srgbClr val="3A3C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[게시판]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회원목록(F)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작성날짜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1"/>
          <p:cNvCxnSpPr>
            <a:stCxn id="91" idx="1"/>
            <a:endCxn id="93" idx="3"/>
          </p:cNvCxnSpPr>
          <p:nvPr/>
        </p:nvCxnSpPr>
        <p:spPr>
          <a:xfrm rot="10800000">
            <a:off x="2365179" y="4773959"/>
            <a:ext cx="2326200" cy="1455000"/>
          </a:xfrm>
          <a:prstGeom prst="straightConnector1">
            <a:avLst/>
          </a:prstGeom>
          <a:noFill/>
          <a:ln cap="flat" cmpd="sng" w="9525">
            <a:solidFill>
              <a:srgbClr val="3A3C8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2" name="Google Shape;112;p1"/>
          <p:cNvCxnSpPr>
            <a:stCxn id="91" idx="0"/>
            <a:endCxn id="101" idx="2"/>
          </p:cNvCxnSpPr>
          <p:nvPr/>
        </p:nvCxnSpPr>
        <p:spPr>
          <a:xfrm flipH="1" rot="10800000">
            <a:off x="6300787" y="3984026"/>
            <a:ext cx="899700" cy="965400"/>
          </a:xfrm>
          <a:prstGeom prst="straightConnector1">
            <a:avLst/>
          </a:prstGeom>
          <a:noFill/>
          <a:ln cap="flat" cmpd="sng" w="9525">
            <a:solidFill>
              <a:srgbClr val="3A3C84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3" name="Google Shape;113;p1"/>
          <p:cNvCxnSpPr>
            <a:stCxn id="87" idx="1"/>
            <a:endCxn id="87" idx="3"/>
          </p:cNvCxnSpPr>
          <p:nvPr/>
        </p:nvCxnSpPr>
        <p:spPr>
          <a:xfrm>
            <a:off x="9128812" y="3947555"/>
            <a:ext cx="2844000" cy="0"/>
          </a:xfrm>
          <a:prstGeom prst="straightConnector1">
            <a:avLst/>
          </a:prstGeom>
          <a:noFill/>
          <a:ln cap="flat" cmpd="sng" w="9525">
            <a:solidFill>
              <a:srgbClr val="3A3C8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1"/>
          <p:cNvSpPr txBox="1"/>
          <p:nvPr/>
        </p:nvSpPr>
        <p:spPr>
          <a:xfrm>
            <a:off x="750772" y="5662047"/>
            <a:ext cx="2502300" cy="388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코로나 국민안심병원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1"/>
          <p:cNvCxnSpPr>
            <a:stCxn id="107" idx="1"/>
            <a:endCxn id="109" idx="3"/>
          </p:cNvCxnSpPr>
          <p:nvPr/>
        </p:nvCxnSpPr>
        <p:spPr>
          <a:xfrm rot="10800000">
            <a:off x="8721546" y="1282946"/>
            <a:ext cx="685800" cy="1276200"/>
          </a:xfrm>
          <a:prstGeom prst="straightConnector1">
            <a:avLst/>
          </a:prstGeom>
          <a:noFill/>
          <a:ln cap="flat" cmpd="sng" w="9525">
            <a:solidFill>
              <a:srgbClr val="3A3C8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"/>
          <p:cNvCxnSpPr>
            <a:stCxn id="107" idx="3"/>
            <a:endCxn id="108" idx="1"/>
          </p:cNvCxnSpPr>
          <p:nvPr/>
        </p:nvCxnSpPr>
        <p:spPr>
          <a:xfrm flipH="1" rot="10800000">
            <a:off x="10197730" y="2524946"/>
            <a:ext cx="490500" cy="34200"/>
          </a:xfrm>
          <a:prstGeom prst="straightConnector1">
            <a:avLst/>
          </a:prstGeom>
          <a:noFill/>
          <a:ln cap="flat" cmpd="sng" w="9525">
            <a:solidFill>
              <a:srgbClr val="3A3C8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"/>
          <p:cNvCxnSpPr>
            <a:stCxn id="107" idx="2"/>
            <a:endCxn id="110" idx="0"/>
          </p:cNvCxnSpPr>
          <p:nvPr/>
        </p:nvCxnSpPr>
        <p:spPr>
          <a:xfrm>
            <a:off x="9802538" y="3667796"/>
            <a:ext cx="255900" cy="829500"/>
          </a:xfrm>
          <a:prstGeom prst="straightConnector1">
            <a:avLst/>
          </a:prstGeom>
          <a:noFill/>
          <a:ln cap="flat" cmpd="sng" w="9525">
            <a:solidFill>
              <a:srgbClr val="3A3C8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"/>
          <p:cNvCxnSpPr>
            <a:stCxn id="109" idx="1"/>
            <a:endCxn id="94" idx="3"/>
          </p:cNvCxnSpPr>
          <p:nvPr/>
        </p:nvCxnSpPr>
        <p:spPr>
          <a:xfrm flipH="1">
            <a:off x="6594050" y="1283020"/>
            <a:ext cx="534600" cy="21000"/>
          </a:xfrm>
          <a:prstGeom prst="straightConnector1">
            <a:avLst/>
          </a:prstGeom>
          <a:noFill/>
          <a:ln cap="flat" cmpd="sng" w="9525">
            <a:solidFill>
              <a:srgbClr val="3A3C8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"/>
          <p:cNvCxnSpPr>
            <a:stCxn id="102" idx="3"/>
            <a:endCxn id="101" idx="1"/>
          </p:cNvCxnSpPr>
          <p:nvPr/>
        </p:nvCxnSpPr>
        <p:spPr>
          <a:xfrm flipH="1" rot="10800000">
            <a:off x="6200150" y="3291108"/>
            <a:ext cx="204000" cy="118200"/>
          </a:xfrm>
          <a:prstGeom prst="straightConnector1">
            <a:avLst/>
          </a:prstGeom>
          <a:noFill/>
          <a:ln cap="flat" cmpd="sng" w="9525">
            <a:solidFill>
              <a:srgbClr val="3A3C8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"/>
          <p:cNvCxnSpPr>
            <a:stCxn id="107" idx="1"/>
            <a:endCxn id="91" idx="3"/>
          </p:cNvCxnSpPr>
          <p:nvPr/>
        </p:nvCxnSpPr>
        <p:spPr>
          <a:xfrm flipH="1">
            <a:off x="7910046" y="2559146"/>
            <a:ext cx="1497300" cy="3669900"/>
          </a:xfrm>
          <a:prstGeom prst="straightConnector1">
            <a:avLst/>
          </a:prstGeom>
          <a:noFill/>
          <a:ln cap="flat" cmpd="sng" w="9525">
            <a:solidFill>
              <a:srgbClr val="3A3C8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"/>
          <p:cNvSpPr/>
          <p:nvPr/>
        </p:nvSpPr>
        <p:spPr>
          <a:xfrm>
            <a:off x="11092350" y="5285525"/>
            <a:ext cx="790500" cy="96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금지어   관리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게시판(F)</a:t>
            </a:r>
            <a:endParaRPr sz="1200"/>
          </a:p>
        </p:txBody>
      </p:sp>
      <p:cxnSp>
        <p:nvCxnSpPr>
          <p:cNvPr id="122" name="Google Shape;122;p1"/>
          <p:cNvCxnSpPr>
            <a:endCxn id="121" idx="1"/>
          </p:cNvCxnSpPr>
          <p:nvPr/>
        </p:nvCxnSpPr>
        <p:spPr>
          <a:xfrm>
            <a:off x="10842150" y="5265425"/>
            <a:ext cx="250200" cy="502800"/>
          </a:xfrm>
          <a:prstGeom prst="straightConnector1">
            <a:avLst/>
          </a:prstGeom>
          <a:noFill/>
          <a:ln cap="flat" cmpd="sng" w="9525">
            <a:solidFill>
              <a:srgbClr val="3A3C8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한컴오피스">
  <a:themeElements>
    <a:clrScheme name="한컴오피스">
      <a:dk1>
        <a:srgbClr val="000000"/>
      </a:dk1>
      <a:lt1>
        <a:srgbClr val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2022-04-12T09:16:11.000</dcterms:created>
  <dc:creator>rhdqn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