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W4qckcsVwz9l0dNQhSithsT9G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8e6a24c8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8e6a24c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8e6a24c8_2_2"/>
          <p:cNvSpPr txBox="1"/>
          <p:nvPr/>
        </p:nvSpPr>
        <p:spPr>
          <a:xfrm>
            <a:off x="2728950" y="2757525"/>
            <a:ext cx="5826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일반 주문,  빠른 주문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									장바구니(3)	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838200" y="365125"/>
            <a:ext cx="10515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160"/>
              <a:t>장바구니 진입 시 화면</a:t>
            </a:r>
            <a:endParaRPr sz="2960"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838200" y="1711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장바구니 </a:t>
            </a:r>
            <a:r>
              <a:rPr lang="ko-KR"/>
              <a:t>조회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/>
              <a:t>메뉴명 												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얼음적게/토핑 			….가격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/>
              <a:t>메뉴명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얼음적게/….옵션..       ….가격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                                총가격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번호입력시 삭제 + ENTER는 적립,결제로+ 0은 초기화면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idx="1" type="body"/>
          </p:nvPr>
        </p:nvSpPr>
        <p:spPr>
          <a:xfrm>
            <a:off x="679350" y="2050800"/>
            <a:ext cx="10515600" cy="4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카테고리 종류와 BEST 메뉴 5개를 출력 후 선택 번호를 입력 받는다. (장바구니 진입도 함께)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&gt; BEST메뉴의 출력은 주간 판매통계에서 불러온다.(BEST 메뉴는 직전 주 통계에서 가져온다. 현재 시점으로 직전 주의 판매 데이터가 없다면 제일 최근에 저장되었던 BEST 메뉴가 출력된다.) 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선택한 카테고리의 메뉴를 출력한다.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&gt; 커피, 음료, 티(핫/아이스)/에이드, 스무디(아이스)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출력 된 메뉴의 음료 중 원하는 음료 번호를 입력 받는다.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ko-KR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838200" y="-316975"/>
            <a:ext cx="10515600" cy="8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선택할 옵션의 번호를 입력 받는다. </a:t>
            </a:r>
            <a:endParaRPr/>
          </a:p>
          <a:p>
            <a:pPr indent="-1784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—-----------------------------------------------------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1.얼음량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(1. 많이 2. 보통 3. 적게 4. 없이) 기본값: 보통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—------------------------------------------------------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시럽 추가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(1. 설탕시럽 추가(0원) 2.바닐라 시럽 3. 헤이즐넛 시럽 4. 카라멜 시럽)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—-------------------------------------------------------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샷 추가 (에스프레소 샷 0~9)  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휘핑 추가(1. 일반휘핑 2. 에스프레소 휘핑)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토핑 추가(1. 타피오카펄 추가 2. 알로에펄 추가 3. 코코넛펄 추가)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—----------------------------------------------------------,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/>
              <a:t>시럽입력:  </a:t>
            </a:r>
            <a:endParaRPr/>
          </a:p>
          <a:p>
            <a:pPr indent="-241934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주문 마지막 단계에서 ‘옵션을 저장하시겠습니까 (Y/N)’ 메시지 출력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&gt; Y를 선택하면 저장된 핸드폰 번호가 없다면 번호를 입력받고 / 커스텀 된 옵션이 저장후 메시지 출력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7056100" y="161950"/>
            <a:ext cx="37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172750" y="767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/>
            </a:b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&lt;아이스 아메리카노&gt;</a:t>
            </a:r>
            <a:endParaRPr/>
          </a:p>
          <a:p>
            <a:pPr indent="-118427" lvl="0" marL="2286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ko-KR"/>
              <a:t>—-----------------------------------------------------</a:t>
            </a:r>
            <a:endParaRPr/>
          </a:p>
          <a:p>
            <a:pPr indent="-1485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ko-KR"/>
              <a:t>1.얼음량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-KR"/>
              <a:t>(■ 많이 2. 보통 3. 적게 4. 없이) 기본값: 보통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-KR"/>
              <a:t>—------------------------------------------------------</a:t>
            </a:r>
            <a:endParaRPr/>
          </a:p>
          <a:p>
            <a:pPr indent="-1485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ko-KR"/>
              <a:t>시럽 추가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-KR"/>
              <a:t>(■ 설탕시럽 추가(0원) 2.바닐라 시럽 3. 헤이즐넛 시럽 4. 카라멜 시럽)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-KR"/>
              <a:t>—-------------------------------------------------------</a:t>
            </a:r>
            <a:endParaRPr/>
          </a:p>
          <a:p>
            <a:pPr indent="-1485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ko-KR"/>
              <a:t>샷 추가 (에스프레소 샷 0~9)  </a:t>
            </a:r>
            <a:endParaRPr/>
          </a:p>
          <a:p>
            <a:pPr indent="-1485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ko-KR"/>
              <a:t>휘핑 추가(1. 일반휘핑 2. 에스프레소 휘핑)</a:t>
            </a:r>
            <a:endParaRPr/>
          </a:p>
          <a:p>
            <a:pPr indent="-1485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ko-KR"/>
              <a:t>토핑 추가(1. 타피오카펄 추가 2. 알로에펄 추가 3. 코코넛펄 추가)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—----------------------------------------------------------,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6. 장바구니에 선택한 메뉴를 저장한 후, 담기 ? y/n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Y &gt; 장바구니에 담은후 초기화면 으로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 &gt; 그냥 </a:t>
            </a:r>
            <a:r>
              <a:rPr lang="ko-KR"/>
              <a:t>카테고리 초기화면으로(=취소)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175" y="-662660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71450" y="342900"/>
            <a:ext cx="11825400" cy="6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1. 적립 및 쿠폰 사용을 하려면 휴대폰번호를 입력(SKIP &gt; enter)</a:t>
            </a:r>
            <a:endParaRPr/>
          </a:p>
          <a:p>
            <a:pPr indent="-1784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전화번호입력 :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입력시 &gt; </a:t>
            </a:r>
            <a:r>
              <a:rPr lang="ko-KR"/>
              <a:t>스탬프가 10개 이상 있으면 스탬프 사용하시겠습니까?[n/10]</a:t>
            </a:r>
            <a:br>
              <a:rPr lang="ko-KR"/>
            </a:br>
            <a:r>
              <a:rPr lang="ko-KR"/>
              <a:t>				(한 주문에 10개=음료 1잔만 사용 가능)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y 입력 시: 장바구니 음료 중 가장 비싼 음료가 무료 처리된다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 입력 시: 결제로 이동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엔터 입력 시 &gt; 결제로 이동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ko-KR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838200" y="1139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결제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/>
              <a:t>1.현금 2. 카드 사용 선택 라벨을 출력한다.</a:t>
            </a:r>
            <a:endParaRPr sz="2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/>
              <a:t>&gt; 현금 선택시 넣을 금액을 입력받고 결제해야할 금액보다 초과하면 거스름돈을 계산하여 출력하고, 결제할 금액과 일치하면 결제완료를 출력하고, 부족하면 돈을 더 입력받는다.</a:t>
            </a:r>
            <a:endParaRPr sz="2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100"/>
              <a:t>&gt; 카드 선택시 결제 완료 창을 띄워서 확인한다.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빠른주문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ko-KR"/>
              <a:t>(장바구니 진입도 함께)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핸드폰 번호 없으면 입력받고, 커스텀 메뉴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커스텀 메뉴 번호 입력받고 6번 슬라이드로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2022-04-29T00:53:42Z</dcterms:created>
  <dc:creator>고민지</dc:creator>
</cp:coreProperties>
</file>