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500" dirty="0" smtClean="0"/>
              <a:t>입력 속도</a:t>
            </a:r>
            <a:endParaRPr lang="en-US" altLang="ko-KR" sz="2500" dirty="0" smtClean="0"/>
          </a:p>
        </c:rich>
      </c:tx>
      <c:layout>
        <c:manualLayout>
          <c:xMode val="edge"/>
          <c:yMode val="edge"/>
          <c:x val="0.4510718361291795"/>
          <c:y val="1.29540659361956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쿼티속도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81.319999999999993</c:v>
                </c:pt>
                <c:pt idx="1">
                  <c:v>89.28</c:v>
                </c:pt>
                <c:pt idx="2">
                  <c:v>88.86</c:v>
                </c:pt>
                <c:pt idx="3">
                  <c:v>90.38</c:v>
                </c:pt>
                <c:pt idx="4">
                  <c:v>92.6</c:v>
                </c:pt>
                <c:pt idx="5">
                  <c:v>92.34</c:v>
                </c:pt>
                <c:pt idx="6">
                  <c:v>91.72</c:v>
                </c:pt>
                <c:pt idx="7">
                  <c:v>95.64</c:v>
                </c:pt>
                <c:pt idx="8">
                  <c:v>95.5</c:v>
                </c:pt>
                <c:pt idx="9">
                  <c:v>95.36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천지인속도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116.88</c:v>
                </c:pt>
                <c:pt idx="1">
                  <c:v>128.04</c:v>
                </c:pt>
                <c:pt idx="2">
                  <c:v>126.08</c:v>
                </c:pt>
                <c:pt idx="3">
                  <c:v>130.54</c:v>
                </c:pt>
                <c:pt idx="4">
                  <c:v>130.58000000000001</c:v>
                </c:pt>
                <c:pt idx="5">
                  <c:v>131.47999999999999</c:v>
                </c:pt>
                <c:pt idx="6">
                  <c:v>135.19999999999999</c:v>
                </c:pt>
                <c:pt idx="7">
                  <c:v>139.36000000000001</c:v>
                </c:pt>
                <c:pt idx="8">
                  <c:v>136.5</c:v>
                </c:pt>
                <c:pt idx="9">
                  <c:v>138.86000000000001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228096"/>
        <c:axId val="1223228640"/>
      </c:lineChart>
      <c:catAx>
        <c:axId val="122322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3228640"/>
        <c:crosses val="autoZero"/>
        <c:auto val="1"/>
        <c:lblAlgn val="ctr"/>
        <c:lblOffset val="100"/>
        <c:noMultiLvlLbl val="0"/>
      </c:catAx>
      <c:valAx>
        <c:axId val="1223228640"/>
        <c:scaling>
          <c:orientation val="minMax"/>
          <c:max val="140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322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500" dirty="0" smtClean="0"/>
              <a:t>입력 </a:t>
            </a:r>
            <a:r>
              <a:rPr lang="ko-KR" altLang="en-US" sz="2500" dirty="0" err="1" smtClean="0"/>
              <a:t>오류율</a:t>
            </a:r>
            <a:endParaRPr lang="en-US" altLang="ko-KR" sz="2500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쿼티 오류율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4.3999999999999997E-2</c:v>
                </c:pt>
                <c:pt idx="1">
                  <c:v>0.03</c:v>
                </c:pt>
                <c:pt idx="2">
                  <c:v>3.4000000000000002E-2</c:v>
                </c:pt>
                <c:pt idx="3">
                  <c:v>3.2000000000000001E-2</c:v>
                </c:pt>
                <c:pt idx="4">
                  <c:v>3.4000000000000002E-2</c:v>
                </c:pt>
                <c:pt idx="5">
                  <c:v>2.1999999999999999E-2</c:v>
                </c:pt>
                <c:pt idx="6">
                  <c:v>2.1999999999999999E-2</c:v>
                </c:pt>
                <c:pt idx="7">
                  <c:v>2.4E-2</c:v>
                </c:pt>
                <c:pt idx="8">
                  <c:v>0.02</c:v>
                </c:pt>
                <c:pt idx="9">
                  <c:v>2.1999999999999999E-2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천지인 오류율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6.6000000000000003E-2</c:v>
                </c:pt>
                <c:pt idx="1">
                  <c:v>0.05</c:v>
                </c:pt>
                <c:pt idx="2">
                  <c:v>5.3999999999999999E-2</c:v>
                </c:pt>
                <c:pt idx="3">
                  <c:v>4.3999999999999997E-2</c:v>
                </c:pt>
                <c:pt idx="4">
                  <c:v>4.2000000000000003E-2</c:v>
                </c:pt>
                <c:pt idx="5">
                  <c:v>3.5999999999999997E-2</c:v>
                </c:pt>
                <c:pt idx="6">
                  <c:v>0.03</c:v>
                </c:pt>
                <c:pt idx="7">
                  <c:v>0.03</c:v>
                </c:pt>
                <c:pt idx="8">
                  <c:v>3.4000000000000002E-2</c:v>
                </c:pt>
                <c:pt idx="9">
                  <c:v>2.5999999999999999E-2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6594320"/>
        <c:axId val="1366603024"/>
      </c:lineChart>
      <c:catAx>
        <c:axId val="1366594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66603024"/>
        <c:crosses val="autoZero"/>
        <c:auto val="1"/>
        <c:lblAlgn val="ctr"/>
        <c:lblOffset val="100"/>
        <c:noMultiLvlLbl val="0"/>
      </c:catAx>
      <c:valAx>
        <c:axId val="136660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659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A0C1-00BB-43A1-B69B-5CD7E29A70EA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F502-AED9-4F6E-80ED-BA044739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1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A0C1-00BB-43A1-B69B-5CD7E29A70EA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F502-AED9-4F6E-80ED-BA044739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5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A0C1-00BB-43A1-B69B-5CD7E29A70EA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F502-AED9-4F6E-80ED-BA044739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0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A0C1-00BB-43A1-B69B-5CD7E29A70EA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F502-AED9-4F6E-80ED-BA044739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87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A0C1-00BB-43A1-B69B-5CD7E29A70EA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F502-AED9-4F6E-80ED-BA044739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A0C1-00BB-43A1-B69B-5CD7E29A70EA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F502-AED9-4F6E-80ED-BA044739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9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A0C1-00BB-43A1-B69B-5CD7E29A70EA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F502-AED9-4F6E-80ED-BA044739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4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A0C1-00BB-43A1-B69B-5CD7E29A70EA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F502-AED9-4F6E-80ED-BA044739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A0C1-00BB-43A1-B69B-5CD7E29A70EA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F502-AED9-4F6E-80ED-BA044739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A0C1-00BB-43A1-B69B-5CD7E29A70EA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F502-AED9-4F6E-80ED-BA044739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A0C1-00BB-43A1-B69B-5CD7E29A70EA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F502-AED9-4F6E-80ED-BA044739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CA0C1-00BB-43A1-B69B-5CD7E29A70EA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FF502-AED9-4F6E-80ED-BA044739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0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165172"/>
              </p:ext>
            </p:extLst>
          </p:nvPr>
        </p:nvGraphicFramePr>
        <p:xfrm>
          <a:off x="838200" y="294640"/>
          <a:ext cx="10515600" cy="5882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775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289417"/>
              </p:ext>
            </p:extLst>
          </p:nvPr>
        </p:nvGraphicFramePr>
        <p:xfrm>
          <a:off x="878840" y="335280"/>
          <a:ext cx="10515600" cy="5973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800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Minji</dc:creator>
  <cp:lastModifiedBy>Minji</cp:lastModifiedBy>
  <cp:revision>5</cp:revision>
  <dcterms:created xsi:type="dcterms:W3CDTF">2016-11-12T23:18:05Z</dcterms:created>
  <dcterms:modified xsi:type="dcterms:W3CDTF">2016-11-13T05:28:56Z</dcterms:modified>
</cp:coreProperties>
</file>