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is+ED05jHEWqqsCScr4HQx+8T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ArialBlack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两个语言补充一下：点进去的页面/下拉框</a:t>
            </a:r>
            <a:endParaRPr/>
          </a:p>
        </p:txBody>
      </p:sp>
      <p:sp>
        <p:nvSpPr>
          <p:cNvPr id="398" name="Google Shape;3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添加一个超链接到sign up页面（第27页）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8" name="Google Shape;5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5" name="Google Shape;7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1" name="Google Shape;7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7" name="Google Shape;81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9" name="Google Shape;92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9" name="Google Shape;103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0" name="Google Shape;115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9" name="Google Shape;12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8" name="Google Shape;13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3" name="Google Shape;144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增加一个events 页面上显示</a:t>
            </a:r>
            <a:endParaRPr/>
          </a:p>
        </p:txBody>
      </p:sp>
      <p:sp>
        <p:nvSpPr>
          <p:cNvPr id="1540" name="Google Shape;15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3" name="Google Shape;16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4" name="Google Shape;17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2" name="Google Shape;18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1" name="Google Shape;19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1" name="Google Shape;20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2" name="Google Shape;209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1" name="Google Shape;218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7" name="Google Shape;219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添加一个支付成功的页面</a:t>
            </a:r>
            <a:endParaRPr/>
          </a:p>
        </p:txBody>
      </p:sp>
      <p:sp>
        <p:nvSpPr>
          <p:cNvPr id="2211" name="Google Shape;221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正式：调整留白处</a:t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两个语言补充一下：点进去的页面/下拉框</a:t>
            </a:r>
            <a:endParaRPr/>
          </a:p>
        </p:txBody>
      </p:sp>
      <p:sp>
        <p:nvSpPr>
          <p:cNvPr id="294" name="Google Shape;2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311705" y="445029"/>
            <a:ext cx="852060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311705" y="1152479"/>
            <a:ext cx="8520601" cy="3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6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1.xml"/><Relationship Id="rId6" Type="http://schemas.openxmlformats.org/officeDocument/2006/relationships/image" Target="../media/image2.png"/><Relationship Id="rId7" Type="http://schemas.openxmlformats.org/officeDocument/2006/relationships/slide" Target="/ppt/slides/slide9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3.xml"/><Relationship Id="rId4" Type="http://schemas.openxmlformats.org/officeDocument/2006/relationships/image" Target="../media/image1.png"/><Relationship Id="rId9" Type="http://schemas.openxmlformats.org/officeDocument/2006/relationships/slide" Target="/ppt/slides/slide34.xml"/><Relationship Id="rId5" Type="http://schemas.openxmlformats.org/officeDocument/2006/relationships/image" Target="../media/image3.png"/><Relationship Id="rId6" Type="http://schemas.openxmlformats.org/officeDocument/2006/relationships/slide" Target="/ppt/slides/slide8.xml"/><Relationship Id="rId7" Type="http://schemas.openxmlformats.org/officeDocument/2006/relationships/slide" Target="/ppt/slides/slide17.xml"/><Relationship Id="rId8" Type="http://schemas.openxmlformats.org/officeDocument/2006/relationships/slide" Target="/ppt/slides/slide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1.xml"/><Relationship Id="rId6" Type="http://schemas.openxmlformats.org/officeDocument/2006/relationships/slide" Target="/ppt/slides/slide16.xml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5.xml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9.xml"/><Relationship Id="rId6" Type="http://schemas.openxmlformats.org/officeDocument/2006/relationships/slide" Target="/ppt/slides/slide1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9.xml"/><Relationship Id="rId6" Type="http://schemas.openxmlformats.org/officeDocument/2006/relationships/slide" Target="/ppt/slides/slide1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7.xml"/><Relationship Id="rId6" Type="http://schemas.openxmlformats.org/officeDocument/2006/relationships/slide" Target="/ppt/slides/slide2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7.xml"/><Relationship Id="rId6" Type="http://schemas.openxmlformats.org/officeDocument/2006/relationships/slide" Target="/ppt/slides/slide19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5.xml"/><Relationship Id="rId10" Type="http://schemas.openxmlformats.org/officeDocument/2006/relationships/image" Target="../media/image9.png"/><Relationship Id="rId12" Type="http://schemas.openxmlformats.org/officeDocument/2006/relationships/slide" Target="/ppt/slides/slide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slide" Target="/ppt/slides/slide21.xml"/><Relationship Id="rId7" Type="http://schemas.openxmlformats.org/officeDocument/2006/relationships/slide" Target="/ppt/slides/slide21.xml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1.xml"/><Relationship Id="rId5" Type="http://schemas.openxmlformats.org/officeDocument/2006/relationships/image" Target="../media/image9.png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2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7.xml"/><Relationship Id="rId10" Type="http://schemas.openxmlformats.org/officeDocument/2006/relationships/image" Target="../media/image9.png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6.xml"/><Relationship Id="rId10" Type="http://schemas.openxmlformats.org/officeDocument/2006/relationships/image" Target="../media/image9.png"/><Relationship Id="rId13" Type="http://schemas.openxmlformats.org/officeDocument/2006/relationships/slide" Target="/ppt/slides/slide27.xml"/><Relationship Id="rId12" Type="http://schemas.openxmlformats.org/officeDocument/2006/relationships/slide" Target="/ppt/slides/slide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5.xml"/><Relationship Id="rId10" Type="http://schemas.openxmlformats.org/officeDocument/2006/relationships/image" Target="../media/image9.png"/><Relationship Id="rId13" Type="http://schemas.openxmlformats.org/officeDocument/2006/relationships/slide" Target="/ppt/slides/slide28.xml"/><Relationship Id="rId12" Type="http://schemas.openxmlformats.org/officeDocument/2006/relationships/slide" Target="/ppt/slides/slide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15" Type="http://schemas.openxmlformats.org/officeDocument/2006/relationships/slide" Target="/ppt/slides/slide25.xml"/><Relationship Id="rId14" Type="http://schemas.openxmlformats.org/officeDocument/2006/relationships/slide" Target="/ppt/slides/slide25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4.xml"/><Relationship Id="rId10" Type="http://schemas.openxmlformats.org/officeDocument/2006/relationships/image" Target="../media/image9.png"/><Relationship Id="rId13" Type="http://schemas.openxmlformats.org/officeDocument/2006/relationships/slide" Target="/ppt/slides/slide11.xml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5.xml"/><Relationship Id="rId10" Type="http://schemas.openxmlformats.org/officeDocument/2006/relationships/image" Target="../media/image9.png"/><Relationship Id="rId13" Type="http://schemas.openxmlformats.org/officeDocument/2006/relationships/slide" Target="/ppt/slides/slide29.xml"/><Relationship Id="rId12" Type="http://schemas.openxmlformats.org/officeDocument/2006/relationships/slide" Target="/ppt/slides/slide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8.xml"/><Relationship Id="rId10" Type="http://schemas.openxmlformats.org/officeDocument/2006/relationships/image" Target="../media/image9.png"/><Relationship Id="rId12" Type="http://schemas.openxmlformats.org/officeDocument/2006/relationships/slide" Target="/ppt/slides/slide2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4.xml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7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" Target="/ppt/slides/slide23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32.xml"/><Relationship Id="rId6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slide" Target="/ppt/slides/slide3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slide" Target="/ppt/slides/slide11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35.xml"/><Relationship Id="rId6" Type="http://schemas.openxmlformats.org/officeDocument/2006/relationships/slide" Target="/ppt/slides/slide35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38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3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4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6.xml"/><Relationship Id="rId6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slide" Target="/ppt/slides/slide10.xml"/><Relationship Id="rId6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826776" y="692469"/>
            <a:ext cx="3022599" cy="348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lang="en-US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9 International Center Platform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66896"/>
            <a:ext cx="877720" cy="205972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593170"/>
            <a:ext cx="877720" cy="205972"/>
          </a:xfrm>
          <a:custGeom>
            <a:rect b="b" l="l" r="r" t="t"/>
            <a:pathLst>
              <a:path extrusionOk="0" h="274629" w="1170294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4676151" y="848134"/>
            <a:ext cx="391287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Team Member:</a:t>
            </a:r>
            <a:endParaRPr>
              <a:solidFill>
                <a:schemeClr val="lt1"/>
              </a:solidFill>
            </a:endParaRPr>
          </a:p>
          <a:p>
            <a:pPr indent="1143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Jingyuan Huang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Chaowen Ran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Minjian Li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Bowen Wan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Xi Jiang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Zhifu Yang</a:t>
            </a:r>
            <a:endParaRPr>
              <a:solidFill>
                <a:schemeClr val="lt1"/>
              </a:solidFill>
            </a:endParaRPr>
          </a:p>
          <a:p>
            <a:pPr indent="44902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1143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2341014" y="4023408"/>
            <a:ext cx="1171823" cy="1120101"/>
            <a:chOff x="3121343" y="4864099"/>
            <a:chExt cx="2085971" cy="1993901"/>
          </a:xfrm>
        </p:grpSpPr>
        <p:sp>
          <p:nvSpPr>
            <p:cNvPr id="94" name="Google Shape;94;p1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/>
          <p:nvPr/>
        </p:nvSpPr>
        <p:spPr>
          <a:xfrm>
            <a:off x="3879697" y="1194592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403" name="Google Shape;403;p10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86106" y="1208024"/>
            <a:ext cx="1366448" cy="119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404" name="Google Shape;4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10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406" name="Google Shape;406;p10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10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419" name="Google Shape;419;p10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21" name="Google Shape;421;p10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422" name="Google Shape;422;p10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24" name="Google Shape;424;p10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425" name="Google Shape;425;p10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26" name="Google Shape;426;p10">
              <a:hlinkClick action="ppaction://hlinksldjump" r:id="rId5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10"/>
          <p:cNvSpPr txBox="1"/>
          <p:nvPr/>
        </p:nvSpPr>
        <p:spPr>
          <a:xfrm>
            <a:off x="3813442" y="1433027"/>
            <a:ext cx="1612460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Information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10"/>
          <p:cNvCxnSpPr/>
          <p:nvPr/>
        </p:nvCxnSpPr>
        <p:spPr>
          <a:xfrm>
            <a:off x="3890590" y="1674591"/>
            <a:ext cx="1369537" cy="406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p10"/>
          <p:cNvCxnSpPr/>
          <p:nvPr/>
        </p:nvCxnSpPr>
        <p:spPr>
          <a:xfrm>
            <a:off x="3879697" y="1925464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10"/>
          <p:cNvCxnSpPr/>
          <p:nvPr/>
        </p:nvCxnSpPr>
        <p:spPr>
          <a:xfrm>
            <a:off x="3872126" y="2193355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10"/>
          <p:cNvCxnSpPr/>
          <p:nvPr/>
        </p:nvCxnSpPr>
        <p:spPr>
          <a:xfrm>
            <a:off x="3872126" y="2467943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10"/>
          <p:cNvCxnSpPr/>
          <p:nvPr/>
        </p:nvCxnSpPr>
        <p:spPr>
          <a:xfrm>
            <a:off x="3879697" y="2759274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0"/>
          <p:cNvCxnSpPr/>
          <p:nvPr/>
        </p:nvCxnSpPr>
        <p:spPr>
          <a:xfrm>
            <a:off x="3872126" y="3023816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0"/>
          <p:cNvCxnSpPr/>
          <p:nvPr/>
        </p:nvCxnSpPr>
        <p:spPr>
          <a:xfrm>
            <a:off x="3872126" y="3295055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0"/>
          <p:cNvSpPr/>
          <p:nvPr/>
        </p:nvSpPr>
        <p:spPr>
          <a:xfrm>
            <a:off x="3890626" y="1970813"/>
            <a:ext cx="708782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Picture: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3886106" y="2245401"/>
            <a:ext cx="1332181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                            Master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3884782" y="2512330"/>
            <a:ext cx="1262042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                            Male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3874740" y="2820697"/>
            <a:ext cx="1407920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language:               </a:t>
            </a: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3890590" y="1735485"/>
            <a:ext cx="1361964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Nickname:</a:t>
            </a:r>
            <a:r>
              <a:rPr lang="en-US" sz="49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440" name="Google Shape;44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6424" y="1958525"/>
            <a:ext cx="212035" cy="19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0"/>
          <p:cNvSpPr/>
          <p:nvPr/>
        </p:nvSpPr>
        <p:spPr>
          <a:xfrm>
            <a:off x="3872135" y="3068528"/>
            <a:ext cx="1436575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 language        </a:t>
            </a: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5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6736336" y="2653236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5142468" y="1750502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5129662" y="1995217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5137305" y="2254769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5127132" y="2537130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0">
            <a:hlinkClick action="ppaction://hlinksldjump" r:id="rId7"/>
          </p:cNvPr>
          <p:cNvSpPr/>
          <p:nvPr/>
        </p:nvSpPr>
        <p:spPr>
          <a:xfrm>
            <a:off x="5142468" y="2834354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5132340" y="3084071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">
            <a:hlinkClick action="ppaction://hlinksldjump" r:id="rId3"/>
          </p:cNvPr>
          <p:cNvSpPr/>
          <p:nvPr/>
        </p:nvSpPr>
        <p:spPr>
          <a:xfrm>
            <a:off x="3159250" y="37092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11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11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456" name="Google Shape;456;p11"/>
          <p:cNvPicPr preferRelativeResize="0"/>
          <p:nvPr/>
        </p:nvPicPr>
        <p:blipFill rotWithShape="1">
          <a:blip r:embed="rId4">
            <a:alphaModFix/>
          </a:blip>
          <a:srcRect b="0" l="0" r="5375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457" name="Google Shape;4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6484" y="552027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11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Google Shape;470;p11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71" name="Google Shape;471;p11"/>
          <p:cNvGrpSpPr/>
          <p:nvPr/>
        </p:nvGrpSpPr>
        <p:grpSpPr>
          <a:xfrm>
            <a:off x="4149140" y="3907024"/>
            <a:ext cx="617639" cy="361183"/>
            <a:chOff x="5205342" y="5867740"/>
            <a:chExt cx="823518" cy="481575"/>
          </a:xfrm>
        </p:grpSpPr>
        <p:sp>
          <p:nvSpPr>
            <p:cNvPr id="472" name="Google Shape;472;p11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>
              <a:hlinkClick action="ppaction://hlinkshowjump?jump=nextslide"/>
            </p:cNvPr>
            <p:cNvSpPr txBox="1"/>
            <p:nvPr/>
          </p:nvSpPr>
          <p:spPr>
            <a:xfrm>
              <a:off x="5205342" y="6118524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74" name="Google Shape;474;p11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475" name="Google Shape;475;p11">
              <a:hlinkClick action="ppaction://hlinksldjump" r:id="rId6"/>
            </p:cNvPr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477" name="Google Shape;477;p11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478" name="Google Shape;478;p11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79" name="Google Shape;479;p11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11"/>
          <p:cNvGrpSpPr/>
          <p:nvPr/>
        </p:nvGrpSpPr>
        <p:grpSpPr>
          <a:xfrm>
            <a:off x="3322065" y="801146"/>
            <a:ext cx="683200" cy="450412"/>
            <a:chOff x="1455951" y="2288055"/>
            <a:chExt cx="758113" cy="510386"/>
          </a:xfrm>
        </p:grpSpPr>
        <p:sp>
          <p:nvSpPr>
            <p:cNvPr id="481" name="Google Shape;481;p11"/>
            <p:cNvSpPr/>
            <p:nvPr/>
          </p:nvSpPr>
          <p:spPr>
            <a:xfrm>
              <a:off x="1733297" y="2288055"/>
              <a:ext cx="271174" cy="283695"/>
            </a:xfrm>
            <a:custGeom>
              <a:rect b="b" l="l" r="r" t="t"/>
              <a:pathLst>
                <a:path extrusionOk="0" h="609" w="581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rgbClr val="93030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1"/>
            <p:cNvSpPr txBox="1"/>
            <p:nvPr/>
          </p:nvSpPr>
          <p:spPr>
            <a:xfrm>
              <a:off x="1455951" y="2571748"/>
              <a:ext cx="758113" cy="226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930301"/>
                  </a:solidFill>
                  <a:latin typeface="Arial"/>
                  <a:ea typeface="Arial"/>
                  <a:cs typeface="Arial"/>
                  <a:sym typeface="Arial"/>
                </a:rPr>
                <a:t>My Activities</a:t>
              </a:r>
              <a:endParaRPr sz="700">
                <a:solidFill>
                  <a:srgbClr val="9303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11"/>
          <p:cNvGrpSpPr/>
          <p:nvPr/>
        </p:nvGrpSpPr>
        <p:grpSpPr>
          <a:xfrm>
            <a:off x="4147496" y="798055"/>
            <a:ext cx="930063" cy="448133"/>
            <a:chOff x="1025132" y="2367754"/>
            <a:chExt cx="930063" cy="448133"/>
          </a:xfrm>
        </p:grpSpPr>
        <p:sp>
          <p:nvSpPr>
            <p:cNvPr id="484" name="Google Shape;484;p11"/>
            <p:cNvSpPr/>
            <p:nvPr/>
          </p:nvSpPr>
          <p:spPr>
            <a:xfrm>
              <a:off x="1344275" y="2367754"/>
              <a:ext cx="244379" cy="250360"/>
            </a:xfrm>
            <a:custGeom>
              <a:rect b="b" l="l" r="r" t="t"/>
              <a:pathLst>
                <a:path extrusionOk="0" h="609" w="573">
                  <a:moveTo>
                    <a:pt x="544" y="551"/>
                  </a:moveTo>
                  <a:lnTo>
                    <a:pt x="544" y="551"/>
                  </a:lnTo>
                  <a:cubicBezTo>
                    <a:pt x="515" y="551"/>
                    <a:pt x="515" y="551"/>
                    <a:pt x="515" y="551"/>
                  </a:cubicBezTo>
                  <a:cubicBezTo>
                    <a:pt x="515" y="580"/>
                    <a:pt x="515" y="580"/>
                    <a:pt x="515" y="580"/>
                  </a:cubicBezTo>
                  <a:cubicBezTo>
                    <a:pt x="515" y="594"/>
                    <a:pt x="508" y="608"/>
                    <a:pt x="487" y="608"/>
                  </a:cubicBezTo>
                  <a:cubicBezTo>
                    <a:pt x="473" y="608"/>
                    <a:pt x="459" y="594"/>
                    <a:pt x="459" y="580"/>
                  </a:cubicBezTo>
                  <a:cubicBezTo>
                    <a:pt x="459" y="551"/>
                    <a:pt x="459" y="551"/>
                    <a:pt x="459" y="551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17" y="551"/>
                    <a:pt x="402" y="537"/>
                    <a:pt x="402" y="523"/>
                  </a:cubicBezTo>
                  <a:cubicBezTo>
                    <a:pt x="402" y="502"/>
                    <a:pt x="417" y="495"/>
                    <a:pt x="431" y="495"/>
                  </a:cubicBezTo>
                  <a:cubicBezTo>
                    <a:pt x="459" y="495"/>
                    <a:pt x="459" y="495"/>
                    <a:pt x="459" y="495"/>
                  </a:cubicBezTo>
                  <a:cubicBezTo>
                    <a:pt x="459" y="467"/>
                    <a:pt x="459" y="467"/>
                    <a:pt x="459" y="467"/>
                  </a:cubicBezTo>
                  <a:cubicBezTo>
                    <a:pt x="459" y="445"/>
                    <a:pt x="473" y="438"/>
                    <a:pt x="487" y="438"/>
                  </a:cubicBezTo>
                  <a:cubicBezTo>
                    <a:pt x="508" y="438"/>
                    <a:pt x="515" y="445"/>
                    <a:pt x="515" y="467"/>
                  </a:cubicBezTo>
                  <a:cubicBezTo>
                    <a:pt x="515" y="495"/>
                    <a:pt x="515" y="495"/>
                    <a:pt x="515" y="495"/>
                  </a:cubicBezTo>
                  <a:cubicBezTo>
                    <a:pt x="544" y="495"/>
                    <a:pt x="544" y="495"/>
                    <a:pt x="544" y="495"/>
                  </a:cubicBezTo>
                  <a:cubicBezTo>
                    <a:pt x="565" y="495"/>
                    <a:pt x="572" y="502"/>
                    <a:pt x="572" y="523"/>
                  </a:cubicBezTo>
                  <a:cubicBezTo>
                    <a:pt x="572" y="537"/>
                    <a:pt x="565" y="551"/>
                    <a:pt x="544" y="551"/>
                  </a:cubicBezTo>
                  <a:close/>
                  <a:moveTo>
                    <a:pt x="487" y="410"/>
                  </a:moveTo>
                  <a:lnTo>
                    <a:pt x="487" y="410"/>
                  </a:lnTo>
                  <a:cubicBezTo>
                    <a:pt x="459" y="410"/>
                    <a:pt x="431" y="431"/>
                    <a:pt x="431" y="467"/>
                  </a:cubicBezTo>
                  <a:cubicBezTo>
                    <a:pt x="402" y="467"/>
                    <a:pt x="374" y="488"/>
                    <a:pt x="374" y="523"/>
                  </a:cubicBezTo>
                  <a:cubicBezTo>
                    <a:pt x="374" y="551"/>
                    <a:pt x="402" y="580"/>
                    <a:pt x="431" y="580"/>
                  </a:cubicBezTo>
                  <a:cubicBezTo>
                    <a:pt x="431" y="608"/>
                    <a:pt x="431" y="608"/>
                    <a:pt x="431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99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0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1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467"/>
                    <a:pt x="544" y="467"/>
                    <a:pt x="544" y="467"/>
                  </a:cubicBezTo>
                  <a:cubicBezTo>
                    <a:pt x="544" y="431"/>
                    <a:pt x="523" y="410"/>
                    <a:pt x="487" y="410"/>
                  </a:cubicBezTo>
                  <a:close/>
                  <a:moveTo>
                    <a:pt x="77" y="488"/>
                  </a:moveTo>
                  <a:lnTo>
                    <a:pt x="77" y="488"/>
                  </a:lnTo>
                  <a:cubicBezTo>
                    <a:pt x="77" y="502"/>
                    <a:pt x="84" y="509"/>
                    <a:pt x="99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304" y="502"/>
                    <a:pt x="304" y="488"/>
                  </a:cubicBezTo>
                  <a:cubicBezTo>
                    <a:pt x="304" y="474"/>
                    <a:pt x="289" y="467"/>
                    <a:pt x="275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lose/>
                  <a:moveTo>
                    <a:pt x="106" y="396"/>
                  </a:moveTo>
                  <a:lnTo>
                    <a:pt x="106" y="396"/>
                  </a:ln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282" y="396"/>
                    <a:pt x="282" y="396"/>
                    <a:pt x="282" y="396"/>
                  </a:cubicBezTo>
                  <a:cubicBezTo>
                    <a:pt x="318" y="396"/>
                    <a:pt x="318" y="396"/>
                    <a:pt x="318" y="396"/>
                  </a:cubicBezTo>
                  <a:cubicBezTo>
                    <a:pt x="346" y="396"/>
                    <a:pt x="346" y="396"/>
                    <a:pt x="346" y="396"/>
                  </a:cubicBezTo>
                  <a:cubicBezTo>
                    <a:pt x="367" y="396"/>
                    <a:pt x="374" y="389"/>
                    <a:pt x="374" y="367"/>
                  </a:cubicBezTo>
                  <a:cubicBezTo>
                    <a:pt x="374" y="353"/>
                    <a:pt x="367" y="339"/>
                    <a:pt x="346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84" y="339"/>
                    <a:pt x="77" y="353"/>
                    <a:pt x="77" y="367"/>
                  </a:cubicBezTo>
                  <a:cubicBezTo>
                    <a:pt x="77" y="389"/>
                    <a:pt x="84" y="396"/>
                    <a:pt x="106" y="396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4" y="219"/>
                    <a:pt x="77" y="233"/>
                    <a:pt x="77" y="247"/>
                  </a:cubicBezTo>
                  <a:cubicBezTo>
                    <a:pt x="77" y="262"/>
                    <a:pt x="84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5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395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54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54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solidFill>
              <a:srgbClr val="93030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1">
              <a:hlinkClick action="ppaction://hlinksldjump" r:id="rId7"/>
            </p:cNvPr>
            <p:cNvSpPr txBox="1"/>
            <p:nvPr/>
          </p:nvSpPr>
          <p:spPr>
            <a:xfrm>
              <a:off x="1025132" y="2615832"/>
              <a:ext cx="930063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930301"/>
                  </a:solidFill>
                  <a:latin typeface="Arial"/>
                  <a:ea typeface="Arial"/>
                  <a:cs typeface="Arial"/>
                  <a:sym typeface="Arial"/>
                </a:rPr>
                <a:t>Activity Application</a:t>
              </a:r>
              <a:endParaRPr sz="700">
                <a:solidFill>
                  <a:srgbClr val="9303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1"/>
          <p:cNvGrpSpPr/>
          <p:nvPr/>
        </p:nvGrpSpPr>
        <p:grpSpPr>
          <a:xfrm>
            <a:off x="3419914" y="1303235"/>
            <a:ext cx="548548" cy="450415"/>
            <a:chOff x="929700" y="1893658"/>
            <a:chExt cx="548548" cy="450415"/>
          </a:xfrm>
        </p:grpSpPr>
        <p:sp>
          <p:nvSpPr>
            <p:cNvPr id="487" name="Google Shape;487;p11">
              <a:hlinkClick action="ppaction://hlinksldjump" r:id="rId8"/>
            </p:cNvPr>
            <p:cNvSpPr txBox="1"/>
            <p:nvPr/>
          </p:nvSpPr>
          <p:spPr>
            <a:xfrm>
              <a:off x="929700" y="2144018"/>
              <a:ext cx="548548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93030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sz="700">
                <a:solidFill>
                  <a:srgbClr val="9303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1081784" y="1893658"/>
              <a:ext cx="244380" cy="250360"/>
            </a:xfrm>
            <a:custGeom>
              <a:rect b="b" l="l" r="r" t="t"/>
              <a:pathLst>
                <a:path extrusionOk="0" h="619" w="604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rgbClr val="9303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11"/>
          <p:cNvGrpSpPr/>
          <p:nvPr/>
        </p:nvGrpSpPr>
        <p:grpSpPr>
          <a:xfrm>
            <a:off x="4228138" y="1307209"/>
            <a:ext cx="742511" cy="448162"/>
            <a:chOff x="4228129" y="1307197"/>
            <a:chExt cx="742511" cy="448162"/>
          </a:xfrm>
        </p:grpSpPr>
        <p:grpSp>
          <p:nvGrpSpPr>
            <p:cNvPr id="490" name="Google Shape;490;p11"/>
            <p:cNvGrpSpPr/>
            <p:nvPr/>
          </p:nvGrpSpPr>
          <p:grpSpPr>
            <a:xfrm>
              <a:off x="4467363" y="1307197"/>
              <a:ext cx="244380" cy="246398"/>
              <a:chOff x="1497013" y="1843088"/>
              <a:chExt cx="276226" cy="292100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1663701" y="1951038"/>
                <a:ext cx="109538" cy="184150"/>
              </a:xfrm>
              <a:custGeom>
                <a:rect b="b" l="l" r="r" t="t"/>
                <a:pathLst>
                  <a:path extrusionOk="0" h="73" w="43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8"/>
                      <a:pt x="3" y="34"/>
                      <a:pt x="7" y="38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0" y="34"/>
                      <a:pt x="43" y="28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lose/>
                    <a:moveTo>
                      <a:pt x="22" y="37"/>
                    </a:move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7"/>
                      <a:pt x="22" y="7"/>
                    </a:cubicBezTo>
                    <a:cubicBezTo>
                      <a:pt x="30" y="7"/>
                      <a:pt x="36" y="14"/>
                      <a:pt x="36" y="22"/>
                    </a:cubicBezTo>
                    <a:cubicBezTo>
                      <a:pt x="36" y="30"/>
                      <a:pt x="30" y="37"/>
                      <a:pt x="22" y="37"/>
                    </a:cubicBezTo>
                    <a:close/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497013" y="1843088"/>
                <a:ext cx="239713" cy="292100"/>
              </a:xfrm>
              <a:custGeom>
                <a:rect b="b" l="l" r="r" t="t"/>
                <a:pathLst>
                  <a:path extrusionOk="0" h="184" w="151">
                    <a:moveTo>
                      <a:pt x="78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89" y="22"/>
                    </a:lnTo>
                    <a:lnTo>
                      <a:pt x="123" y="57"/>
                    </a:lnTo>
                    <a:lnTo>
                      <a:pt x="151" y="57"/>
                    </a:lnTo>
                    <a:lnTo>
                      <a:pt x="151" y="52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101" y="184"/>
                    </a:lnTo>
                    <a:lnTo>
                      <a:pt x="78" y="162"/>
                    </a:lnTo>
                    <a:lnTo>
                      <a:pt x="78" y="160"/>
                    </a:lnTo>
                    <a:close/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1552576" y="1933575"/>
                <a:ext cx="93663" cy="17463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1552576" y="1968500"/>
                <a:ext cx="93663" cy="20638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1552576" y="2006600"/>
                <a:ext cx="93663" cy="17463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11">
              <a:hlinkClick action="ppaction://hlinksldjump" r:id="rId9"/>
            </p:cNvPr>
            <p:cNvSpPr txBox="1"/>
            <p:nvPr/>
          </p:nvSpPr>
          <p:spPr>
            <a:xfrm>
              <a:off x="4228129" y="1555304"/>
              <a:ext cx="742511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930301"/>
                  </a:solidFill>
                  <a:latin typeface="Arial"/>
                  <a:ea typeface="Arial"/>
                  <a:cs typeface="Arial"/>
                  <a:sym typeface="Arial"/>
                </a:rPr>
                <a:t>Questionnaire</a:t>
              </a:r>
              <a:endParaRPr sz="700">
                <a:solidFill>
                  <a:srgbClr val="9303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7" name="Google Shape;497;p11"/>
          <p:cNvCxnSpPr/>
          <p:nvPr/>
        </p:nvCxnSpPr>
        <p:spPr>
          <a:xfrm>
            <a:off x="3156689" y="1763409"/>
            <a:ext cx="1965960" cy="0"/>
          </a:xfrm>
          <a:prstGeom prst="straightConnector1">
            <a:avLst/>
          </a:prstGeom>
          <a:noFill/>
          <a:ln cap="flat" cmpd="sng" w="2222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11"/>
          <p:cNvSpPr txBox="1"/>
          <p:nvPr/>
        </p:nvSpPr>
        <p:spPr>
          <a:xfrm>
            <a:off x="3128374" y="1747917"/>
            <a:ext cx="1103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303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Events</a:t>
            </a:r>
            <a:endParaRPr sz="800">
              <a:solidFill>
                <a:srgbClr val="9303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9" name="Google Shape;499;p11"/>
          <p:cNvGrpSpPr/>
          <p:nvPr/>
        </p:nvGrpSpPr>
        <p:grpSpPr>
          <a:xfrm>
            <a:off x="3207463" y="2024904"/>
            <a:ext cx="1864412" cy="764981"/>
            <a:chOff x="201413" y="1459857"/>
            <a:chExt cx="1864412" cy="764981"/>
          </a:xfrm>
        </p:grpSpPr>
        <p:sp>
          <p:nvSpPr>
            <p:cNvPr id="500" name="Google Shape;500;p11"/>
            <p:cNvSpPr/>
            <p:nvPr/>
          </p:nvSpPr>
          <p:spPr>
            <a:xfrm>
              <a:off x="201413" y="1459857"/>
              <a:ext cx="1864412" cy="76498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303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(Details)</a:t>
              </a:r>
              <a:endParaRPr/>
            </a:p>
          </p:txBody>
        </p:sp>
        <p:sp>
          <p:nvSpPr>
            <p:cNvPr id="501" name="Google Shape;501;p11">
              <a:hlinkClick action="ppaction://hlinksldjump" r:id="rId10"/>
            </p:cNvPr>
            <p:cNvSpPr/>
            <p:nvPr/>
          </p:nvSpPr>
          <p:spPr>
            <a:xfrm>
              <a:off x="1375317" y="1971522"/>
              <a:ext cx="624468" cy="162815"/>
            </a:xfrm>
            <a:prstGeom prst="rect">
              <a:avLst/>
            </a:prstGeom>
            <a:solidFill>
              <a:srgbClr val="93030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for more information</a:t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1"/>
          <p:cNvGrpSpPr/>
          <p:nvPr/>
        </p:nvGrpSpPr>
        <p:grpSpPr>
          <a:xfrm>
            <a:off x="3207463" y="2939574"/>
            <a:ext cx="1864412" cy="764981"/>
            <a:chOff x="201413" y="1459857"/>
            <a:chExt cx="1864412" cy="764981"/>
          </a:xfrm>
        </p:grpSpPr>
        <p:sp>
          <p:nvSpPr>
            <p:cNvPr id="503" name="Google Shape;503;p11"/>
            <p:cNvSpPr/>
            <p:nvPr/>
          </p:nvSpPr>
          <p:spPr>
            <a:xfrm>
              <a:off x="201413" y="1459857"/>
              <a:ext cx="1864412" cy="76498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303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(Details)</a:t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1375317" y="1971522"/>
              <a:ext cx="624468" cy="162815"/>
            </a:xfrm>
            <a:prstGeom prst="rect">
              <a:avLst/>
            </a:prstGeom>
            <a:solidFill>
              <a:srgbClr val="93030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for more information</a:t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1"/>
          <p:cNvSpPr/>
          <p:nvPr/>
        </p:nvSpPr>
        <p:spPr>
          <a:xfrm>
            <a:off x="4215748" y="3903271"/>
            <a:ext cx="428341" cy="3598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"/>
          <p:cNvSpPr/>
          <p:nvPr/>
        </p:nvSpPr>
        <p:spPr>
          <a:xfrm>
            <a:off x="3159250" y="37092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12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12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513" name="Google Shape;513;p12"/>
          <p:cNvPicPr preferRelativeResize="0"/>
          <p:nvPr/>
        </p:nvPicPr>
        <p:blipFill rotWithShape="1">
          <a:blip r:embed="rId3">
            <a:alphaModFix/>
          </a:blip>
          <a:srcRect b="0" l="0" r="5375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514" name="Google Shape;5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552027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12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516" name="Google Shape;516;p12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517" name="Google Shape;517;p12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2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2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2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2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2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2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2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7" name="Google Shape;527;p12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4149140" y="3907024"/>
            <a:ext cx="617639" cy="361183"/>
            <a:chOff x="5205342" y="5867740"/>
            <a:chExt cx="823518" cy="481575"/>
          </a:xfrm>
        </p:grpSpPr>
        <p:sp>
          <p:nvSpPr>
            <p:cNvPr id="529" name="Google Shape;529;p12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2">
              <a:hlinkClick action="ppaction://hlinkshowjump?jump=nextslide"/>
            </p:cNvPr>
            <p:cNvSpPr txBox="1"/>
            <p:nvPr/>
          </p:nvSpPr>
          <p:spPr>
            <a:xfrm>
              <a:off x="5205342" y="6118524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31" name="Google Shape;531;p12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532" name="Google Shape;532;p12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2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34" name="Google Shape;534;p12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535" name="Google Shape;535;p12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36" name="Google Shape;536;p12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12"/>
          <p:cNvGrpSpPr/>
          <p:nvPr/>
        </p:nvGrpSpPr>
        <p:grpSpPr>
          <a:xfrm>
            <a:off x="3205836" y="924922"/>
            <a:ext cx="1864412" cy="764981"/>
            <a:chOff x="199793" y="1548061"/>
            <a:chExt cx="1864412" cy="764981"/>
          </a:xfrm>
        </p:grpSpPr>
        <p:sp>
          <p:nvSpPr>
            <p:cNvPr id="538" name="Google Shape;538;p12"/>
            <p:cNvSpPr/>
            <p:nvPr/>
          </p:nvSpPr>
          <p:spPr>
            <a:xfrm>
              <a:off x="199793" y="1548061"/>
              <a:ext cx="1864412" cy="76498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303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(Details)</a:t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1375317" y="2068822"/>
              <a:ext cx="624468" cy="162815"/>
            </a:xfrm>
            <a:prstGeom prst="rect">
              <a:avLst/>
            </a:prstGeom>
            <a:solidFill>
              <a:srgbClr val="93030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for more information</a:t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2"/>
          <p:cNvGrpSpPr/>
          <p:nvPr/>
        </p:nvGrpSpPr>
        <p:grpSpPr>
          <a:xfrm>
            <a:off x="3207463" y="1936775"/>
            <a:ext cx="1864412" cy="764981"/>
            <a:chOff x="201413" y="1459857"/>
            <a:chExt cx="1864412" cy="764981"/>
          </a:xfrm>
        </p:grpSpPr>
        <p:sp>
          <p:nvSpPr>
            <p:cNvPr id="541" name="Google Shape;541;p12"/>
            <p:cNvSpPr/>
            <p:nvPr/>
          </p:nvSpPr>
          <p:spPr>
            <a:xfrm>
              <a:off x="201413" y="1459857"/>
              <a:ext cx="1864412" cy="76498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303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(Details)</a:t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1375317" y="1971522"/>
              <a:ext cx="624468" cy="162815"/>
            </a:xfrm>
            <a:prstGeom prst="rect">
              <a:avLst/>
            </a:prstGeom>
            <a:solidFill>
              <a:srgbClr val="93030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for more information</a:t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12"/>
          <p:cNvGrpSpPr/>
          <p:nvPr/>
        </p:nvGrpSpPr>
        <p:grpSpPr>
          <a:xfrm>
            <a:off x="3207463" y="2938972"/>
            <a:ext cx="1864412" cy="764981"/>
            <a:chOff x="201413" y="1459857"/>
            <a:chExt cx="1864412" cy="764981"/>
          </a:xfrm>
        </p:grpSpPr>
        <p:sp>
          <p:nvSpPr>
            <p:cNvPr id="544" name="Google Shape;544;p12"/>
            <p:cNvSpPr/>
            <p:nvPr/>
          </p:nvSpPr>
          <p:spPr>
            <a:xfrm>
              <a:off x="201413" y="1459857"/>
              <a:ext cx="1864412" cy="76498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303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Activity 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(Details)</a:t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1375317" y="1971522"/>
              <a:ext cx="624468" cy="162815"/>
            </a:xfrm>
            <a:prstGeom prst="rect">
              <a:avLst/>
            </a:prstGeom>
            <a:solidFill>
              <a:srgbClr val="93030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for more information</a:t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"/>
          <p:cNvSpPr/>
          <p:nvPr/>
        </p:nvSpPr>
        <p:spPr>
          <a:xfrm>
            <a:off x="3170988" y="339000"/>
            <a:ext cx="1957534" cy="395136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13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13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553" name="Google Shape;553;p13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200879" y="350900"/>
            <a:ext cx="1893538" cy="172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554" name="Google Shape;5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0" y="552027"/>
            <a:ext cx="197577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13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556" name="Google Shape;556;p13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557" name="Google Shape;557;p13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7" name="Google Shape;567;p13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68" name="Google Shape;568;p13"/>
          <p:cNvGrpSpPr/>
          <p:nvPr/>
        </p:nvGrpSpPr>
        <p:grpSpPr>
          <a:xfrm>
            <a:off x="4149140" y="3907024"/>
            <a:ext cx="617639" cy="361183"/>
            <a:chOff x="5205342" y="5867740"/>
            <a:chExt cx="823518" cy="481575"/>
          </a:xfrm>
        </p:grpSpPr>
        <p:sp>
          <p:nvSpPr>
            <p:cNvPr id="569" name="Google Shape;569;p13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3">
              <a:hlinkClick action="ppaction://hlinkshowjump?jump=nextslide"/>
            </p:cNvPr>
            <p:cNvSpPr txBox="1"/>
            <p:nvPr/>
          </p:nvSpPr>
          <p:spPr>
            <a:xfrm>
              <a:off x="5205342" y="6118524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71" name="Google Shape;571;p13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572" name="Google Shape;572;p13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575" name="Google Shape;575;p13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76" name="Google Shape;576;p13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7" name="Google Shape;577;p13"/>
          <p:cNvCxnSpPr/>
          <p:nvPr/>
        </p:nvCxnSpPr>
        <p:spPr>
          <a:xfrm>
            <a:off x="3160487" y="1275670"/>
            <a:ext cx="19620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13"/>
          <p:cNvSpPr/>
          <p:nvPr/>
        </p:nvSpPr>
        <p:spPr>
          <a:xfrm>
            <a:off x="3213150" y="760537"/>
            <a:ext cx="1813156" cy="5223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friends recommend to you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13"/>
          <p:cNvSpPr/>
          <p:nvPr/>
        </p:nvSpPr>
        <p:spPr>
          <a:xfrm>
            <a:off x="3162973" y="1276301"/>
            <a:ext cx="1962000" cy="48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  Good       Interesting  State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language language</a:t>
            </a: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13"/>
          <p:cNvCxnSpPr/>
          <p:nvPr/>
        </p:nvCxnSpPr>
        <p:spPr>
          <a:xfrm>
            <a:off x="3603109" y="1276292"/>
            <a:ext cx="0" cy="4799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3"/>
          <p:cNvCxnSpPr>
            <a:stCxn id="579" idx="0"/>
            <a:endCxn id="579" idx="2"/>
          </p:cNvCxnSpPr>
          <p:nvPr/>
        </p:nvCxnSpPr>
        <p:spPr>
          <a:xfrm>
            <a:off x="4143973" y="1276301"/>
            <a:ext cx="0" cy="48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13"/>
          <p:cNvCxnSpPr/>
          <p:nvPr/>
        </p:nvCxnSpPr>
        <p:spPr>
          <a:xfrm>
            <a:off x="4714361" y="1282901"/>
            <a:ext cx="0" cy="473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13">
            <a:hlinkClick action="ppaction://hlinksldjump" r:id="rId5"/>
          </p:cNvPr>
          <p:cNvSpPr/>
          <p:nvPr/>
        </p:nvSpPr>
        <p:spPr>
          <a:xfrm>
            <a:off x="4827867" y="937789"/>
            <a:ext cx="198438" cy="176213"/>
          </a:xfrm>
          <a:custGeom>
            <a:rect b="b" l="l" r="r" t="t"/>
            <a:pathLst>
              <a:path extrusionOk="0" h="409" w="461">
                <a:moveTo>
                  <a:pt x="203" y="0"/>
                </a:moveTo>
                <a:lnTo>
                  <a:pt x="203" y="0"/>
                </a:lnTo>
                <a:cubicBezTo>
                  <a:pt x="310" y="0"/>
                  <a:pt x="398" y="89"/>
                  <a:pt x="398" y="204"/>
                </a:cubicBezTo>
                <a:cubicBezTo>
                  <a:pt x="460" y="204"/>
                  <a:pt x="460" y="204"/>
                  <a:pt x="460" y="204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284" y="204"/>
                  <a:pt x="284" y="204"/>
                  <a:pt x="284" y="204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45" y="115"/>
                  <a:pt x="284" y="53"/>
                  <a:pt x="203" y="53"/>
                </a:cubicBezTo>
                <a:cubicBezTo>
                  <a:pt x="115" y="53"/>
                  <a:pt x="44" y="124"/>
                  <a:pt x="44" y="204"/>
                </a:cubicBezTo>
                <a:cubicBezTo>
                  <a:pt x="44" y="293"/>
                  <a:pt x="115" y="363"/>
                  <a:pt x="203" y="363"/>
                </a:cubicBezTo>
                <a:cubicBezTo>
                  <a:pt x="230" y="363"/>
                  <a:pt x="266" y="346"/>
                  <a:pt x="292" y="328"/>
                </a:cubicBezTo>
                <a:cubicBezTo>
                  <a:pt x="328" y="363"/>
                  <a:pt x="328" y="363"/>
                  <a:pt x="328" y="363"/>
                </a:cubicBezTo>
                <a:cubicBezTo>
                  <a:pt x="292" y="390"/>
                  <a:pt x="248" y="408"/>
                  <a:pt x="203" y="408"/>
                </a:cubicBezTo>
                <a:cubicBezTo>
                  <a:pt x="88" y="408"/>
                  <a:pt x="0" y="319"/>
                  <a:pt x="0" y="204"/>
                </a:cubicBezTo>
                <a:cubicBezTo>
                  <a:pt x="0" y="97"/>
                  <a:pt x="88" y="0"/>
                  <a:pt x="203" y="0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4" name="Google Shape;584;p13"/>
          <p:cNvCxnSpPr/>
          <p:nvPr/>
        </p:nvCxnSpPr>
        <p:spPr>
          <a:xfrm>
            <a:off x="3174740" y="2097314"/>
            <a:ext cx="1947788" cy="0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13"/>
          <p:cNvSpPr/>
          <p:nvPr/>
        </p:nvSpPr>
        <p:spPr>
          <a:xfrm>
            <a:off x="3192792" y="1842506"/>
            <a:ext cx="404979" cy="174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Ming Li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3"/>
          <p:cNvSpPr/>
          <p:nvPr/>
        </p:nvSpPr>
        <p:spPr>
          <a:xfrm>
            <a:off x="3676321" y="1842771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3"/>
          <p:cNvSpPr/>
          <p:nvPr/>
        </p:nvSpPr>
        <p:spPr>
          <a:xfrm>
            <a:off x="4121586" y="1875325"/>
            <a:ext cx="662100" cy="1585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4706194" y="1910072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3"/>
          <p:cNvSpPr/>
          <p:nvPr/>
        </p:nvSpPr>
        <p:spPr>
          <a:xfrm flipH="1" rot="10800000">
            <a:off x="4938318" y="1910070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3"/>
          <p:cNvSpPr/>
          <p:nvPr/>
        </p:nvSpPr>
        <p:spPr>
          <a:xfrm>
            <a:off x="3214752" y="2214383"/>
            <a:ext cx="404979" cy="174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Jim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3"/>
          <p:cNvSpPr/>
          <p:nvPr/>
        </p:nvSpPr>
        <p:spPr>
          <a:xfrm>
            <a:off x="3670506" y="2255604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4128693" y="2199940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3"/>
          <p:cNvSpPr/>
          <p:nvPr/>
        </p:nvSpPr>
        <p:spPr>
          <a:xfrm>
            <a:off x="4706194" y="2194116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3"/>
          <p:cNvSpPr/>
          <p:nvPr/>
        </p:nvSpPr>
        <p:spPr>
          <a:xfrm>
            <a:off x="4710248" y="2521760"/>
            <a:ext cx="180155" cy="111489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4721483" y="2822263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4719189" y="3136308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3"/>
          <p:cNvSpPr/>
          <p:nvPr/>
        </p:nvSpPr>
        <p:spPr>
          <a:xfrm flipH="1" rot="10800000">
            <a:off x="4938317" y="2197493"/>
            <a:ext cx="159775" cy="110187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3"/>
          <p:cNvSpPr/>
          <p:nvPr/>
        </p:nvSpPr>
        <p:spPr>
          <a:xfrm flipH="1" rot="10800000">
            <a:off x="4929566" y="2519669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3"/>
          <p:cNvSpPr/>
          <p:nvPr/>
        </p:nvSpPr>
        <p:spPr>
          <a:xfrm flipH="1" rot="10800000">
            <a:off x="4938318" y="2820464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3"/>
          <p:cNvSpPr/>
          <p:nvPr/>
        </p:nvSpPr>
        <p:spPr>
          <a:xfrm flipH="1" rot="10800000">
            <a:off x="4937494" y="3126098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13"/>
          <p:cNvCxnSpPr/>
          <p:nvPr/>
        </p:nvCxnSpPr>
        <p:spPr>
          <a:xfrm>
            <a:off x="3167355" y="2439073"/>
            <a:ext cx="195429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p13"/>
          <p:cNvSpPr/>
          <p:nvPr/>
        </p:nvSpPr>
        <p:spPr>
          <a:xfrm>
            <a:off x="3196619" y="2497637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13"/>
          <p:cNvGrpSpPr/>
          <p:nvPr/>
        </p:nvGrpSpPr>
        <p:grpSpPr>
          <a:xfrm>
            <a:off x="3526065" y="1940285"/>
            <a:ext cx="129222" cy="86799"/>
            <a:chOff x="3233738" y="3135313"/>
            <a:chExt cx="296863" cy="298450"/>
          </a:xfrm>
        </p:grpSpPr>
        <p:sp>
          <p:nvSpPr>
            <p:cNvPr id="604" name="Google Shape;604;p13"/>
            <p:cNvSpPr/>
            <p:nvPr/>
          </p:nvSpPr>
          <p:spPr>
            <a:xfrm>
              <a:off x="3233738" y="3135313"/>
              <a:ext cx="296863" cy="298450"/>
            </a:xfrm>
            <a:custGeom>
              <a:rect b="b" l="l" r="r" t="t"/>
              <a:pathLst>
                <a:path extrusionOk="0" h="116" w="116">
                  <a:moveTo>
                    <a:pt x="93" y="70"/>
                  </a:moveTo>
                  <a:cubicBezTo>
                    <a:pt x="99" y="63"/>
                    <a:pt x="102" y="54"/>
                    <a:pt x="102" y="44"/>
                  </a:cubicBezTo>
                  <a:cubicBezTo>
                    <a:pt x="102" y="20"/>
                    <a:pt x="82" y="0"/>
                    <a:pt x="58" y="0"/>
                  </a:cubicBezTo>
                  <a:cubicBezTo>
                    <a:pt x="46" y="0"/>
                    <a:pt x="35" y="5"/>
                    <a:pt x="27" y="14"/>
                  </a:cubicBezTo>
                  <a:cubicBezTo>
                    <a:pt x="27" y="14"/>
                    <a:pt x="26" y="14"/>
                    <a:pt x="26" y="15"/>
                  </a:cubicBezTo>
                  <a:cubicBezTo>
                    <a:pt x="26" y="15"/>
                    <a:pt x="25" y="16"/>
                    <a:pt x="25" y="16"/>
                  </a:cubicBezTo>
                  <a:cubicBezTo>
                    <a:pt x="20" y="22"/>
                    <a:pt x="15" y="36"/>
                    <a:pt x="16" y="36"/>
                  </a:cubicBezTo>
                  <a:cubicBezTo>
                    <a:pt x="15" y="39"/>
                    <a:pt x="15" y="41"/>
                    <a:pt x="15" y="44"/>
                  </a:cubicBezTo>
                  <a:cubicBezTo>
                    <a:pt x="15" y="54"/>
                    <a:pt x="18" y="63"/>
                    <a:pt x="24" y="70"/>
                  </a:cubicBezTo>
                  <a:cubicBezTo>
                    <a:pt x="10" y="80"/>
                    <a:pt x="0" y="97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97"/>
                    <a:pt x="107" y="80"/>
                    <a:pt x="93" y="70"/>
                  </a:cubicBezTo>
                  <a:close/>
                  <a:moveTo>
                    <a:pt x="58" y="80"/>
                  </a:moveTo>
                  <a:cubicBezTo>
                    <a:pt x="38" y="80"/>
                    <a:pt x="22" y="64"/>
                    <a:pt x="22" y="44"/>
                  </a:cubicBezTo>
                  <a:cubicBezTo>
                    <a:pt x="22" y="40"/>
                    <a:pt x="23" y="37"/>
                    <a:pt x="24" y="34"/>
                  </a:cubicBezTo>
                  <a:cubicBezTo>
                    <a:pt x="33" y="30"/>
                    <a:pt x="41" y="23"/>
                    <a:pt x="45" y="14"/>
                  </a:cubicBezTo>
                  <a:cubicBezTo>
                    <a:pt x="53" y="24"/>
                    <a:pt x="66" y="30"/>
                    <a:pt x="79" y="30"/>
                  </a:cubicBezTo>
                  <a:cubicBezTo>
                    <a:pt x="83" y="30"/>
                    <a:pt x="87" y="29"/>
                    <a:pt x="91" y="28"/>
                  </a:cubicBezTo>
                  <a:cubicBezTo>
                    <a:pt x="93" y="33"/>
                    <a:pt x="95" y="38"/>
                    <a:pt x="95" y="44"/>
                  </a:cubicBezTo>
                  <a:cubicBezTo>
                    <a:pt x="95" y="64"/>
                    <a:pt x="78" y="80"/>
                    <a:pt x="58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330575" y="3233738"/>
              <a:ext cx="31750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03600" y="3233738"/>
              <a:ext cx="30163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3"/>
          <p:cNvGrpSpPr/>
          <p:nvPr/>
        </p:nvGrpSpPr>
        <p:grpSpPr>
          <a:xfrm>
            <a:off x="3520523" y="2261177"/>
            <a:ext cx="129222" cy="86799"/>
            <a:chOff x="3233738" y="3135313"/>
            <a:chExt cx="296863" cy="298450"/>
          </a:xfrm>
        </p:grpSpPr>
        <p:sp>
          <p:nvSpPr>
            <p:cNvPr id="608" name="Google Shape;608;p13"/>
            <p:cNvSpPr/>
            <p:nvPr/>
          </p:nvSpPr>
          <p:spPr>
            <a:xfrm>
              <a:off x="3233738" y="3135313"/>
              <a:ext cx="296863" cy="298450"/>
            </a:xfrm>
            <a:custGeom>
              <a:rect b="b" l="l" r="r" t="t"/>
              <a:pathLst>
                <a:path extrusionOk="0" h="116" w="116">
                  <a:moveTo>
                    <a:pt x="93" y="70"/>
                  </a:moveTo>
                  <a:cubicBezTo>
                    <a:pt x="99" y="63"/>
                    <a:pt x="102" y="54"/>
                    <a:pt x="102" y="44"/>
                  </a:cubicBezTo>
                  <a:cubicBezTo>
                    <a:pt x="102" y="20"/>
                    <a:pt x="82" y="0"/>
                    <a:pt x="58" y="0"/>
                  </a:cubicBezTo>
                  <a:cubicBezTo>
                    <a:pt x="46" y="0"/>
                    <a:pt x="35" y="5"/>
                    <a:pt x="27" y="14"/>
                  </a:cubicBezTo>
                  <a:cubicBezTo>
                    <a:pt x="27" y="14"/>
                    <a:pt x="26" y="14"/>
                    <a:pt x="26" y="15"/>
                  </a:cubicBezTo>
                  <a:cubicBezTo>
                    <a:pt x="26" y="15"/>
                    <a:pt x="25" y="16"/>
                    <a:pt x="25" y="16"/>
                  </a:cubicBezTo>
                  <a:cubicBezTo>
                    <a:pt x="20" y="22"/>
                    <a:pt x="15" y="36"/>
                    <a:pt x="16" y="36"/>
                  </a:cubicBezTo>
                  <a:cubicBezTo>
                    <a:pt x="15" y="39"/>
                    <a:pt x="15" y="41"/>
                    <a:pt x="15" y="44"/>
                  </a:cubicBezTo>
                  <a:cubicBezTo>
                    <a:pt x="15" y="54"/>
                    <a:pt x="18" y="63"/>
                    <a:pt x="24" y="70"/>
                  </a:cubicBezTo>
                  <a:cubicBezTo>
                    <a:pt x="10" y="80"/>
                    <a:pt x="0" y="97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97"/>
                    <a:pt x="107" y="80"/>
                    <a:pt x="93" y="70"/>
                  </a:cubicBezTo>
                  <a:close/>
                  <a:moveTo>
                    <a:pt x="58" y="80"/>
                  </a:moveTo>
                  <a:cubicBezTo>
                    <a:pt x="38" y="80"/>
                    <a:pt x="22" y="64"/>
                    <a:pt x="22" y="44"/>
                  </a:cubicBezTo>
                  <a:cubicBezTo>
                    <a:pt x="22" y="40"/>
                    <a:pt x="23" y="37"/>
                    <a:pt x="24" y="34"/>
                  </a:cubicBezTo>
                  <a:cubicBezTo>
                    <a:pt x="33" y="30"/>
                    <a:pt x="41" y="23"/>
                    <a:pt x="45" y="14"/>
                  </a:cubicBezTo>
                  <a:cubicBezTo>
                    <a:pt x="53" y="24"/>
                    <a:pt x="66" y="30"/>
                    <a:pt x="79" y="30"/>
                  </a:cubicBezTo>
                  <a:cubicBezTo>
                    <a:pt x="83" y="30"/>
                    <a:pt x="87" y="29"/>
                    <a:pt x="91" y="28"/>
                  </a:cubicBezTo>
                  <a:cubicBezTo>
                    <a:pt x="93" y="33"/>
                    <a:pt x="95" y="38"/>
                    <a:pt x="95" y="44"/>
                  </a:cubicBezTo>
                  <a:cubicBezTo>
                    <a:pt x="95" y="64"/>
                    <a:pt x="78" y="80"/>
                    <a:pt x="58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330575" y="3233738"/>
              <a:ext cx="31750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403600" y="3233738"/>
              <a:ext cx="30163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520522" y="2516850"/>
            <a:ext cx="128028" cy="114320"/>
            <a:chOff x="3848099" y="3137036"/>
            <a:chExt cx="312738" cy="296727"/>
          </a:xfrm>
        </p:grpSpPr>
        <p:sp>
          <p:nvSpPr>
            <p:cNvPr id="612" name="Google Shape;612;p13"/>
            <p:cNvSpPr/>
            <p:nvPr/>
          </p:nvSpPr>
          <p:spPr>
            <a:xfrm>
              <a:off x="4011613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848100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3848099" y="3137036"/>
              <a:ext cx="312738" cy="223838"/>
            </a:xfrm>
            <a:custGeom>
              <a:rect b="b" l="l" r="r" t="t"/>
              <a:pathLst>
                <a:path extrusionOk="0" h="87" w="122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943350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014788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3"/>
          <p:cNvSpPr/>
          <p:nvPr/>
        </p:nvSpPr>
        <p:spPr>
          <a:xfrm>
            <a:off x="3663618" y="2543626"/>
            <a:ext cx="472695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3"/>
          <p:cNvSpPr/>
          <p:nvPr/>
        </p:nvSpPr>
        <p:spPr>
          <a:xfrm>
            <a:off x="4105219" y="2499474"/>
            <a:ext cx="588148" cy="1921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13"/>
          <p:cNvCxnSpPr/>
          <p:nvPr/>
        </p:nvCxnSpPr>
        <p:spPr>
          <a:xfrm>
            <a:off x="3158545" y="2738830"/>
            <a:ext cx="19555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13"/>
          <p:cNvSpPr/>
          <p:nvPr/>
        </p:nvSpPr>
        <p:spPr>
          <a:xfrm>
            <a:off x="3187131" y="2776401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/>
          <p:nvPr/>
        </p:nvSpPr>
        <p:spPr>
          <a:xfrm>
            <a:off x="3196619" y="3091816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13"/>
          <p:cNvGrpSpPr/>
          <p:nvPr/>
        </p:nvGrpSpPr>
        <p:grpSpPr>
          <a:xfrm>
            <a:off x="3517972" y="2816392"/>
            <a:ext cx="128028" cy="114320"/>
            <a:chOff x="3848099" y="3137036"/>
            <a:chExt cx="312738" cy="296727"/>
          </a:xfrm>
        </p:grpSpPr>
        <p:sp>
          <p:nvSpPr>
            <p:cNvPr id="623" name="Google Shape;623;p13"/>
            <p:cNvSpPr/>
            <p:nvPr/>
          </p:nvSpPr>
          <p:spPr>
            <a:xfrm>
              <a:off x="4011613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3848100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3848099" y="3137036"/>
              <a:ext cx="312738" cy="223838"/>
            </a:xfrm>
            <a:custGeom>
              <a:rect b="b" l="l" r="r" t="t"/>
              <a:pathLst>
                <a:path extrusionOk="0" h="87" w="122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3943350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4014788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13"/>
          <p:cNvSpPr/>
          <p:nvPr/>
        </p:nvSpPr>
        <p:spPr>
          <a:xfrm>
            <a:off x="3677908" y="2824863"/>
            <a:ext cx="472695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3"/>
          <p:cNvSpPr/>
          <p:nvPr/>
        </p:nvSpPr>
        <p:spPr>
          <a:xfrm>
            <a:off x="4111798" y="2783002"/>
            <a:ext cx="588148" cy="1921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13"/>
          <p:cNvCxnSpPr/>
          <p:nvPr/>
        </p:nvCxnSpPr>
        <p:spPr>
          <a:xfrm>
            <a:off x="3166479" y="3029316"/>
            <a:ext cx="1962041" cy="54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1" name="Google Shape;631;p13"/>
          <p:cNvGrpSpPr/>
          <p:nvPr/>
        </p:nvGrpSpPr>
        <p:grpSpPr>
          <a:xfrm>
            <a:off x="3521778" y="3143560"/>
            <a:ext cx="129222" cy="86799"/>
            <a:chOff x="3233738" y="3135313"/>
            <a:chExt cx="296863" cy="298450"/>
          </a:xfrm>
        </p:grpSpPr>
        <p:sp>
          <p:nvSpPr>
            <p:cNvPr id="632" name="Google Shape;632;p13"/>
            <p:cNvSpPr/>
            <p:nvPr/>
          </p:nvSpPr>
          <p:spPr>
            <a:xfrm>
              <a:off x="3233738" y="3135313"/>
              <a:ext cx="296863" cy="298450"/>
            </a:xfrm>
            <a:custGeom>
              <a:rect b="b" l="l" r="r" t="t"/>
              <a:pathLst>
                <a:path extrusionOk="0" h="116" w="116">
                  <a:moveTo>
                    <a:pt x="93" y="70"/>
                  </a:moveTo>
                  <a:cubicBezTo>
                    <a:pt x="99" y="63"/>
                    <a:pt x="102" y="54"/>
                    <a:pt x="102" y="44"/>
                  </a:cubicBezTo>
                  <a:cubicBezTo>
                    <a:pt x="102" y="20"/>
                    <a:pt x="82" y="0"/>
                    <a:pt x="58" y="0"/>
                  </a:cubicBezTo>
                  <a:cubicBezTo>
                    <a:pt x="46" y="0"/>
                    <a:pt x="35" y="5"/>
                    <a:pt x="27" y="14"/>
                  </a:cubicBezTo>
                  <a:cubicBezTo>
                    <a:pt x="27" y="14"/>
                    <a:pt x="26" y="14"/>
                    <a:pt x="26" y="15"/>
                  </a:cubicBezTo>
                  <a:cubicBezTo>
                    <a:pt x="26" y="15"/>
                    <a:pt x="25" y="16"/>
                    <a:pt x="25" y="16"/>
                  </a:cubicBezTo>
                  <a:cubicBezTo>
                    <a:pt x="20" y="22"/>
                    <a:pt x="15" y="36"/>
                    <a:pt x="16" y="36"/>
                  </a:cubicBezTo>
                  <a:cubicBezTo>
                    <a:pt x="15" y="39"/>
                    <a:pt x="15" y="41"/>
                    <a:pt x="15" y="44"/>
                  </a:cubicBezTo>
                  <a:cubicBezTo>
                    <a:pt x="15" y="54"/>
                    <a:pt x="18" y="63"/>
                    <a:pt x="24" y="70"/>
                  </a:cubicBezTo>
                  <a:cubicBezTo>
                    <a:pt x="10" y="80"/>
                    <a:pt x="0" y="97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97"/>
                    <a:pt x="107" y="80"/>
                    <a:pt x="93" y="70"/>
                  </a:cubicBezTo>
                  <a:close/>
                  <a:moveTo>
                    <a:pt x="58" y="80"/>
                  </a:moveTo>
                  <a:cubicBezTo>
                    <a:pt x="38" y="80"/>
                    <a:pt x="22" y="64"/>
                    <a:pt x="22" y="44"/>
                  </a:cubicBezTo>
                  <a:cubicBezTo>
                    <a:pt x="22" y="40"/>
                    <a:pt x="23" y="37"/>
                    <a:pt x="24" y="34"/>
                  </a:cubicBezTo>
                  <a:cubicBezTo>
                    <a:pt x="33" y="30"/>
                    <a:pt x="41" y="23"/>
                    <a:pt x="45" y="14"/>
                  </a:cubicBezTo>
                  <a:cubicBezTo>
                    <a:pt x="53" y="24"/>
                    <a:pt x="66" y="30"/>
                    <a:pt x="79" y="30"/>
                  </a:cubicBezTo>
                  <a:cubicBezTo>
                    <a:pt x="83" y="30"/>
                    <a:pt x="87" y="29"/>
                    <a:pt x="91" y="28"/>
                  </a:cubicBezTo>
                  <a:cubicBezTo>
                    <a:pt x="93" y="33"/>
                    <a:pt x="95" y="38"/>
                    <a:pt x="95" y="44"/>
                  </a:cubicBezTo>
                  <a:cubicBezTo>
                    <a:pt x="95" y="64"/>
                    <a:pt x="78" y="80"/>
                    <a:pt x="58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3330575" y="3233738"/>
              <a:ext cx="31750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403600" y="3233738"/>
              <a:ext cx="30163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13"/>
          <p:cNvSpPr/>
          <p:nvPr/>
        </p:nvSpPr>
        <p:spPr>
          <a:xfrm>
            <a:off x="3701856" y="3142801"/>
            <a:ext cx="472695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3"/>
          <p:cNvSpPr/>
          <p:nvPr/>
        </p:nvSpPr>
        <p:spPr>
          <a:xfrm>
            <a:off x="4098069" y="3070664"/>
            <a:ext cx="572342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13"/>
          <p:cNvCxnSpPr/>
          <p:nvPr/>
        </p:nvCxnSpPr>
        <p:spPr>
          <a:xfrm>
            <a:off x="3174749" y="3338006"/>
            <a:ext cx="195378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4"/>
          <p:cNvSpPr/>
          <p:nvPr/>
        </p:nvSpPr>
        <p:spPr>
          <a:xfrm>
            <a:off x="3161850" y="351420"/>
            <a:ext cx="1980408" cy="39500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14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4" name="Google Shape;644;p14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645" name="Google Shape;645;p14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646" name="Google Shape;6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0" y="552027"/>
            <a:ext cx="197577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14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648" name="Google Shape;648;p14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9" name="Google Shape;659;p14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660" name="Google Shape;660;p14"/>
          <p:cNvGrpSpPr/>
          <p:nvPr/>
        </p:nvGrpSpPr>
        <p:grpSpPr>
          <a:xfrm>
            <a:off x="4149140" y="3907024"/>
            <a:ext cx="617639" cy="361183"/>
            <a:chOff x="5205342" y="5867740"/>
            <a:chExt cx="823518" cy="481575"/>
          </a:xfrm>
        </p:grpSpPr>
        <p:sp>
          <p:nvSpPr>
            <p:cNvPr id="661" name="Google Shape;661;p14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4">
              <a:hlinkClick action="ppaction://hlinkshowjump?jump=nextslide"/>
            </p:cNvPr>
            <p:cNvSpPr txBox="1"/>
            <p:nvPr/>
          </p:nvSpPr>
          <p:spPr>
            <a:xfrm>
              <a:off x="5205342" y="6118524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663" name="Google Shape;663;p14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664" name="Google Shape;664;p14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4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667" name="Google Shape;667;p14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8" name="Google Shape;668;p14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9" name="Google Shape;669;p14"/>
          <p:cNvCxnSpPr/>
          <p:nvPr/>
        </p:nvCxnSpPr>
        <p:spPr>
          <a:xfrm>
            <a:off x="3160487" y="1275670"/>
            <a:ext cx="19620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14"/>
          <p:cNvSpPr/>
          <p:nvPr/>
        </p:nvSpPr>
        <p:spPr>
          <a:xfrm>
            <a:off x="3213150" y="760537"/>
            <a:ext cx="1813156" cy="5223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friends recommend to you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14"/>
          <p:cNvSpPr/>
          <p:nvPr/>
        </p:nvSpPr>
        <p:spPr>
          <a:xfrm>
            <a:off x="3169723" y="1276292"/>
            <a:ext cx="1954295" cy="4799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  Good       Interesting  State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language language</a:t>
            </a: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14"/>
          <p:cNvCxnSpPr/>
          <p:nvPr/>
        </p:nvCxnSpPr>
        <p:spPr>
          <a:xfrm>
            <a:off x="3603109" y="1276292"/>
            <a:ext cx="0" cy="4799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3" name="Google Shape;673;p14"/>
          <p:cNvCxnSpPr>
            <a:stCxn id="671" idx="0"/>
            <a:endCxn id="671" idx="2"/>
          </p:cNvCxnSpPr>
          <p:nvPr/>
        </p:nvCxnSpPr>
        <p:spPr>
          <a:xfrm>
            <a:off x="4146871" y="1276292"/>
            <a:ext cx="0" cy="48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14"/>
          <p:cNvCxnSpPr/>
          <p:nvPr/>
        </p:nvCxnSpPr>
        <p:spPr>
          <a:xfrm>
            <a:off x="4714361" y="1282901"/>
            <a:ext cx="0" cy="473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14"/>
          <p:cNvSpPr/>
          <p:nvPr/>
        </p:nvSpPr>
        <p:spPr>
          <a:xfrm>
            <a:off x="4827867" y="937789"/>
            <a:ext cx="198438" cy="176213"/>
          </a:xfrm>
          <a:custGeom>
            <a:rect b="b" l="l" r="r" t="t"/>
            <a:pathLst>
              <a:path extrusionOk="0" h="409" w="461">
                <a:moveTo>
                  <a:pt x="203" y="0"/>
                </a:moveTo>
                <a:lnTo>
                  <a:pt x="203" y="0"/>
                </a:lnTo>
                <a:cubicBezTo>
                  <a:pt x="310" y="0"/>
                  <a:pt x="398" y="89"/>
                  <a:pt x="398" y="204"/>
                </a:cubicBezTo>
                <a:cubicBezTo>
                  <a:pt x="460" y="204"/>
                  <a:pt x="460" y="204"/>
                  <a:pt x="460" y="204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284" y="204"/>
                  <a:pt x="284" y="204"/>
                  <a:pt x="284" y="204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45" y="115"/>
                  <a:pt x="284" y="53"/>
                  <a:pt x="203" y="53"/>
                </a:cubicBezTo>
                <a:cubicBezTo>
                  <a:pt x="115" y="53"/>
                  <a:pt x="44" y="124"/>
                  <a:pt x="44" y="204"/>
                </a:cubicBezTo>
                <a:cubicBezTo>
                  <a:pt x="44" y="293"/>
                  <a:pt x="115" y="363"/>
                  <a:pt x="203" y="363"/>
                </a:cubicBezTo>
                <a:cubicBezTo>
                  <a:pt x="230" y="363"/>
                  <a:pt x="266" y="346"/>
                  <a:pt x="292" y="328"/>
                </a:cubicBezTo>
                <a:cubicBezTo>
                  <a:pt x="328" y="363"/>
                  <a:pt x="328" y="363"/>
                  <a:pt x="328" y="363"/>
                </a:cubicBezTo>
                <a:cubicBezTo>
                  <a:pt x="292" y="390"/>
                  <a:pt x="248" y="408"/>
                  <a:pt x="203" y="408"/>
                </a:cubicBezTo>
                <a:cubicBezTo>
                  <a:pt x="88" y="408"/>
                  <a:pt x="0" y="319"/>
                  <a:pt x="0" y="204"/>
                </a:cubicBezTo>
                <a:cubicBezTo>
                  <a:pt x="0" y="97"/>
                  <a:pt x="88" y="0"/>
                  <a:pt x="203" y="0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14"/>
          <p:cNvCxnSpPr/>
          <p:nvPr/>
        </p:nvCxnSpPr>
        <p:spPr>
          <a:xfrm>
            <a:off x="3174740" y="2097314"/>
            <a:ext cx="1947788" cy="0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14"/>
          <p:cNvSpPr/>
          <p:nvPr/>
        </p:nvSpPr>
        <p:spPr>
          <a:xfrm>
            <a:off x="3192792" y="1842506"/>
            <a:ext cx="404979" cy="174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 Yang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4"/>
          <p:cNvSpPr/>
          <p:nvPr/>
        </p:nvSpPr>
        <p:spPr>
          <a:xfrm>
            <a:off x="3676321" y="1842771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4"/>
          <p:cNvSpPr/>
          <p:nvPr/>
        </p:nvSpPr>
        <p:spPr>
          <a:xfrm>
            <a:off x="4121586" y="1875325"/>
            <a:ext cx="662100" cy="1585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4"/>
          <p:cNvSpPr/>
          <p:nvPr/>
        </p:nvSpPr>
        <p:spPr>
          <a:xfrm>
            <a:off x="4706194" y="1910072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4"/>
          <p:cNvSpPr/>
          <p:nvPr/>
        </p:nvSpPr>
        <p:spPr>
          <a:xfrm flipH="1" rot="10800000">
            <a:off x="4938318" y="1910070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4"/>
          <p:cNvSpPr/>
          <p:nvPr/>
        </p:nvSpPr>
        <p:spPr>
          <a:xfrm>
            <a:off x="3201592" y="2223218"/>
            <a:ext cx="404979" cy="1741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4"/>
          <p:cNvSpPr/>
          <p:nvPr/>
        </p:nvSpPr>
        <p:spPr>
          <a:xfrm>
            <a:off x="3670506" y="2255604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4"/>
          <p:cNvSpPr/>
          <p:nvPr/>
        </p:nvSpPr>
        <p:spPr>
          <a:xfrm>
            <a:off x="4128693" y="2199940"/>
            <a:ext cx="698386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4"/>
          <p:cNvSpPr/>
          <p:nvPr/>
        </p:nvSpPr>
        <p:spPr>
          <a:xfrm>
            <a:off x="4706194" y="2194116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4"/>
          <p:cNvSpPr/>
          <p:nvPr/>
        </p:nvSpPr>
        <p:spPr>
          <a:xfrm>
            <a:off x="4710248" y="2521760"/>
            <a:ext cx="180155" cy="111489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4"/>
          <p:cNvSpPr/>
          <p:nvPr/>
        </p:nvSpPr>
        <p:spPr>
          <a:xfrm>
            <a:off x="4721483" y="2822263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4"/>
          <p:cNvSpPr/>
          <p:nvPr/>
        </p:nvSpPr>
        <p:spPr>
          <a:xfrm>
            <a:off x="4719189" y="3136308"/>
            <a:ext cx="184209" cy="113566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4"/>
          <p:cNvSpPr/>
          <p:nvPr/>
        </p:nvSpPr>
        <p:spPr>
          <a:xfrm flipH="1" rot="10800000">
            <a:off x="4938317" y="2197493"/>
            <a:ext cx="159775" cy="110187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4"/>
          <p:cNvSpPr/>
          <p:nvPr/>
        </p:nvSpPr>
        <p:spPr>
          <a:xfrm flipH="1" rot="10800000">
            <a:off x="4929566" y="2519669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4"/>
          <p:cNvSpPr/>
          <p:nvPr/>
        </p:nvSpPr>
        <p:spPr>
          <a:xfrm flipH="1" rot="10800000">
            <a:off x="4938318" y="2820464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4"/>
          <p:cNvSpPr/>
          <p:nvPr/>
        </p:nvSpPr>
        <p:spPr>
          <a:xfrm flipH="1" rot="10800000">
            <a:off x="4937494" y="3126098"/>
            <a:ext cx="156923" cy="113573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14"/>
          <p:cNvCxnSpPr/>
          <p:nvPr/>
        </p:nvCxnSpPr>
        <p:spPr>
          <a:xfrm>
            <a:off x="3167355" y="2439073"/>
            <a:ext cx="195429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14"/>
          <p:cNvSpPr/>
          <p:nvPr/>
        </p:nvSpPr>
        <p:spPr>
          <a:xfrm>
            <a:off x="3196619" y="2497637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Lucy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14"/>
          <p:cNvGrpSpPr/>
          <p:nvPr/>
        </p:nvGrpSpPr>
        <p:grpSpPr>
          <a:xfrm>
            <a:off x="3526065" y="1940285"/>
            <a:ext cx="129222" cy="86799"/>
            <a:chOff x="3233738" y="3135313"/>
            <a:chExt cx="296863" cy="298450"/>
          </a:xfrm>
        </p:grpSpPr>
        <p:sp>
          <p:nvSpPr>
            <p:cNvPr id="696" name="Google Shape;696;p14"/>
            <p:cNvSpPr/>
            <p:nvPr/>
          </p:nvSpPr>
          <p:spPr>
            <a:xfrm>
              <a:off x="3233738" y="3135313"/>
              <a:ext cx="296863" cy="298450"/>
            </a:xfrm>
            <a:custGeom>
              <a:rect b="b" l="l" r="r" t="t"/>
              <a:pathLst>
                <a:path extrusionOk="0" h="116" w="116">
                  <a:moveTo>
                    <a:pt x="93" y="70"/>
                  </a:moveTo>
                  <a:cubicBezTo>
                    <a:pt x="99" y="63"/>
                    <a:pt x="102" y="54"/>
                    <a:pt x="102" y="44"/>
                  </a:cubicBezTo>
                  <a:cubicBezTo>
                    <a:pt x="102" y="20"/>
                    <a:pt x="82" y="0"/>
                    <a:pt x="58" y="0"/>
                  </a:cubicBezTo>
                  <a:cubicBezTo>
                    <a:pt x="46" y="0"/>
                    <a:pt x="35" y="5"/>
                    <a:pt x="27" y="14"/>
                  </a:cubicBezTo>
                  <a:cubicBezTo>
                    <a:pt x="27" y="14"/>
                    <a:pt x="26" y="14"/>
                    <a:pt x="26" y="15"/>
                  </a:cubicBezTo>
                  <a:cubicBezTo>
                    <a:pt x="26" y="15"/>
                    <a:pt x="25" y="16"/>
                    <a:pt x="25" y="16"/>
                  </a:cubicBezTo>
                  <a:cubicBezTo>
                    <a:pt x="20" y="22"/>
                    <a:pt x="15" y="36"/>
                    <a:pt x="16" y="36"/>
                  </a:cubicBezTo>
                  <a:cubicBezTo>
                    <a:pt x="15" y="39"/>
                    <a:pt x="15" y="41"/>
                    <a:pt x="15" y="44"/>
                  </a:cubicBezTo>
                  <a:cubicBezTo>
                    <a:pt x="15" y="54"/>
                    <a:pt x="18" y="63"/>
                    <a:pt x="24" y="70"/>
                  </a:cubicBezTo>
                  <a:cubicBezTo>
                    <a:pt x="10" y="80"/>
                    <a:pt x="0" y="97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97"/>
                    <a:pt x="107" y="80"/>
                    <a:pt x="93" y="70"/>
                  </a:cubicBezTo>
                  <a:close/>
                  <a:moveTo>
                    <a:pt x="58" y="80"/>
                  </a:moveTo>
                  <a:cubicBezTo>
                    <a:pt x="38" y="80"/>
                    <a:pt x="22" y="64"/>
                    <a:pt x="22" y="44"/>
                  </a:cubicBezTo>
                  <a:cubicBezTo>
                    <a:pt x="22" y="40"/>
                    <a:pt x="23" y="37"/>
                    <a:pt x="24" y="34"/>
                  </a:cubicBezTo>
                  <a:cubicBezTo>
                    <a:pt x="33" y="30"/>
                    <a:pt x="41" y="23"/>
                    <a:pt x="45" y="14"/>
                  </a:cubicBezTo>
                  <a:cubicBezTo>
                    <a:pt x="53" y="24"/>
                    <a:pt x="66" y="30"/>
                    <a:pt x="79" y="30"/>
                  </a:cubicBezTo>
                  <a:cubicBezTo>
                    <a:pt x="83" y="30"/>
                    <a:pt x="87" y="29"/>
                    <a:pt x="91" y="28"/>
                  </a:cubicBezTo>
                  <a:cubicBezTo>
                    <a:pt x="93" y="33"/>
                    <a:pt x="95" y="38"/>
                    <a:pt x="95" y="44"/>
                  </a:cubicBezTo>
                  <a:cubicBezTo>
                    <a:pt x="95" y="64"/>
                    <a:pt x="78" y="80"/>
                    <a:pt x="58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3330575" y="3233738"/>
              <a:ext cx="31750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3403600" y="3233738"/>
              <a:ext cx="30163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14"/>
          <p:cNvGrpSpPr/>
          <p:nvPr/>
        </p:nvGrpSpPr>
        <p:grpSpPr>
          <a:xfrm>
            <a:off x="3520522" y="2516850"/>
            <a:ext cx="128028" cy="114320"/>
            <a:chOff x="3848099" y="3137036"/>
            <a:chExt cx="312738" cy="296727"/>
          </a:xfrm>
        </p:grpSpPr>
        <p:sp>
          <p:nvSpPr>
            <p:cNvPr id="700" name="Google Shape;700;p14"/>
            <p:cNvSpPr/>
            <p:nvPr/>
          </p:nvSpPr>
          <p:spPr>
            <a:xfrm>
              <a:off x="4011613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3848100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3848099" y="3137036"/>
              <a:ext cx="312738" cy="223838"/>
            </a:xfrm>
            <a:custGeom>
              <a:rect b="b" l="l" r="r" t="t"/>
              <a:pathLst>
                <a:path extrusionOk="0" h="87" w="122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3943350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4014788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14"/>
          <p:cNvSpPr/>
          <p:nvPr/>
        </p:nvSpPr>
        <p:spPr>
          <a:xfrm>
            <a:off x="3663618" y="2543626"/>
            <a:ext cx="472695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4"/>
          <p:cNvSpPr/>
          <p:nvPr/>
        </p:nvSpPr>
        <p:spPr>
          <a:xfrm>
            <a:off x="4105219" y="2499474"/>
            <a:ext cx="588148" cy="1921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14"/>
          <p:cNvCxnSpPr/>
          <p:nvPr/>
        </p:nvCxnSpPr>
        <p:spPr>
          <a:xfrm>
            <a:off x="3158545" y="2738830"/>
            <a:ext cx="19555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14"/>
          <p:cNvSpPr/>
          <p:nvPr/>
        </p:nvSpPr>
        <p:spPr>
          <a:xfrm>
            <a:off x="3198513" y="2784019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Tana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4"/>
          <p:cNvSpPr/>
          <p:nvPr/>
        </p:nvSpPr>
        <p:spPr>
          <a:xfrm>
            <a:off x="3196619" y="3091816"/>
            <a:ext cx="485944" cy="17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Google Shape;710;p14"/>
          <p:cNvGrpSpPr/>
          <p:nvPr/>
        </p:nvGrpSpPr>
        <p:grpSpPr>
          <a:xfrm>
            <a:off x="3517972" y="2816392"/>
            <a:ext cx="128028" cy="114320"/>
            <a:chOff x="3848099" y="3137036"/>
            <a:chExt cx="312738" cy="296727"/>
          </a:xfrm>
        </p:grpSpPr>
        <p:sp>
          <p:nvSpPr>
            <p:cNvPr id="711" name="Google Shape;711;p14"/>
            <p:cNvSpPr/>
            <p:nvPr/>
          </p:nvSpPr>
          <p:spPr>
            <a:xfrm>
              <a:off x="4011613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3848100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3848099" y="3137036"/>
              <a:ext cx="312738" cy="223838"/>
            </a:xfrm>
            <a:custGeom>
              <a:rect b="b" l="l" r="r" t="t"/>
              <a:pathLst>
                <a:path extrusionOk="0" h="87" w="122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3943350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4014788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14"/>
          <p:cNvSpPr/>
          <p:nvPr/>
        </p:nvSpPr>
        <p:spPr>
          <a:xfrm>
            <a:off x="3650200" y="2817441"/>
            <a:ext cx="599948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4"/>
          <p:cNvSpPr/>
          <p:nvPr/>
        </p:nvSpPr>
        <p:spPr>
          <a:xfrm>
            <a:off x="4144003" y="2783002"/>
            <a:ext cx="555953" cy="1921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14"/>
          <p:cNvCxnSpPr/>
          <p:nvPr/>
        </p:nvCxnSpPr>
        <p:spPr>
          <a:xfrm>
            <a:off x="3166479" y="3029316"/>
            <a:ext cx="1962041" cy="54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9" name="Google Shape;719;p14"/>
          <p:cNvGrpSpPr/>
          <p:nvPr/>
        </p:nvGrpSpPr>
        <p:grpSpPr>
          <a:xfrm>
            <a:off x="3521778" y="3143560"/>
            <a:ext cx="129222" cy="86799"/>
            <a:chOff x="3233738" y="3135313"/>
            <a:chExt cx="296863" cy="298450"/>
          </a:xfrm>
        </p:grpSpPr>
        <p:sp>
          <p:nvSpPr>
            <p:cNvPr id="720" name="Google Shape;720;p14"/>
            <p:cNvSpPr/>
            <p:nvPr/>
          </p:nvSpPr>
          <p:spPr>
            <a:xfrm>
              <a:off x="3233738" y="3135313"/>
              <a:ext cx="296863" cy="298450"/>
            </a:xfrm>
            <a:custGeom>
              <a:rect b="b" l="l" r="r" t="t"/>
              <a:pathLst>
                <a:path extrusionOk="0" h="116" w="116">
                  <a:moveTo>
                    <a:pt x="93" y="70"/>
                  </a:moveTo>
                  <a:cubicBezTo>
                    <a:pt x="99" y="63"/>
                    <a:pt x="102" y="54"/>
                    <a:pt x="102" y="44"/>
                  </a:cubicBezTo>
                  <a:cubicBezTo>
                    <a:pt x="102" y="20"/>
                    <a:pt x="82" y="0"/>
                    <a:pt x="58" y="0"/>
                  </a:cubicBezTo>
                  <a:cubicBezTo>
                    <a:pt x="46" y="0"/>
                    <a:pt x="35" y="5"/>
                    <a:pt x="27" y="14"/>
                  </a:cubicBezTo>
                  <a:cubicBezTo>
                    <a:pt x="27" y="14"/>
                    <a:pt x="26" y="14"/>
                    <a:pt x="26" y="15"/>
                  </a:cubicBezTo>
                  <a:cubicBezTo>
                    <a:pt x="26" y="15"/>
                    <a:pt x="25" y="16"/>
                    <a:pt x="25" y="16"/>
                  </a:cubicBezTo>
                  <a:cubicBezTo>
                    <a:pt x="20" y="22"/>
                    <a:pt x="15" y="36"/>
                    <a:pt x="16" y="36"/>
                  </a:cubicBezTo>
                  <a:cubicBezTo>
                    <a:pt x="15" y="39"/>
                    <a:pt x="15" y="41"/>
                    <a:pt x="15" y="44"/>
                  </a:cubicBezTo>
                  <a:cubicBezTo>
                    <a:pt x="15" y="54"/>
                    <a:pt x="18" y="63"/>
                    <a:pt x="24" y="70"/>
                  </a:cubicBezTo>
                  <a:cubicBezTo>
                    <a:pt x="10" y="80"/>
                    <a:pt x="0" y="97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97"/>
                    <a:pt x="107" y="80"/>
                    <a:pt x="93" y="70"/>
                  </a:cubicBezTo>
                  <a:close/>
                  <a:moveTo>
                    <a:pt x="58" y="80"/>
                  </a:moveTo>
                  <a:cubicBezTo>
                    <a:pt x="38" y="80"/>
                    <a:pt x="22" y="64"/>
                    <a:pt x="22" y="44"/>
                  </a:cubicBezTo>
                  <a:cubicBezTo>
                    <a:pt x="22" y="40"/>
                    <a:pt x="23" y="37"/>
                    <a:pt x="24" y="34"/>
                  </a:cubicBezTo>
                  <a:cubicBezTo>
                    <a:pt x="33" y="30"/>
                    <a:pt x="41" y="23"/>
                    <a:pt x="45" y="14"/>
                  </a:cubicBezTo>
                  <a:cubicBezTo>
                    <a:pt x="53" y="24"/>
                    <a:pt x="66" y="30"/>
                    <a:pt x="79" y="30"/>
                  </a:cubicBezTo>
                  <a:cubicBezTo>
                    <a:pt x="83" y="30"/>
                    <a:pt x="87" y="29"/>
                    <a:pt x="91" y="28"/>
                  </a:cubicBezTo>
                  <a:cubicBezTo>
                    <a:pt x="93" y="33"/>
                    <a:pt x="95" y="38"/>
                    <a:pt x="95" y="44"/>
                  </a:cubicBezTo>
                  <a:cubicBezTo>
                    <a:pt x="95" y="64"/>
                    <a:pt x="78" y="80"/>
                    <a:pt x="58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3330575" y="3233738"/>
              <a:ext cx="31750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3403600" y="3233738"/>
              <a:ext cx="30163" cy="3333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14"/>
          <p:cNvSpPr/>
          <p:nvPr/>
        </p:nvSpPr>
        <p:spPr>
          <a:xfrm>
            <a:off x="3685520" y="3144759"/>
            <a:ext cx="557530" cy="1952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Russian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4"/>
          <p:cNvSpPr/>
          <p:nvPr/>
        </p:nvSpPr>
        <p:spPr>
          <a:xfrm>
            <a:off x="4129785" y="3062682"/>
            <a:ext cx="572342" cy="2295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14"/>
          <p:cNvCxnSpPr/>
          <p:nvPr/>
        </p:nvCxnSpPr>
        <p:spPr>
          <a:xfrm flipH="1" rot="10800000">
            <a:off x="3158536" y="3387222"/>
            <a:ext cx="1969984" cy="14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6" name="Google Shape;726;p14"/>
          <p:cNvGrpSpPr/>
          <p:nvPr/>
        </p:nvGrpSpPr>
        <p:grpSpPr>
          <a:xfrm>
            <a:off x="3525865" y="2240204"/>
            <a:ext cx="128028" cy="114320"/>
            <a:chOff x="3848099" y="3137036"/>
            <a:chExt cx="312738" cy="296727"/>
          </a:xfrm>
        </p:grpSpPr>
        <p:sp>
          <p:nvSpPr>
            <p:cNvPr id="727" name="Google Shape;727;p14"/>
            <p:cNvSpPr/>
            <p:nvPr/>
          </p:nvSpPr>
          <p:spPr>
            <a:xfrm>
              <a:off x="4011613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3848100" y="3340100"/>
              <a:ext cx="133350" cy="93663"/>
            </a:xfrm>
            <a:custGeom>
              <a:rect b="b" l="l" r="r" t="t"/>
              <a:pathLst>
                <a:path extrusionOk="0" h="36" w="52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3848099" y="3137036"/>
              <a:ext cx="312738" cy="223838"/>
            </a:xfrm>
            <a:custGeom>
              <a:rect b="b" l="l" r="r" t="t"/>
              <a:pathLst>
                <a:path extrusionOk="0" h="87" w="122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3943350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014788" y="3233738"/>
              <a:ext cx="33338" cy="33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14">
            <a:hlinkClick action="ppaction://hlinksldjump" r:id="rId5"/>
          </p:cNvPr>
          <p:cNvSpPr/>
          <p:nvPr/>
        </p:nvSpPr>
        <p:spPr>
          <a:xfrm>
            <a:off x="3267269" y="3902233"/>
            <a:ext cx="345865" cy="320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5"/>
          <p:cNvSpPr/>
          <p:nvPr/>
        </p:nvSpPr>
        <p:spPr>
          <a:xfrm>
            <a:off x="3160112" y="34493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15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9" name="Google Shape;739;p15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740" name="Google Shape;740;p15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741" name="Google Shape;7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552027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15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743" name="Google Shape;743;p15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744" name="Google Shape;744;p15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5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5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5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5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5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5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5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5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5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15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55" name="Google Shape;755;p15"/>
          <p:cNvGrpSpPr/>
          <p:nvPr/>
        </p:nvGrpSpPr>
        <p:grpSpPr>
          <a:xfrm>
            <a:off x="4149140" y="3907024"/>
            <a:ext cx="617639" cy="361183"/>
            <a:chOff x="5205342" y="5867740"/>
            <a:chExt cx="823518" cy="481575"/>
          </a:xfrm>
        </p:grpSpPr>
        <p:sp>
          <p:nvSpPr>
            <p:cNvPr id="756" name="Google Shape;756;p15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5">
              <a:hlinkClick action="ppaction://hlinkshowjump?jump=nextslide"/>
            </p:cNvPr>
            <p:cNvSpPr txBox="1"/>
            <p:nvPr/>
          </p:nvSpPr>
          <p:spPr>
            <a:xfrm>
              <a:off x="5205342" y="6118524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58" name="Google Shape;758;p15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759" name="Google Shape;759;p15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5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61" name="Google Shape;761;p15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762" name="Google Shape;762;p15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763" name="Google Shape;763;p15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64" name="Google Shape;764;p15"/>
          <p:cNvCxnSpPr/>
          <p:nvPr/>
        </p:nvCxnSpPr>
        <p:spPr>
          <a:xfrm>
            <a:off x="3174740" y="1168400"/>
            <a:ext cx="1947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15"/>
          <p:cNvSpPr/>
          <p:nvPr/>
        </p:nvSpPr>
        <p:spPr>
          <a:xfrm>
            <a:off x="3503101" y="797629"/>
            <a:ext cx="1248229" cy="3144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>
            <a:hlinkClick action="ppaction://hlinksldjump" r:id="rId5"/>
          </p:cNvPr>
          <p:cNvSpPr/>
          <p:nvPr/>
        </p:nvSpPr>
        <p:spPr>
          <a:xfrm>
            <a:off x="3213154" y="870238"/>
            <a:ext cx="114300" cy="204787"/>
          </a:xfrm>
          <a:custGeom>
            <a:rect b="b" l="l" r="r" t="t"/>
            <a:pathLst>
              <a:path extrusionOk="0" h="472" w="265">
                <a:moveTo>
                  <a:pt x="44" y="235"/>
                </a:moveTo>
                <a:lnTo>
                  <a:pt x="44" y="235"/>
                </a:lnTo>
                <a:cubicBezTo>
                  <a:pt x="264" y="29"/>
                  <a:pt x="264" y="29"/>
                  <a:pt x="264" y="29"/>
                </a:cubicBezTo>
                <a:cubicBezTo>
                  <a:pt x="264" y="29"/>
                  <a:pt x="264" y="14"/>
                  <a:pt x="264" y="0"/>
                </a:cubicBezTo>
                <a:cubicBezTo>
                  <a:pt x="250" y="0"/>
                  <a:pt x="250" y="0"/>
                  <a:pt x="235" y="0"/>
                </a:cubicBezTo>
                <a:cubicBezTo>
                  <a:pt x="0" y="221"/>
                  <a:pt x="0" y="221"/>
                  <a:pt x="0" y="221"/>
                </a:cubicBezTo>
                <a:lnTo>
                  <a:pt x="0" y="235"/>
                </a:lnTo>
                <a:lnTo>
                  <a:pt x="0" y="250"/>
                </a:lnTo>
                <a:cubicBezTo>
                  <a:pt x="235" y="471"/>
                  <a:pt x="235" y="471"/>
                  <a:pt x="235" y="471"/>
                </a:cubicBezTo>
                <a:cubicBezTo>
                  <a:pt x="250" y="471"/>
                  <a:pt x="250" y="471"/>
                  <a:pt x="264" y="471"/>
                </a:cubicBezTo>
                <a:cubicBezTo>
                  <a:pt x="264" y="456"/>
                  <a:pt x="264" y="442"/>
                  <a:pt x="264" y="442"/>
                </a:cubicBezTo>
                <a:lnTo>
                  <a:pt x="44" y="235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4766769" y="850100"/>
            <a:ext cx="217488" cy="209550"/>
          </a:xfrm>
          <a:custGeom>
            <a:rect b="b" l="l" r="r" t="t"/>
            <a:pathLst>
              <a:path extrusionOk="0" h="580" w="602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15"/>
          <p:cNvCxnSpPr/>
          <p:nvPr/>
        </p:nvCxnSpPr>
        <p:spPr>
          <a:xfrm>
            <a:off x="3159250" y="1683657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15"/>
          <p:cNvSpPr/>
          <p:nvPr/>
        </p:nvSpPr>
        <p:spPr>
          <a:xfrm>
            <a:off x="3284275" y="1219337"/>
            <a:ext cx="192990" cy="103107"/>
          </a:xfrm>
          <a:custGeom>
            <a:rect b="b" l="l" r="r" t="t"/>
            <a:pathLst>
              <a:path extrusionOk="0" h="619" w="634">
                <a:moveTo>
                  <a:pt x="324" y="236"/>
                </a:moveTo>
                <a:lnTo>
                  <a:pt x="324" y="236"/>
                </a:lnTo>
                <a:cubicBezTo>
                  <a:pt x="295" y="236"/>
                  <a:pt x="280" y="251"/>
                  <a:pt x="280" y="265"/>
                </a:cubicBezTo>
                <a:cubicBezTo>
                  <a:pt x="280" y="295"/>
                  <a:pt x="295" y="309"/>
                  <a:pt x="324" y="309"/>
                </a:cubicBezTo>
                <a:cubicBezTo>
                  <a:pt x="339" y="309"/>
                  <a:pt x="354" y="295"/>
                  <a:pt x="354" y="265"/>
                </a:cubicBezTo>
                <a:cubicBezTo>
                  <a:pt x="354" y="251"/>
                  <a:pt x="339" y="236"/>
                  <a:pt x="324" y="236"/>
                </a:cubicBezTo>
                <a:close/>
                <a:moveTo>
                  <a:pt x="162" y="236"/>
                </a:moveTo>
                <a:lnTo>
                  <a:pt x="162" y="236"/>
                </a:lnTo>
                <a:cubicBezTo>
                  <a:pt x="148" y="236"/>
                  <a:pt x="118" y="251"/>
                  <a:pt x="118" y="265"/>
                </a:cubicBezTo>
                <a:cubicBezTo>
                  <a:pt x="118" y="295"/>
                  <a:pt x="148" y="309"/>
                  <a:pt x="162" y="309"/>
                </a:cubicBezTo>
                <a:cubicBezTo>
                  <a:pt x="177" y="309"/>
                  <a:pt x="207" y="295"/>
                  <a:pt x="207" y="265"/>
                </a:cubicBezTo>
                <a:cubicBezTo>
                  <a:pt x="207" y="251"/>
                  <a:pt x="177" y="236"/>
                  <a:pt x="162" y="236"/>
                </a:cubicBez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65" y="545"/>
                  <a:pt x="265" y="545"/>
                  <a:pt x="265" y="545"/>
                </a:cubicBezTo>
                <a:cubicBezTo>
                  <a:pt x="280" y="545"/>
                  <a:pt x="295" y="545"/>
                  <a:pt x="324" y="545"/>
                </a:cubicBezTo>
                <a:cubicBezTo>
                  <a:pt x="486" y="545"/>
                  <a:pt x="633" y="427"/>
                  <a:pt x="633" y="265"/>
                </a:cubicBezTo>
                <a:cubicBezTo>
                  <a:pt x="633" y="118"/>
                  <a:pt x="486" y="0"/>
                  <a:pt x="324" y="0"/>
                </a:cubicBezTo>
                <a:close/>
                <a:moveTo>
                  <a:pt x="324" y="501"/>
                </a:moveTo>
                <a:lnTo>
                  <a:pt x="324" y="501"/>
                </a:lnTo>
                <a:cubicBezTo>
                  <a:pt x="295" y="501"/>
                  <a:pt x="280" y="501"/>
                  <a:pt x="251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9" y="427"/>
                  <a:pt x="44" y="354"/>
                  <a:pt x="44" y="265"/>
                </a:cubicBezTo>
                <a:cubicBezTo>
                  <a:pt x="44" y="133"/>
                  <a:pt x="162" y="30"/>
                  <a:pt x="324" y="30"/>
                </a:cubicBezTo>
                <a:cubicBezTo>
                  <a:pt x="471" y="30"/>
                  <a:pt x="589" y="133"/>
                  <a:pt x="589" y="265"/>
                </a:cubicBezTo>
                <a:cubicBezTo>
                  <a:pt x="589" y="398"/>
                  <a:pt x="471" y="501"/>
                  <a:pt x="324" y="501"/>
                </a:cubicBezTo>
                <a:close/>
                <a:moveTo>
                  <a:pt x="471" y="236"/>
                </a:moveTo>
                <a:lnTo>
                  <a:pt x="471" y="236"/>
                </a:lnTo>
                <a:cubicBezTo>
                  <a:pt x="457" y="236"/>
                  <a:pt x="442" y="251"/>
                  <a:pt x="442" y="265"/>
                </a:cubicBezTo>
                <a:cubicBezTo>
                  <a:pt x="442" y="295"/>
                  <a:pt x="457" y="309"/>
                  <a:pt x="471" y="309"/>
                </a:cubicBezTo>
                <a:cubicBezTo>
                  <a:pt x="501" y="309"/>
                  <a:pt x="516" y="295"/>
                  <a:pt x="516" y="265"/>
                </a:cubicBezTo>
                <a:cubicBezTo>
                  <a:pt x="516" y="251"/>
                  <a:pt x="501" y="236"/>
                  <a:pt x="471" y="23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3232592" y="1425792"/>
            <a:ext cx="413385" cy="1886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3745513" y="1214855"/>
            <a:ext cx="171844" cy="121630"/>
          </a:xfrm>
          <a:custGeom>
            <a:rect b="b" l="l" r="r" t="t"/>
            <a:pathLst>
              <a:path extrusionOk="0" h="112" w="130">
                <a:moveTo>
                  <a:pt x="115" y="14"/>
                </a:moveTo>
                <a:cubicBezTo>
                  <a:pt x="101" y="0"/>
                  <a:pt x="79" y="0"/>
                  <a:pt x="65" y="13"/>
                </a:cubicBezTo>
                <a:cubicBezTo>
                  <a:pt x="50" y="0"/>
                  <a:pt x="28" y="0"/>
                  <a:pt x="14" y="14"/>
                </a:cubicBezTo>
                <a:cubicBezTo>
                  <a:pt x="0" y="28"/>
                  <a:pt x="0" y="51"/>
                  <a:pt x="14" y="65"/>
                </a:cubicBezTo>
                <a:cubicBezTo>
                  <a:pt x="18" y="69"/>
                  <a:pt x="56" y="107"/>
                  <a:pt x="56" y="107"/>
                </a:cubicBezTo>
                <a:cubicBezTo>
                  <a:pt x="61" y="112"/>
                  <a:pt x="68" y="112"/>
                  <a:pt x="73" y="107"/>
                </a:cubicBezTo>
                <a:cubicBezTo>
                  <a:pt x="73" y="107"/>
                  <a:pt x="115" y="66"/>
                  <a:pt x="115" y="65"/>
                </a:cubicBezTo>
                <a:cubicBezTo>
                  <a:pt x="130" y="51"/>
                  <a:pt x="130" y="28"/>
                  <a:pt x="115" y="14"/>
                </a:cubicBezTo>
                <a:close/>
                <a:moveTo>
                  <a:pt x="110" y="60"/>
                </a:moveTo>
                <a:cubicBezTo>
                  <a:pt x="67" y="102"/>
                  <a:pt x="67" y="102"/>
                  <a:pt x="67" y="102"/>
                </a:cubicBezTo>
                <a:cubicBezTo>
                  <a:pt x="66" y="103"/>
                  <a:pt x="63" y="103"/>
                  <a:pt x="62" y="102"/>
                </a:cubicBezTo>
                <a:cubicBezTo>
                  <a:pt x="20" y="60"/>
                  <a:pt x="20" y="60"/>
                  <a:pt x="20" y="60"/>
                </a:cubicBezTo>
                <a:cubicBezTo>
                  <a:pt x="8" y="49"/>
                  <a:pt x="8" y="30"/>
                  <a:pt x="20" y="19"/>
                </a:cubicBezTo>
                <a:cubicBezTo>
                  <a:pt x="30" y="8"/>
                  <a:pt x="48" y="8"/>
                  <a:pt x="59" y="18"/>
                </a:cubicBezTo>
                <a:cubicBezTo>
                  <a:pt x="65" y="23"/>
                  <a:pt x="65" y="23"/>
                  <a:pt x="65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81" y="8"/>
                  <a:pt x="99" y="8"/>
                  <a:pt x="110" y="19"/>
                </a:cubicBezTo>
                <a:cubicBezTo>
                  <a:pt x="121" y="30"/>
                  <a:pt x="121" y="49"/>
                  <a:pt x="110" y="60"/>
                </a:cubicBezTo>
                <a:close/>
                <a:moveTo>
                  <a:pt x="110" y="60"/>
                </a:moveTo>
                <a:cubicBezTo>
                  <a:pt x="110" y="60"/>
                  <a:pt x="110" y="60"/>
                  <a:pt x="110" y="60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5"/>
          <p:cNvSpPr/>
          <p:nvPr/>
        </p:nvSpPr>
        <p:spPr>
          <a:xfrm>
            <a:off x="3618501" y="1464968"/>
            <a:ext cx="413385" cy="1886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4646220" y="1177940"/>
            <a:ext cx="230822" cy="188687"/>
          </a:xfrm>
          <a:custGeom>
            <a:rect b="b" l="l" r="r" t="t"/>
            <a:pathLst>
              <a:path extrusionOk="0" h="123" w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4450327" y="1469761"/>
            <a:ext cx="579131" cy="1886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5"/>
          <p:cNvSpPr/>
          <p:nvPr/>
        </p:nvSpPr>
        <p:spPr>
          <a:xfrm>
            <a:off x="4147498" y="1212310"/>
            <a:ext cx="220663" cy="124175"/>
          </a:xfrm>
          <a:custGeom>
            <a:rect b="b" l="l" r="r" t="t"/>
            <a:pathLst>
              <a:path extrusionOk="0" h="55" w="64">
                <a:moveTo>
                  <a:pt x="55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3"/>
                  <a:pt x="48" y="35"/>
                  <a:pt x="47" y="36"/>
                </a:cubicBezTo>
                <a:cubicBezTo>
                  <a:pt x="47" y="36"/>
                  <a:pt x="47" y="37"/>
                  <a:pt x="47" y="38"/>
                </a:cubicBezTo>
                <a:cubicBezTo>
                  <a:pt x="47" y="40"/>
                  <a:pt x="47" y="42"/>
                  <a:pt x="45" y="44"/>
                </a:cubicBezTo>
                <a:cubicBezTo>
                  <a:pt x="45" y="51"/>
                  <a:pt x="41" y="55"/>
                  <a:pt x="34" y="55"/>
                </a:cubicBezTo>
                <a:cubicBezTo>
                  <a:pt x="30" y="55"/>
                  <a:pt x="26" y="53"/>
                  <a:pt x="23" y="52"/>
                </a:cubicBezTo>
                <a:cubicBezTo>
                  <a:pt x="20" y="51"/>
                  <a:pt x="17" y="50"/>
                  <a:pt x="1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2" y="50"/>
                  <a:pt x="0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2" y="18"/>
                  <a:pt x="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9" y="15"/>
                  <a:pt x="20" y="14"/>
                </a:cubicBezTo>
                <a:cubicBezTo>
                  <a:pt x="21" y="12"/>
                  <a:pt x="22" y="11"/>
                  <a:pt x="23" y="9"/>
                </a:cubicBezTo>
                <a:cubicBezTo>
                  <a:pt x="25" y="6"/>
                  <a:pt x="27" y="0"/>
                  <a:pt x="32" y="0"/>
                </a:cubicBezTo>
                <a:cubicBezTo>
                  <a:pt x="37" y="0"/>
                  <a:pt x="42" y="3"/>
                  <a:pt x="42" y="9"/>
                </a:cubicBezTo>
                <a:cubicBezTo>
                  <a:pt x="42" y="10"/>
                  <a:pt x="42" y="12"/>
                  <a:pt x="41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60" y="13"/>
                  <a:pt x="64" y="18"/>
                  <a:pt x="64" y="23"/>
                </a:cubicBezTo>
                <a:cubicBezTo>
                  <a:pt x="64" y="28"/>
                  <a:pt x="60" y="32"/>
                  <a:pt x="55" y="32"/>
                </a:cubicBezTo>
                <a:close/>
                <a:moveTo>
                  <a:pt x="7" y="41"/>
                </a:moveTo>
                <a:cubicBezTo>
                  <a:pt x="5" y="41"/>
                  <a:pt x="4" y="42"/>
                  <a:pt x="4" y="43"/>
                </a:cubicBezTo>
                <a:cubicBezTo>
                  <a:pt x="4" y="44"/>
                  <a:pt x="5" y="45"/>
                  <a:pt x="7" y="45"/>
                </a:cubicBezTo>
                <a:cubicBezTo>
                  <a:pt x="8" y="45"/>
                  <a:pt x="9" y="44"/>
                  <a:pt x="9" y="43"/>
                </a:cubicBezTo>
                <a:cubicBezTo>
                  <a:pt x="9" y="42"/>
                  <a:pt x="8" y="41"/>
                  <a:pt x="7" y="41"/>
                </a:cubicBezTo>
                <a:close/>
                <a:moveTo>
                  <a:pt x="55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7" y="13"/>
                  <a:pt x="37" y="9"/>
                </a:cubicBezTo>
                <a:cubicBezTo>
                  <a:pt x="37" y="5"/>
                  <a:pt x="35" y="4"/>
                  <a:pt x="32" y="4"/>
                </a:cubicBezTo>
                <a:cubicBezTo>
                  <a:pt x="31" y="4"/>
                  <a:pt x="29" y="8"/>
                  <a:pt x="29" y="9"/>
                </a:cubicBezTo>
                <a:cubicBezTo>
                  <a:pt x="28" y="10"/>
                  <a:pt x="28" y="11"/>
                  <a:pt x="27" y="12"/>
                </a:cubicBezTo>
                <a:cubicBezTo>
                  <a:pt x="26" y="13"/>
                  <a:pt x="25" y="15"/>
                  <a:pt x="23" y="17"/>
                </a:cubicBezTo>
                <a:cubicBezTo>
                  <a:pt x="21" y="19"/>
                  <a:pt x="18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45"/>
                  <a:pt x="13" y="45"/>
                  <a:pt x="13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21" y="45"/>
                  <a:pt x="27" y="50"/>
                  <a:pt x="34" y="50"/>
                </a:cubicBezTo>
                <a:cubicBezTo>
                  <a:pt x="38" y="50"/>
                  <a:pt x="41" y="48"/>
                  <a:pt x="41" y="44"/>
                </a:cubicBezTo>
                <a:cubicBezTo>
                  <a:pt x="41" y="43"/>
                  <a:pt x="41" y="43"/>
                  <a:pt x="40" y="42"/>
                </a:cubicBezTo>
                <a:cubicBezTo>
                  <a:pt x="42" y="41"/>
                  <a:pt x="43" y="39"/>
                  <a:pt x="43" y="38"/>
                </a:cubicBezTo>
                <a:cubicBezTo>
                  <a:pt x="43" y="37"/>
                  <a:pt x="43" y="36"/>
                  <a:pt x="42" y="35"/>
                </a:cubicBezTo>
                <a:cubicBezTo>
                  <a:pt x="43" y="34"/>
                  <a:pt x="44" y="33"/>
                  <a:pt x="44" y="31"/>
                </a:cubicBezTo>
                <a:cubicBezTo>
                  <a:pt x="44" y="30"/>
                  <a:pt x="44" y="28"/>
                  <a:pt x="4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7" y="27"/>
                  <a:pt x="59" y="25"/>
                  <a:pt x="59" y="23"/>
                </a:cubicBezTo>
                <a:cubicBezTo>
                  <a:pt x="59" y="20"/>
                  <a:pt x="57" y="18"/>
                  <a:pt x="55" y="1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5"/>
          <p:cNvSpPr/>
          <p:nvPr/>
        </p:nvSpPr>
        <p:spPr>
          <a:xfrm>
            <a:off x="4050910" y="1449158"/>
            <a:ext cx="413385" cy="1886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@Me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p15"/>
          <p:cNvCxnSpPr/>
          <p:nvPr/>
        </p:nvCxnSpPr>
        <p:spPr>
          <a:xfrm>
            <a:off x="3174749" y="1803400"/>
            <a:ext cx="19543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15"/>
          <p:cNvSpPr/>
          <p:nvPr/>
        </p:nvSpPr>
        <p:spPr>
          <a:xfrm>
            <a:off x="3197739" y="1711958"/>
            <a:ext cx="990601" cy="609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list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蜡笔小新头像图标" id="779" name="Google Shape;779;p1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99180" y="1843374"/>
            <a:ext cx="142240" cy="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5"/>
          <p:cNvSpPr/>
          <p:nvPr/>
        </p:nvSpPr>
        <p:spPr>
          <a:xfrm>
            <a:off x="3408468" y="1833814"/>
            <a:ext cx="401320" cy="204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4567178" y="1863331"/>
            <a:ext cx="462280" cy="1023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04:30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3400953" y="1994484"/>
            <a:ext cx="599440" cy="2465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Like it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15"/>
          <p:cNvCxnSpPr>
            <a:stCxn id="737" idx="1"/>
            <a:endCxn id="737" idx="3"/>
          </p:cNvCxnSpPr>
          <p:nvPr/>
        </p:nvCxnSpPr>
        <p:spPr>
          <a:xfrm>
            <a:off x="3160112" y="2319171"/>
            <a:ext cx="19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卡通兔子头像" id="784" name="Google Shape;78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1024" y="2356682"/>
            <a:ext cx="206521" cy="19333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5"/>
          <p:cNvSpPr/>
          <p:nvPr/>
        </p:nvSpPr>
        <p:spPr>
          <a:xfrm>
            <a:off x="3404998" y="2364676"/>
            <a:ext cx="401320" cy="204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4541620" y="2397344"/>
            <a:ext cx="462280" cy="1023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3-28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3461278" y="2558611"/>
            <a:ext cx="780531" cy="2465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Thanks 😄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15"/>
          <p:cNvCxnSpPr/>
          <p:nvPr/>
        </p:nvCxnSpPr>
        <p:spPr>
          <a:xfrm>
            <a:off x="3174749" y="2895600"/>
            <a:ext cx="19543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6"/>
          <p:cNvSpPr/>
          <p:nvPr/>
        </p:nvSpPr>
        <p:spPr>
          <a:xfrm>
            <a:off x="3480506" y="408808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6">
            <a:hlinkClick action="ppaction://hlinksldjump" r:id="rId3"/>
          </p:cNvPr>
          <p:cNvSpPr/>
          <p:nvPr/>
        </p:nvSpPr>
        <p:spPr>
          <a:xfrm>
            <a:off x="3578915" y="534958"/>
            <a:ext cx="114300" cy="204787"/>
          </a:xfrm>
          <a:custGeom>
            <a:rect b="b" l="l" r="r" t="t"/>
            <a:pathLst>
              <a:path extrusionOk="0" h="472" w="265">
                <a:moveTo>
                  <a:pt x="44" y="235"/>
                </a:moveTo>
                <a:lnTo>
                  <a:pt x="44" y="235"/>
                </a:lnTo>
                <a:cubicBezTo>
                  <a:pt x="264" y="29"/>
                  <a:pt x="264" y="29"/>
                  <a:pt x="264" y="29"/>
                </a:cubicBezTo>
                <a:cubicBezTo>
                  <a:pt x="264" y="29"/>
                  <a:pt x="264" y="14"/>
                  <a:pt x="264" y="0"/>
                </a:cubicBezTo>
                <a:cubicBezTo>
                  <a:pt x="250" y="0"/>
                  <a:pt x="250" y="0"/>
                  <a:pt x="235" y="0"/>
                </a:cubicBezTo>
                <a:cubicBezTo>
                  <a:pt x="0" y="221"/>
                  <a:pt x="0" y="221"/>
                  <a:pt x="0" y="221"/>
                </a:cubicBezTo>
                <a:lnTo>
                  <a:pt x="0" y="235"/>
                </a:lnTo>
                <a:lnTo>
                  <a:pt x="0" y="250"/>
                </a:lnTo>
                <a:cubicBezTo>
                  <a:pt x="235" y="471"/>
                  <a:pt x="235" y="471"/>
                  <a:pt x="235" y="471"/>
                </a:cubicBezTo>
                <a:cubicBezTo>
                  <a:pt x="250" y="471"/>
                  <a:pt x="250" y="471"/>
                  <a:pt x="264" y="471"/>
                </a:cubicBezTo>
                <a:cubicBezTo>
                  <a:pt x="264" y="456"/>
                  <a:pt x="264" y="442"/>
                  <a:pt x="264" y="442"/>
                </a:cubicBezTo>
                <a:lnTo>
                  <a:pt x="44" y="235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6"/>
          <p:cNvSpPr/>
          <p:nvPr/>
        </p:nvSpPr>
        <p:spPr>
          <a:xfrm>
            <a:off x="3903242" y="535058"/>
            <a:ext cx="1117812" cy="204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16"/>
          <p:cNvCxnSpPr/>
          <p:nvPr/>
        </p:nvCxnSpPr>
        <p:spPr>
          <a:xfrm>
            <a:off x="3480506" y="955040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小黄人头像图标下载" id="797" name="Google Shape;7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8945" y="1154102"/>
            <a:ext cx="185420" cy="18542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6"/>
          <p:cNvSpPr/>
          <p:nvPr/>
        </p:nvSpPr>
        <p:spPr>
          <a:xfrm>
            <a:off x="3841783" y="1370160"/>
            <a:ext cx="1240740" cy="26222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Like Chinese food?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蜡笔小新头像图标" id="799" name="Google Shape;7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0970" y="2149698"/>
            <a:ext cx="142240" cy="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6"/>
          <p:cNvSpPr/>
          <p:nvPr/>
        </p:nvSpPr>
        <p:spPr>
          <a:xfrm>
            <a:off x="3636060" y="2288459"/>
            <a:ext cx="58034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😊</a:t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16"/>
          <p:cNvCxnSpPr/>
          <p:nvPr/>
        </p:nvCxnSpPr>
        <p:spPr>
          <a:xfrm>
            <a:off x="3480506" y="3803984"/>
            <a:ext cx="1963279" cy="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Google Shape;802;p16"/>
          <p:cNvSpPr/>
          <p:nvPr/>
        </p:nvSpPr>
        <p:spPr>
          <a:xfrm>
            <a:off x="3550970" y="3996561"/>
            <a:ext cx="150813" cy="217488"/>
          </a:xfrm>
          <a:custGeom>
            <a:rect b="b" l="l" r="r" t="t"/>
            <a:pathLst>
              <a:path extrusionOk="0" h="602" w="418">
                <a:moveTo>
                  <a:pt x="417" y="276"/>
                </a:moveTo>
                <a:lnTo>
                  <a:pt x="417" y="276"/>
                </a:lnTo>
                <a:cubicBezTo>
                  <a:pt x="417" y="382"/>
                  <a:pt x="339" y="466"/>
                  <a:pt x="233" y="480"/>
                </a:cubicBezTo>
                <a:cubicBezTo>
                  <a:pt x="233" y="544"/>
                  <a:pt x="233" y="544"/>
                  <a:pt x="233" y="544"/>
                </a:cubicBezTo>
                <a:cubicBezTo>
                  <a:pt x="332" y="544"/>
                  <a:pt x="332" y="544"/>
                  <a:pt x="332" y="544"/>
                </a:cubicBezTo>
                <a:cubicBezTo>
                  <a:pt x="346" y="544"/>
                  <a:pt x="360" y="558"/>
                  <a:pt x="360" y="572"/>
                </a:cubicBezTo>
                <a:cubicBezTo>
                  <a:pt x="360" y="594"/>
                  <a:pt x="346" y="601"/>
                  <a:pt x="332" y="601"/>
                </a:cubicBezTo>
                <a:cubicBezTo>
                  <a:pt x="205" y="601"/>
                  <a:pt x="205" y="601"/>
                  <a:pt x="205" y="601"/>
                </a:cubicBezTo>
                <a:cubicBezTo>
                  <a:pt x="85" y="601"/>
                  <a:pt x="85" y="601"/>
                  <a:pt x="85" y="601"/>
                </a:cubicBezTo>
                <a:cubicBezTo>
                  <a:pt x="71" y="601"/>
                  <a:pt x="56" y="594"/>
                  <a:pt x="56" y="572"/>
                </a:cubicBezTo>
                <a:cubicBezTo>
                  <a:pt x="56" y="558"/>
                  <a:pt x="71" y="544"/>
                  <a:pt x="85" y="544"/>
                </a:cubicBezTo>
                <a:cubicBezTo>
                  <a:pt x="177" y="544"/>
                  <a:pt x="177" y="544"/>
                  <a:pt x="177" y="544"/>
                </a:cubicBezTo>
                <a:cubicBezTo>
                  <a:pt x="177" y="480"/>
                  <a:pt x="177" y="480"/>
                  <a:pt x="177" y="480"/>
                </a:cubicBezTo>
                <a:cubicBezTo>
                  <a:pt x="78" y="466"/>
                  <a:pt x="0" y="382"/>
                  <a:pt x="0" y="276"/>
                </a:cubicBezTo>
                <a:cubicBezTo>
                  <a:pt x="0" y="254"/>
                  <a:pt x="14" y="247"/>
                  <a:pt x="28" y="247"/>
                </a:cubicBezTo>
                <a:cubicBezTo>
                  <a:pt x="42" y="247"/>
                  <a:pt x="56" y="254"/>
                  <a:pt x="56" y="276"/>
                </a:cubicBezTo>
                <a:cubicBezTo>
                  <a:pt x="56" y="353"/>
                  <a:pt x="127" y="424"/>
                  <a:pt x="205" y="424"/>
                </a:cubicBezTo>
                <a:cubicBezTo>
                  <a:pt x="290" y="424"/>
                  <a:pt x="360" y="353"/>
                  <a:pt x="360" y="276"/>
                </a:cubicBezTo>
                <a:cubicBezTo>
                  <a:pt x="360" y="254"/>
                  <a:pt x="367" y="247"/>
                  <a:pt x="389" y="247"/>
                </a:cubicBezTo>
                <a:cubicBezTo>
                  <a:pt x="403" y="247"/>
                  <a:pt x="417" y="254"/>
                  <a:pt x="417" y="276"/>
                </a:cubicBezTo>
                <a:close/>
                <a:moveTo>
                  <a:pt x="205" y="374"/>
                </a:moveTo>
                <a:lnTo>
                  <a:pt x="205" y="374"/>
                </a:lnTo>
                <a:cubicBezTo>
                  <a:pt x="141" y="374"/>
                  <a:pt x="92" y="325"/>
                  <a:pt x="92" y="261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2" y="49"/>
                  <a:pt x="141" y="0"/>
                  <a:pt x="205" y="0"/>
                </a:cubicBezTo>
                <a:cubicBezTo>
                  <a:pt x="269" y="0"/>
                  <a:pt x="318" y="49"/>
                  <a:pt x="318" y="113"/>
                </a:cubicBezTo>
                <a:cubicBezTo>
                  <a:pt x="318" y="261"/>
                  <a:pt x="318" y="261"/>
                  <a:pt x="318" y="261"/>
                </a:cubicBezTo>
                <a:cubicBezTo>
                  <a:pt x="318" y="325"/>
                  <a:pt x="269" y="374"/>
                  <a:pt x="205" y="374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6"/>
          <p:cNvSpPr/>
          <p:nvPr/>
        </p:nvSpPr>
        <p:spPr>
          <a:xfrm>
            <a:off x="3480506" y="3803993"/>
            <a:ext cx="1963279" cy="553284"/>
          </a:xfrm>
          <a:prstGeom prst="rect">
            <a:avLst/>
          </a:prstGeom>
          <a:solidFill>
            <a:srgbClr val="DDDDDD"/>
          </a:solidFill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6"/>
          <p:cNvSpPr/>
          <p:nvPr/>
        </p:nvSpPr>
        <p:spPr>
          <a:xfrm>
            <a:off x="3542399" y="3982402"/>
            <a:ext cx="150813" cy="217488"/>
          </a:xfrm>
          <a:custGeom>
            <a:rect b="b" l="l" r="r" t="t"/>
            <a:pathLst>
              <a:path extrusionOk="0" h="602" w="418">
                <a:moveTo>
                  <a:pt x="417" y="276"/>
                </a:moveTo>
                <a:lnTo>
                  <a:pt x="417" y="276"/>
                </a:lnTo>
                <a:cubicBezTo>
                  <a:pt x="417" y="382"/>
                  <a:pt x="339" y="466"/>
                  <a:pt x="233" y="480"/>
                </a:cubicBezTo>
                <a:cubicBezTo>
                  <a:pt x="233" y="544"/>
                  <a:pt x="233" y="544"/>
                  <a:pt x="233" y="544"/>
                </a:cubicBezTo>
                <a:cubicBezTo>
                  <a:pt x="332" y="544"/>
                  <a:pt x="332" y="544"/>
                  <a:pt x="332" y="544"/>
                </a:cubicBezTo>
                <a:cubicBezTo>
                  <a:pt x="346" y="544"/>
                  <a:pt x="360" y="558"/>
                  <a:pt x="360" y="572"/>
                </a:cubicBezTo>
                <a:cubicBezTo>
                  <a:pt x="360" y="594"/>
                  <a:pt x="346" y="601"/>
                  <a:pt x="332" y="601"/>
                </a:cubicBezTo>
                <a:cubicBezTo>
                  <a:pt x="205" y="601"/>
                  <a:pt x="205" y="601"/>
                  <a:pt x="205" y="601"/>
                </a:cubicBezTo>
                <a:cubicBezTo>
                  <a:pt x="85" y="601"/>
                  <a:pt x="85" y="601"/>
                  <a:pt x="85" y="601"/>
                </a:cubicBezTo>
                <a:cubicBezTo>
                  <a:pt x="71" y="601"/>
                  <a:pt x="56" y="594"/>
                  <a:pt x="56" y="572"/>
                </a:cubicBezTo>
                <a:cubicBezTo>
                  <a:pt x="56" y="558"/>
                  <a:pt x="71" y="544"/>
                  <a:pt x="85" y="544"/>
                </a:cubicBezTo>
                <a:cubicBezTo>
                  <a:pt x="177" y="544"/>
                  <a:pt x="177" y="544"/>
                  <a:pt x="177" y="544"/>
                </a:cubicBezTo>
                <a:cubicBezTo>
                  <a:pt x="177" y="480"/>
                  <a:pt x="177" y="480"/>
                  <a:pt x="177" y="480"/>
                </a:cubicBezTo>
                <a:cubicBezTo>
                  <a:pt x="78" y="466"/>
                  <a:pt x="0" y="382"/>
                  <a:pt x="0" y="276"/>
                </a:cubicBezTo>
                <a:cubicBezTo>
                  <a:pt x="0" y="254"/>
                  <a:pt x="14" y="247"/>
                  <a:pt x="28" y="247"/>
                </a:cubicBezTo>
                <a:cubicBezTo>
                  <a:pt x="42" y="247"/>
                  <a:pt x="56" y="254"/>
                  <a:pt x="56" y="276"/>
                </a:cubicBezTo>
                <a:cubicBezTo>
                  <a:pt x="56" y="353"/>
                  <a:pt x="127" y="424"/>
                  <a:pt x="205" y="424"/>
                </a:cubicBezTo>
                <a:cubicBezTo>
                  <a:pt x="290" y="424"/>
                  <a:pt x="360" y="353"/>
                  <a:pt x="360" y="276"/>
                </a:cubicBezTo>
                <a:cubicBezTo>
                  <a:pt x="360" y="254"/>
                  <a:pt x="367" y="247"/>
                  <a:pt x="389" y="247"/>
                </a:cubicBezTo>
                <a:cubicBezTo>
                  <a:pt x="403" y="247"/>
                  <a:pt x="417" y="254"/>
                  <a:pt x="417" y="276"/>
                </a:cubicBezTo>
                <a:close/>
                <a:moveTo>
                  <a:pt x="205" y="374"/>
                </a:moveTo>
                <a:lnTo>
                  <a:pt x="205" y="374"/>
                </a:lnTo>
                <a:cubicBezTo>
                  <a:pt x="141" y="374"/>
                  <a:pt x="92" y="325"/>
                  <a:pt x="92" y="261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2" y="49"/>
                  <a:pt x="141" y="0"/>
                  <a:pt x="205" y="0"/>
                </a:cubicBezTo>
                <a:cubicBezTo>
                  <a:pt x="269" y="0"/>
                  <a:pt x="318" y="49"/>
                  <a:pt x="318" y="113"/>
                </a:cubicBezTo>
                <a:cubicBezTo>
                  <a:pt x="318" y="261"/>
                  <a:pt x="318" y="261"/>
                  <a:pt x="318" y="261"/>
                </a:cubicBezTo>
                <a:cubicBezTo>
                  <a:pt x="318" y="325"/>
                  <a:pt x="269" y="374"/>
                  <a:pt x="205" y="3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6"/>
          <p:cNvSpPr/>
          <p:nvPr/>
        </p:nvSpPr>
        <p:spPr>
          <a:xfrm>
            <a:off x="3755101" y="3941286"/>
            <a:ext cx="1143599" cy="2997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16"/>
          <p:cNvGrpSpPr/>
          <p:nvPr/>
        </p:nvGrpSpPr>
        <p:grpSpPr>
          <a:xfrm>
            <a:off x="4940104" y="3981581"/>
            <a:ext cx="209232" cy="218315"/>
            <a:chOff x="7989888" y="2541588"/>
            <a:chExt cx="296863" cy="296863"/>
          </a:xfrm>
        </p:grpSpPr>
        <p:sp>
          <p:nvSpPr>
            <p:cNvPr id="807" name="Google Shape;807;p16"/>
            <p:cNvSpPr/>
            <p:nvPr/>
          </p:nvSpPr>
          <p:spPr>
            <a:xfrm>
              <a:off x="7989888" y="2541588"/>
              <a:ext cx="296863" cy="296863"/>
            </a:xfrm>
            <a:custGeom>
              <a:rect b="b" l="l" r="r" t="t"/>
              <a:pathLst>
                <a:path extrusionOk="0" h="116" w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8081963" y="2616200"/>
              <a:ext cx="38100" cy="5556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8156575" y="2616200"/>
              <a:ext cx="38100" cy="5556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8048625" y="2708275"/>
              <a:ext cx="179388" cy="74613"/>
            </a:xfrm>
            <a:custGeom>
              <a:rect b="b" l="l" r="r" t="t"/>
              <a:pathLst>
                <a:path extrusionOk="0" h="29" w="70">
                  <a:moveTo>
                    <a:pt x="4" y="12"/>
                  </a:moveTo>
                  <a:cubicBezTo>
                    <a:pt x="10" y="22"/>
                    <a:pt x="22" y="29"/>
                    <a:pt x="35" y="29"/>
                  </a:cubicBezTo>
                  <a:cubicBezTo>
                    <a:pt x="48" y="29"/>
                    <a:pt x="59" y="22"/>
                    <a:pt x="66" y="12"/>
                  </a:cubicBezTo>
                  <a:cubicBezTo>
                    <a:pt x="68" y="8"/>
                    <a:pt x="69" y="4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2" y="8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16"/>
          <p:cNvSpPr/>
          <p:nvPr/>
        </p:nvSpPr>
        <p:spPr>
          <a:xfrm>
            <a:off x="5214230" y="3996561"/>
            <a:ext cx="185737" cy="182562"/>
          </a:xfrm>
          <a:custGeom>
            <a:rect b="b" l="l" r="r" t="t"/>
            <a:pathLst>
              <a:path extrusionOk="0" h="53" w="54">
                <a:moveTo>
                  <a:pt x="54" y="30"/>
                </a:moveTo>
                <a:cubicBezTo>
                  <a:pt x="54" y="32"/>
                  <a:pt x="52" y="34"/>
                  <a:pt x="50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51"/>
                  <a:pt x="33" y="53"/>
                  <a:pt x="31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53"/>
                  <a:pt x="20" y="51"/>
                  <a:pt x="20" y="49"/>
                </a:cubicBezTo>
                <a:cubicBezTo>
                  <a:pt x="20" y="34"/>
                  <a:pt x="20" y="34"/>
                  <a:pt x="20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2"/>
                  <a:pt x="0" y="3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1"/>
                  <a:pt x="2" y="19"/>
                  <a:pt x="4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9"/>
                  <a:pt x="54" y="21"/>
                  <a:pt x="54" y="23"/>
                </a:cubicBezTo>
                <a:lnTo>
                  <a:pt x="54" y="3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6"/>
          <p:cNvSpPr/>
          <p:nvPr/>
        </p:nvSpPr>
        <p:spPr>
          <a:xfrm>
            <a:off x="4149724" y="1064748"/>
            <a:ext cx="624840" cy="25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06:00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6"/>
          <p:cNvSpPr/>
          <p:nvPr/>
        </p:nvSpPr>
        <p:spPr>
          <a:xfrm>
            <a:off x="4149724" y="1819168"/>
            <a:ext cx="624840" cy="25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06:05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p17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1" name="Google Shape;821;p17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822" name="Google Shape;822;p17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823" name="Google Shape;8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17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825" name="Google Shape;825;p17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826" name="Google Shape;826;p17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6" name="Google Shape;836;p17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37" name="Google Shape;837;p17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838" name="Google Shape;838;p17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7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40" name="Google Shape;840;p17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841" name="Google Shape;841;p17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7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43" name="Google Shape;843;p17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844" name="Google Shape;844;p17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845" name="Google Shape;845;p17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17"/>
          <p:cNvSpPr txBox="1"/>
          <p:nvPr/>
        </p:nvSpPr>
        <p:spPr>
          <a:xfrm>
            <a:off x="4208582" y="1459832"/>
            <a:ext cx="743315" cy="25969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Activity/Event Application Form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7" name="Google Shape;847;p17"/>
          <p:cNvCxnSpPr/>
          <p:nvPr/>
        </p:nvCxnSpPr>
        <p:spPr>
          <a:xfrm>
            <a:off x="3916492" y="1724290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48" name="Google Shape;848;p17"/>
          <p:cNvGrpSpPr/>
          <p:nvPr/>
        </p:nvGrpSpPr>
        <p:grpSpPr>
          <a:xfrm>
            <a:off x="4095261" y="1746482"/>
            <a:ext cx="1135558" cy="129848"/>
            <a:chOff x="3282850" y="2073744"/>
            <a:chExt cx="3047549" cy="357562"/>
          </a:xfrm>
        </p:grpSpPr>
        <p:sp>
          <p:nvSpPr>
            <p:cNvPr id="849" name="Google Shape;849;p17"/>
            <p:cNvSpPr/>
            <p:nvPr/>
          </p:nvSpPr>
          <p:spPr>
            <a:xfrm>
              <a:off x="3282850" y="2073744"/>
              <a:ext cx="1234757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/ Title: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7"/>
            <p:cNvSpPr txBox="1"/>
            <p:nvPr/>
          </p:nvSpPr>
          <p:spPr>
            <a:xfrm>
              <a:off x="4408386" y="2134960"/>
              <a:ext cx="192201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1" name="Google Shape;851;p17"/>
          <p:cNvSpPr txBox="1"/>
          <p:nvPr/>
        </p:nvSpPr>
        <p:spPr>
          <a:xfrm>
            <a:off x="4067628" y="171796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 txBox="1"/>
          <p:nvPr/>
        </p:nvSpPr>
        <p:spPr>
          <a:xfrm>
            <a:off x="4245038" y="3355602"/>
            <a:ext cx="676522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Fields with (*) are required.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" name="Google Shape;853;p17"/>
          <p:cNvGrpSpPr/>
          <p:nvPr/>
        </p:nvGrpSpPr>
        <p:grpSpPr>
          <a:xfrm>
            <a:off x="3876647" y="2051528"/>
            <a:ext cx="1354179" cy="129848"/>
            <a:chOff x="2669864" y="2064520"/>
            <a:chExt cx="3805378" cy="357562"/>
          </a:xfrm>
        </p:grpSpPr>
        <p:sp>
          <p:nvSpPr>
            <p:cNvPr id="854" name="Google Shape;854;p17"/>
            <p:cNvSpPr/>
            <p:nvPr/>
          </p:nvSpPr>
          <p:spPr>
            <a:xfrm>
              <a:off x="2669864" y="2064520"/>
              <a:ext cx="1916845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Sponsor / Co-Sponsor: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7"/>
            <p:cNvSpPr txBox="1"/>
            <p:nvPr/>
          </p:nvSpPr>
          <p:spPr>
            <a:xfrm>
              <a:off x="4462737" y="2134960"/>
              <a:ext cx="2012505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17"/>
          <p:cNvGrpSpPr/>
          <p:nvPr/>
        </p:nvGrpSpPr>
        <p:grpSpPr>
          <a:xfrm>
            <a:off x="3866893" y="2712503"/>
            <a:ext cx="1363386" cy="129848"/>
            <a:chOff x="2648822" y="2055302"/>
            <a:chExt cx="3831251" cy="357561"/>
          </a:xfrm>
        </p:grpSpPr>
        <p:sp>
          <p:nvSpPr>
            <p:cNvPr id="857" name="Google Shape;857;p17"/>
            <p:cNvSpPr/>
            <p:nvPr/>
          </p:nvSpPr>
          <p:spPr>
            <a:xfrm>
              <a:off x="2648822" y="2055302"/>
              <a:ext cx="1958021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of Participants: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4252244" y="2934743"/>
            <a:ext cx="978994" cy="378267"/>
            <a:chOff x="3725021" y="2012084"/>
            <a:chExt cx="2751066" cy="1041626"/>
          </a:xfrm>
        </p:grpSpPr>
        <p:sp>
          <p:nvSpPr>
            <p:cNvPr id="860" name="Google Shape;860;p17"/>
            <p:cNvSpPr/>
            <p:nvPr/>
          </p:nvSpPr>
          <p:spPr>
            <a:xfrm>
              <a:off x="3725021" y="2012084"/>
              <a:ext cx="874805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 txBox="1"/>
            <p:nvPr/>
          </p:nvSpPr>
          <p:spPr>
            <a:xfrm>
              <a:off x="4465098" y="2134962"/>
              <a:ext cx="2010989" cy="9187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17"/>
          <p:cNvGrpSpPr/>
          <p:nvPr/>
        </p:nvGrpSpPr>
        <p:grpSpPr>
          <a:xfrm>
            <a:off x="4200820" y="3495695"/>
            <a:ext cx="742315" cy="82923"/>
            <a:chOff x="3753515" y="5895184"/>
            <a:chExt cx="2085980" cy="228370"/>
          </a:xfrm>
        </p:grpSpPr>
        <p:sp>
          <p:nvSpPr>
            <p:cNvPr id="863" name="Google Shape;863;p17"/>
            <p:cNvSpPr txBox="1"/>
            <p:nvPr/>
          </p:nvSpPr>
          <p:spPr>
            <a:xfrm>
              <a:off x="3753515" y="5895184"/>
              <a:ext cx="844927" cy="228342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7"/>
            <p:cNvSpPr txBox="1"/>
            <p:nvPr/>
          </p:nvSpPr>
          <p:spPr>
            <a:xfrm>
              <a:off x="4994568" y="5895211"/>
              <a:ext cx="844927" cy="228343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17"/>
          <p:cNvGrpSpPr/>
          <p:nvPr/>
        </p:nvGrpSpPr>
        <p:grpSpPr>
          <a:xfrm>
            <a:off x="4186533" y="2366573"/>
            <a:ext cx="1044276" cy="129848"/>
            <a:chOff x="4942941" y="3457794"/>
            <a:chExt cx="1485193" cy="184671"/>
          </a:xfrm>
        </p:grpSpPr>
        <p:sp>
          <p:nvSpPr>
            <p:cNvPr id="866" name="Google Shape;866;p17"/>
            <p:cNvSpPr/>
            <p:nvPr/>
          </p:nvSpPr>
          <p:spPr>
            <a:xfrm>
              <a:off x="4942941" y="3457794"/>
              <a:ext cx="524504" cy="18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URL Link: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7"/>
            <p:cNvSpPr txBox="1"/>
            <p:nvPr/>
          </p:nvSpPr>
          <p:spPr>
            <a:xfrm>
              <a:off x="5409584" y="3496203"/>
              <a:ext cx="1018550" cy="1179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17"/>
          <p:cNvGrpSpPr/>
          <p:nvPr/>
        </p:nvGrpSpPr>
        <p:grpSpPr>
          <a:xfrm>
            <a:off x="4207276" y="2249294"/>
            <a:ext cx="1023555" cy="129848"/>
            <a:chOff x="3622512" y="2119409"/>
            <a:chExt cx="2876295" cy="357560"/>
          </a:xfrm>
        </p:grpSpPr>
        <p:sp>
          <p:nvSpPr>
            <p:cNvPr id="869" name="Google Shape;869;p17"/>
            <p:cNvSpPr/>
            <p:nvPr/>
          </p:nvSpPr>
          <p:spPr>
            <a:xfrm>
              <a:off x="3622512" y="2119409"/>
              <a:ext cx="985663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7"/>
            <p:cNvSpPr txBox="1"/>
            <p:nvPr/>
          </p:nvSpPr>
          <p:spPr>
            <a:xfrm>
              <a:off x="4486304" y="2200121"/>
              <a:ext cx="201250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1" name="Google Shape;871;p17"/>
          <p:cNvSpPr txBox="1"/>
          <p:nvPr/>
        </p:nvSpPr>
        <p:spPr>
          <a:xfrm>
            <a:off x="3850430" y="2692372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17"/>
          <p:cNvCxnSpPr/>
          <p:nvPr/>
        </p:nvCxnSpPr>
        <p:spPr>
          <a:xfrm>
            <a:off x="3916492" y="3354201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73" name="Google Shape;873;p17"/>
          <p:cNvGrpSpPr/>
          <p:nvPr/>
        </p:nvGrpSpPr>
        <p:grpSpPr>
          <a:xfrm>
            <a:off x="4144532" y="2453772"/>
            <a:ext cx="1126502" cy="173065"/>
            <a:chOff x="4878428" y="3566745"/>
            <a:chExt cx="1602137" cy="246135"/>
          </a:xfrm>
        </p:grpSpPr>
        <p:grpSp>
          <p:nvGrpSpPr>
            <p:cNvPr id="874" name="Google Shape;874;p17"/>
            <p:cNvGrpSpPr/>
            <p:nvPr/>
          </p:nvGrpSpPr>
          <p:grpSpPr>
            <a:xfrm>
              <a:off x="4878428" y="3566745"/>
              <a:ext cx="1544949" cy="246135"/>
              <a:chOff x="4878428" y="3566745"/>
              <a:chExt cx="1544949" cy="246135"/>
            </a:xfrm>
          </p:grpSpPr>
          <p:grpSp>
            <p:nvGrpSpPr>
              <p:cNvPr id="875" name="Google Shape;875;p17"/>
              <p:cNvGrpSpPr/>
              <p:nvPr/>
            </p:nvGrpSpPr>
            <p:grpSpPr>
              <a:xfrm>
                <a:off x="4909589" y="3605116"/>
                <a:ext cx="1513788" cy="184677"/>
                <a:chOff x="2884370" y="3366529"/>
                <a:chExt cx="2991017" cy="357575"/>
              </a:xfrm>
            </p:grpSpPr>
            <p:grpSp>
              <p:nvGrpSpPr>
                <p:cNvPr id="876" name="Google Shape;876;p17"/>
                <p:cNvGrpSpPr/>
                <p:nvPr/>
              </p:nvGrpSpPr>
              <p:grpSpPr>
                <a:xfrm>
                  <a:off x="2884370" y="3366539"/>
                  <a:ext cx="1859495" cy="357565"/>
                  <a:chOff x="3595570" y="3290339"/>
                  <a:chExt cx="1859495" cy="357565"/>
                </a:xfrm>
              </p:grpSpPr>
              <p:sp>
                <p:nvSpPr>
                  <p:cNvPr id="877" name="Google Shape;877;p17"/>
                  <p:cNvSpPr/>
                  <p:nvPr/>
                </p:nvSpPr>
                <p:spPr>
                  <a:xfrm>
                    <a:off x="3595570" y="3290339"/>
                    <a:ext cx="1074348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Date: from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8" name="Google Shape;878;p17"/>
                  <p:cNvSpPr txBox="1"/>
                  <p:nvPr/>
                </p:nvSpPr>
                <p:spPr>
                  <a:xfrm>
                    <a:off x="4574554" y="3369455"/>
                    <a:ext cx="880511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9" name="Google Shape;879;p17"/>
                <p:cNvGrpSpPr/>
                <p:nvPr/>
              </p:nvGrpSpPr>
              <p:grpSpPr>
                <a:xfrm>
                  <a:off x="4637016" y="3366529"/>
                  <a:ext cx="1238371" cy="357565"/>
                  <a:chOff x="3544058" y="3290329"/>
                  <a:chExt cx="1238371" cy="357565"/>
                </a:xfrm>
              </p:grpSpPr>
              <p:sp>
                <p:nvSpPr>
                  <p:cNvPr id="880" name="Google Shape;880;p17"/>
                  <p:cNvSpPr/>
                  <p:nvPr/>
                </p:nvSpPr>
                <p:spPr>
                  <a:xfrm>
                    <a:off x="3544058" y="3290329"/>
                    <a:ext cx="491565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1" name="Google Shape;881;p17"/>
                  <p:cNvSpPr txBox="1"/>
                  <p:nvPr/>
                </p:nvSpPr>
                <p:spPr>
                  <a:xfrm>
                    <a:off x="3915054" y="3369461"/>
                    <a:ext cx="867375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82" name="Google Shape;882;p17"/>
              <p:cNvSpPr txBox="1"/>
              <p:nvPr/>
            </p:nvSpPr>
            <p:spPr>
              <a:xfrm>
                <a:off x="4878428" y="3566745"/>
                <a:ext cx="147082" cy="24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3" name="Google Shape;883;p17"/>
            <p:cNvSpPr txBox="1"/>
            <p:nvPr/>
          </p:nvSpPr>
          <p:spPr>
            <a:xfrm>
              <a:off x="5369874" y="3616517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7"/>
            <p:cNvSpPr txBox="1"/>
            <p:nvPr/>
          </p:nvSpPr>
          <p:spPr>
            <a:xfrm>
              <a:off x="5946429" y="3615899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17"/>
          <p:cNvGrpSpPr/>
          <p:nvPr/>
        </p:nvGrpSpPr>
        <p:grpSpPr>
          <a:xfrm>
            <a:off x="4140651" y="2556111"/>
            <a:ext cx="1089634" cy="241255"/>
            <a:chOff x="4872902" y="3711512"/>
            <a:chExt cx="1549702" cy="343117"/>
          </a:xfrm>
        </p:grpSpPr>
        <p:grpSp>
          <p:nvGrpSpPr>
            <p:cNvPr id="886" name="Google Shape;886;p17"/>
            <p:cNvGrpSpPr/>
            <p:nvPr/>
          </p:nvGrpSpPr>
          <p:grpSpPr>
            <a:xfrm>
              <a:off x="4872902" y="3711512"/>
              <a:ext cx="1549702" cy="343117"/>
              <a:chOff x="4849088" y="3711512"/>
              <a:chExt cx="1549702" cy="343117"/>
            </a:xfrm>
          </p:grpSpPr>
          <p:grpSp>
            <p:nvGrpSpPr>
              <p:cNvPr id="887" name="Google Shape;887;p17"/>
              <p:cNvGrpSpPr/>
              <p:nvPr/>
            </p:nvGrpSpPr>
            <p:grpSpPr>
              <a:xfrm>
                <a:off x="4885591" y="3744361"/>
                <a:ext cx="1513199" cy="310268"/>
                <a:chOff x="3485144" y="3548650"/>
                <a:chExt cx="2989857" cy="600729"/>
              </a:xfrm>
            </p:grpSpPr>
            <p:sp>
              <p:nvSpPr>
                <p:cNvPr id="888" name="Google Shape;888;p17"/>
                <p:cNvSpPr/>
                <p:nvPr/>
              </p:nvSpPr>
              <p:spPr>
                <a:xfrm>
                  <a:off x="3485144" y="3548650"/>
                  <a:ext cx="1079792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Time: from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17"/>
                <p:cNvSpPr txBox="1"/>
                <p:nvPr/>
              </p:nvSpPr>
              <p:spPr>
                <a:xfrm>
                  <a:off x="4464013" y="3676313"/>
                  <a:ext cx="385781" cy="22996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7"/>
                <p:cNvSpPr/>
                <p:nvPr/>
              </p:nvSpPr>
              <p:spPr>
                <a:xfrm>
                  <a:off x="4698798" y="3605317"/>
                  <a:ext cx="406048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: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17"/>
                <p:cNvSpPr txBox="1"/>
                <p:nvPr/>
              </p:nvSpPr>
              <p:spPr>
                <a:xfrm>
                  <a:off x="4954150" y="3679421"/>
                  <a:ext cx="385781" cy="22681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7"/>
                <p:cNvSpPr/>
                <p:nvPr/>
              </p:nvSpPr>
              <p:spPr>
                <a:xfrm>
                  <a:off x="5175349" y="3648987"/>
                  <a:ext cx="364998" cy="50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5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93" name="Google Shape;893;p17"/>
                <p:cNvGrpSpPr/>
                <p:nvPr/>
              </p:nvGrpSpPr>
              <p:grpSpPr>
                <a:xfrm>
                  <a:off x="5235764" y="3605605"/>
                  <a:ext cx="1239237" cy="360747"/>
                  <a:chOff x="3447316" y="3299251"/>
                  <a:chExt cx="1095556" cy="358200"/>
                </a:xfrm>
              </p:grpSpPr>
              <p:sp>
                <p:nvSpPr>
                  <p:cNvPr id="894" name="Google Shape;894;p17"/>
                  <p:cNvSpPr/>
                  <p:nvPr/>
                </p:nvSpPr>
                <p:spPr>
                  <a:xfrm>
                    <a:off x="3447316" y="3302420"/>
                    <a:ext cx="434569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703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5" name="Google Shape;895;p17"/>
                  <p:cNvSpPr txBox="1"/>
                  <p:nvPr/>
                </p:nvSpPr>
                <p:spPr>
                  <a:xfrm>
                    <a:off x="3785151" y="3369416"/>
                    <a:ext cx="341054" cy="22834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896;p17"/>
                  <p:cNvSpPr/>
                  <p:nvPr/>
                </p:nvSpPr>
                <p:spPr>
                  <a:xfrm>
                    <a:off x="3981488" y="3299251"/>
                    <a:ext cx="358970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: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7" name="Google Shape;897;p17"/>
                  <p:cNvSpPr txBox="1"/>
                  <p:nvPr/>
                </p:nvSpPr>
                <p:spPr>
                  <a:xfrm>
                    <a:off x="4201819" y="3367417"/>
                    <a:ext cx="341053" cy="22712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8" name="Google Shape;898;p17"/>
                <p:cNvSpPr/>
                <p:nvPr/>
              </p:nvSpPr>
              <p:spPr>
                <a:xfrm>
                  <a:off x="3496401" y="3686696"/>
                  <a:ext cx="1063106" cy="297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(24-hour clock)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9" name="Google Shape;899;p17"/>
              <p:cNvSpPr txBox="1"/>
              <p:nvPr/>
            </p:nvSpPr>
            <p:spPr>
              <a:xfrm>
                <a:off x="4849088" y="3711512"/>
                <a:ext cx="147082" cy="246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17"/>
            <p:cNvSpPr txBox="1"/>
            <p:nvPr/>
          </p:nvSpPr>
          <p:spPr>
            <a:xfrm>
              <a:off x="5384087" y="3784054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 txBox="1"/>
            <p:nvPr/>
          </p:nvSpPr>
          <p:spPr>
            <a:xfrm>
              <a:off x="5608605" y="3784054"/>
              <a:ext cx="291452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 txBox="1"/>
            <p:nvPr/>
          </p:nvSpPr>
          <p:spPr>
            <a:xfrm>
              <a:off x="5966694" y="3783270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3" name="Google Shape;903;p17"/>
          <p:cNvSpPr txBox="1"/>
          <p:nvPr/>
        </p:nvSpPr>
        <p:spPr>
          <a:xfrm>
            <a:off x="5062562" y="2606564"/>
            <a:ext cx="204928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352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p17"/>
          <p:cNvGrpSpPr/>
          <p:nvPr/>
        </p:nvGrpSpPr>
        <p:grpSpPr>
          <a:xfrm>
            <a:off x="4328426" y="2831665"/>
            <a:ext cx="901852" cy="129848"/>
            <a:chOff x="3945777" y="2055302"/>
            <a:chExt cx="2534296" cy="357561"/>
          </a:xfrm>
        </p:grpSpPr>
        <p:sp>
          <p:nvSpPr>
            <p:cNvPr id="905" name="Google Shape;905;p17"/>
            <p:cNvSpPr/>
            <p:nvPr/>
          </p:nvSpPr>
          <p:spPr>
            <a:xfrm>
              <a:off x="3945777" y="2055302"/>
              <a:ext cx="668936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17"/>
          <p:cNvGrpSpPr/>
          <p:nvPr/>
        </p:nvGrpSpPr>
        <p:grpSpPr>
          <a:xfrm>
            <a:off x="3953153" y="1837453"/>
            <a:ext cx="1277694" cy="227372"/>
            <a:chOff x="4606242" y="2613242"/>
            <a:chExt cx="1817165" cy="323372"/>
          </a:xfrm>
        </p:grpSpPr>
        <p:sp>
          <p:nvSpPr>
            <p:cNvPr id="908" name="Google Shape;908;p17"/>
            <p:cNvSpPr/>
            <p:nvPr/>
          </p:nvSpPr>
          <p:spPr>
            <a:xfrm>
              <a:off x="4641200" y="2641641"/>
              <a:ext cx="364203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4944178" y="2644967"/>
              <a:ext cx="513281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Individual</a:t>
              </a:r>
              <a:endParaRPr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 txBox="1"/>
            <p:nvPr/>
          </p:nvSpPr>
          <p:spPr>
            <a:xfrm>
              <a:off x="5405474" y="2787979"/>
              <a:ext cx="1017933" cy="117937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7">
              <a:hlinkClick action="ppaction://hlinksldjump" r:id="rId5"/>
            </p:cNvPr>
            <p:cNvSpPr/>
            <p:nvPr/>
          </p:nvSpPr>
          <p:spPr>
            <a:xfrm>
              <a:off x="4944934" y="2816183"/>
              <a:ext cx="52245" cy="5331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3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5066731" y="2751942"/>
              <a:ext cx="397867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 txBox="1"/>
            <p:nvPr/>
          </p:nvSpPr>
          <p:spPr>
            <a:xfrm>
              <a:off x="4606242" y="2613242"/>
              <a:ext cx="147082" cy="246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3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4" name="Google Shape;914;p17"/>
            <p:cNvGrpSpPr/>
            <p:nvPr/>
          </p:nvGrpSpPr>
          <p:grpSpPr>
            <a:xfrm>
              <a:off x="4939504" y="2704158"/>
              <a:ext cx="69068" cy="69068"/>
              <a:chOff x="8453434" y="2479658"/>
              <a:chExt cx="409575" cy="409575"/>
            </a:xfrm>
          </p:grpSpPr>
          <p:sp>
            <p:nvSpPr>
              <p:cNvPr id="915" name="Google Shape;915;p17"/>
              <p:cNvSpPr/>
              <p:nvPr/>
            </p:nvSpPr>
            <p:spPr>
              <a:xfrm>
                <a:off x="8553447" y="2578083"/>
                <a:ext cx="209550" cy="21272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8453434" y="2479658"/>
                <a:ext cx="409575" cy="409575"/>
              </a:xfrm>
              <a:custGeom>
                <a:rect b="b" l="l" r="r" t="t"/>
                <a:pathLst>
                  <a:path extrusionOk="0" h="256" w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7" name="Google Shape;917;p17"/>
          <p:cNvGrpSpPr/>
          <p:nvPr/>
        </p:nvGrpSpPr>
        <p:grpSpPr>
          <a:xfrm>
            <a:off x="4287680" y="2148433"/>
            <a:ext cx="1011310" cy="136103"/>
            <a:chOff x="5082038" y="3055469"/>
            <a:chExt cx="1438310" cy="193566"/>
          </a:xfrm>
        </p:grpSpPr>
        <p:grpSp>
          <p:nvGrpSpPr>
            <p:cNvPr id="918" name="Google Shape;918;p17"/>
            <p:cNvGrpSpPr/>
            <p:nvPr/>
          </p:nvGrpSpPr>
          <p:grpSpPr>
            <a:xfrm>
              <a:off x="5082038" y="3055469"/>
              <a:ext cx="1438310" cy="193566"/>
              <a:chOff x="4656585" y="3091983"/>
              <a:chExt cx="1438310" cy="193566"/>
            </a:xfrm>
          </p:grpSpPr>
          <p:sp>
            <p:nvSpPr>
              <p:cNvPr id="919" name="Google Shape;919;p17">
                <a:hlinkClick action="ppaction://hlinksldjump" r:id="rId6"/>
              </p:cNvPr>
              <p:cNvSpPr/>
              <p:nvPr/>
            </p:nvSpPr>
            <p:spPr>
              <a:xfrm>
                <a:off x="5625944" y="3161649"/>
                <a:ext cx="52245" cy="5331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3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5639321" y="3100879"/>
                <a:ext cx="455574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Remote</a:t>
                </a:r>
                <a:endParaRPr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5002096" y="3096747"/>
                <a:ext cx="511679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In-person</a:t>
                </a:r>
                <a:endParaRPr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4656585" y="3091983"/>
                <a:ext cx="377027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Type: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3" name="Google Shape;923;p17"/>
            <p:cNvGrpSpPr/>
            <p:nvPr/>
          </p:nvGrpSpPr>
          <p:grpSpPr>
            <a:xfrm>
              <a:off x="5418235" y="3114813"/>
              <a:ext cx="69068" cy="69068"/>
              <a:chOff x="8453434" y="2479658"/>
              <a:chExt cx="409575" cy="409575"/>
            </a:xfrm>
          </p:grpSpPr>
          <p:sp>
            <p:nvSpPr>
              <p:cNvPr id="924" name="Google Shape;924;p17"/>
              <p:cNvSpPr/>
              <p:nvPr/>
            </p:nvSpPr>
            <p:spPr>
              <a:xfrm>
                <a:off x="8553447" y="2578083"/>
                <a:ext cx="209550" cy="21272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8453434" y="2479658"/>
                <a:ext cx="409575" cy="409575"/>
              </a:xfrm>
              <a:custGeom>
                <a:rect b="b" l="l" r="r" t="t"/>
                <a:pathLst>
                  <a:path extrusionOk="0" h="256" w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8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2" name="Google Shape;932;p18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3" name="Google Shape;933;p18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934" name="Google Shape;934;p18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935" name="Google Shape;9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6" name="Google Shape;936;p18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937" name="Google Shape;937;p18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938" name="Google Shape;938;p18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8" name="Google Shape;948;p18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49" name="Google Shape;949;p18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950" name="Google Shape;950;p18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8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52" name="Google Shape;952;p18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953" name="Google Shape;953;p18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8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955" name="Google Shape;955;p18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956" name="Google Shape;956;p18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957" name="Google Shape;957;p18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Google Shape;958;p18"/>
          <p:cNvSpPr txBox="1"/>
          <p:nvPr/>
        </p:nvSpPr>
        <p:spPr>
          <a:xfrm>
            <a:off x="4208582" y="1459832"/>
            <a:ext cx="743315" cy="25969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Activity/Event Application Form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Google Shape;959;p18"/>
          <p:cNvCxnSpPr/>
          <p:nvPr/>
        </p:nvCxnSpPr>
        <p:spPr>
          <a:xfrm>
            <a:off x="3916492" y="1724290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60" name="Google Shape;960;p18"/>
          <p:cNvGrpSpPr/>
          <p:nvPr/>
        </p:nvGrpSpPr>
        <p:grpSpPr>
          <a:xfrm>
            <a:off x="4095261" y="1746482"/>
            <a:ext cx="1135558" cy="129848"/>
            <a:chOff x="3282850" y="2073744"/>
            <a:chExt cx="3047549" cy="357562"/>
          </a:xfrm>
        </p:grpSpPr>
        <p:sp>
          <p:nvSpPr>
            <p:cNvPr id="961" name="Google Shape;961;p18"/>
            <p:cNvSpPr/>
            <p:nvPr/>
          </p:nvSpPr>
          <p:spPr>
            <a:xfrm>
              <a:off x="3282850" y="2073744"/>
              <a:ext cx="1234757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/ Title: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8"/>
            <p:cNvSpPr txBox="1"/>
            <p:nvPr/>
          </p:nvSpPr>
          <p:spPr>
            <a:xfrm>
              <a:off x="4408386" y="2134960"/>
              <a:ext cx="192201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18"/>
          <p:cNvSpPr txBox="1"/>
          <p:nvPr/>
        </p:nvSpPr>
        <p:spPr>
          <a:xfrm>
            <a:off x="4067628" y="171796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8"/>
          <p:cNvSpPr txBox="1"/>
          <p:nvPr/>
        </p:nvSpPr>
        <p:spPr>
          <a:xfrm>
            <a:off x="4245038" y="3355602"/>
            <a:ext cx="676522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Fields with (*) are required.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5" name="Google Shape;965;p18"/>
          <p:cNvGrpSpPr/>
          <p:nvPr/>
        </p:nvGrpSpPr>
        <p:grpSpPr>
          <a:xfrm>
            <a:off x="3876647" y="2051528"/>
            <a:ext cx="1354179" cy="129848"/>
            <a:chOff x="2669864" y="2064520"/>
            <a:chExt cx="3805378" cy="357562"/>
          </a:xfrm>
        </p:grpSpPr>
        <p:sp>
          <p:nvSpPr>
            <p:cNvPr id="966" name="Google Shape;966;p18"/>
            <p:cNvSpPr/>
            <p:nvPr/>
          </p:nvSpPr>
          <p:spPr>
            <a:xfrm>
              <a:off x="2669864" y="2064520"/>
              <a:ext cx="1916845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Sponsor / Co-Sponsor: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8"/>
            <p:cNvSpPr txBox="1"/>
            <p:nvPr/>
          </p:nvSpPr>
          <p:spPr>
            <a:xfrm>
              <a:off x="4462737" y="2134960"/>
              <a:ext cx="2012505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18"/>
          <p:cNvGrpSpPr/>
          <p:nvPr/>
        </p:nvGrpSpPr>
        <p:grpSpPr>
          <a:xfrm>
            <a:off x="3866893" y="2712503"/>
            <a:ext cx="1363386" cy="129848"/>
            <a:chOff x="2648822" y="2055302"/>
            <a:chExt cx="3831251" cy="357561"/>
          </a:xfrm>
        </p:grpSpPr>
        <p:sp>
          <p:nvSpPr>
            <p:cNvPr id="969" name="Google Shape;969;p18"/>
            <p:cNvSpPr/>
            <p:nvPr/>
          </p:nvSpPr>
          <p:spPr>
            <a:xfrm>
              <a:off x="2648822" y="2055302"/>
              <a:ext cx="1958021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of Participants: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8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18"/>
          <p:cNvGrpSpPr/>
          <p:nvPr/>
        </p:nvGrpSpPr>
        <p:grpSpPr>
          <a:xfrm>
            <a:off x="4252244" y="2934743"/>
            <a:ext cx="978994" cy="378267"/>
            <a:chOff x="3725021" y="2012084"/>
            <a:chExt cx="2751066" cy="1041626"/>
          </a:xfrm>
        </p:grpSpPr>
        <p:sp>
          <p:nvSpPr>
            <p:cNvPr id="972" name="Google Shape;972;p18"/>
            <p:cNvSpPr/>
            <p:nvPr/>
          </p:nvSpPr>
          <p:spPr>
            <a:xfrm>
              <a:off x="3725021" y="2012084"/>
              <a:ext cx="874805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8"/>
            <p:cNvSpPr txBox="1"/>
            <p:nvPr/>
          </p:nvSpPr>
          <p:spPr>
            <a:xfrm>
              <a:off x="4465098" y="2134962"/>
              <a:ext cx="2010989" cy="9187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18"/>
          <p:cNvGrpSpPr/>
          <p:nvPr/>
        </p:nvGrpSpPr>
        <p:grpSpPr>
          <a:xfrm>
            <a:off x="4200820" y="3495695"/>
            <a:ext cx="742315" cy="82923"/>
            <a:chOff x="3753515" y="5895184"/>
            <a:chExt cx="2085980" cy="228370"/>
          </a:xfrm>
        </p:grpSpPr>
        <p:sp>
          <p:nvSpPr>
            <p:cNvPr id="975" name="Google Shape;975;p18"/>
            <p:cNvSpPr txBox="1"/>
            <p:nvPr/>
          </p:nvSpPr>
          <p:spPr>
            <a:xfrm>
              <a:off x="3753515" y="5895184"/>
              <a:ext cx="844927" cy="228342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8"/>
            <p:cNvSpPr txBox="1"/>
            <p:nvPr/>
          </p:nvSpPr>
          <p:spPr>
            <a:xfrm>
              <a:off x="4994568" y="5895211"/>
              <a:ext cx="844927" cy="228343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7" name="Google Shape;977;p18"/>
          <p:cNvGrpSpPr/>
          <p:nvPr/>
        </p:nvGrpSpPr>
        <p:grpSpPr>
          <a:xfrm>
            <a:off x="4186533" y="2366573"/>
            <a:ext cx="1044276" cy="129848"/>
            <a:chOff x="4942941" y="3457794"/>
            <a:chExt cx="1485193" cy="184671"/>
          </a:xfrm>
        </p:grpSpPr>
        <p:sp>
          <p:nvSpPr>
            <p:cNvPr id="978" name="Google Shape;978;p18"/>
            <p:cNvSpPr/>
            <p:nvPr/>
          </p:nvSpPr>
          <p:spPr>
            <a:xfrm>
              <a:off x="4942941" y="3457794"/>
              <a:ext cx="524504" cy="18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URL Link: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8"/>
            <p:cNvSpPr txBox="1"/>
            <p:nvPr/>
          </p:nvSpPr>
          <p:spPr>
            <a:xfrm>
              <a:off x="5409584" y="3496203"/>
              <a:ext cx="1018550" cy="1179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18"/>
          <p:cNvGrpSpPr/>
          <p:nvPr/>
        </p:nvGrpSpPr>
        <p:grpSpPr>
          <a:xfrm>
            <a:off x="4207276" y="2249294"/>
            <a:ext cx="1023555" cy="129848"/>
            <a:chOff x="3622512" y="2119409"/>
            <a:chExt cx="2876295" cy="357560"/>
          </a:xfrm>
        </p:grpSpPr>
        <p:sp>
          <p:nvSpPr>
            <p:cNvPr id="981" name="Google Shape;981;p18"/>
            <p:cNvSpPr/>
            <p:nvPr/>
          </p:nvSpPr>
          <p:spPr>
            <a:xfrm>
              <a:off x="3622512" y="2119409"/>
              <a:ext cx="985663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8"/>
            <p:cNvSpPr txBox="1"/>
            <p:nvPr/>
          </p:nvSpPr>
          <p:spPr>
            <a:xfrm>
              <a:off x="4486304" y="2200121"/>
              <a:ext cx="201250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3" name="Google Shape;983;p18"/>
          <p:cNvSpPr txBox="1"/>
          <p:nvPr/>
        </p:nvSpPr>
        <p:spPr>
          <a:xfrm>
            <a:off x="3850430" y="2692372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p18"/>
          <p:cNvCxnSpPr/>
          <p:nvPr/>
        </p:nvCxnSpPr>
        <p:spPr>
          <a:xfrm>
            <a:off x="3916492" y="3354201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85" name="Google Shape;985;p18"/>
          <p:cNvGrpSpPr/>
          <p:nvPr/>
        </p:nvGrpSpPr>
        <p:grpSpPr>
          <a:xfrm>
            <a:off x="4144532" y="2453772"/>
            <a:ext cx="1126502" cy="173065"/>
            <a:chOff x="4878428" y="3566745"/>
            <a:chExt cx="1602137" cy="246135"/>
          </a:xfrm>
        </p:grpSpPr>
        <p:grpSp>
          <p:nvGrpSpPr>
            <p:cNvPr id="986" name="Google Shape;986;p18"/>
            <p:cNvGrpSpPr/>
            <p:nvPr/>
          </p:nvGrpSpPr>
          <p:grpSpPr>
            <a:xfrm>
              <a:off x="4878428" y="3566745"/>
              <a:ext cx="1544949" cy="246135"/>
              <a:chOff x="4878428" y="3566745"/>
              <a:chExt cx="1544949" cy="246135"/>
            </a:xfrm>
          </p:grpSpPr>
          <p:grpSp>
            <p:nvGrpSpPr>
              <p:cNvPr id="987" name="Google Shape;987;p18"/>
              <p:cNvGrpSpPr/>
              <p:nvPr/>
            </p:nvGrpSpPr>
            <p:grpSpPr>
              <a:xfrm>
                <a:off x="4909589" y="3605116"/>
                <a:ext cx="1513788" cy="184677"/>
                <a:chOff x="2884370" y="3366529"/>
                <a:chExt cx="2991017" cy="357575"/>
              </a:xfrm>
            </p:grpSpPr>
            <p:grpSp>
              <p:nvGrpSpPr>
                <p:cNvPr id="988" name="Google Shape;988;p18"/>
                <p:cNvGrpSpPr/>
                <p:nvPr/>
              </p:nvGrpSpPr>
              <p:grpSpPr>
                <a:xfrm>
                  <a:off x="2884370" y="3366539"/>
                  <a:ext cx="1859495" cy="357565"/>
                  <a:chOff x="3595570" y="3290339"/>
                  <a:chExt cx="1859495" cy="357565"/>
                </a:xfrm>
              </p:grpSpPr>
              <p:sp>
                <p:nvSpPr>
                  <p:cNvPr id="989" name="Google Shape;989;p18"/>
                  <p:cNvSpPr/>
                  <p:nvPr/>
                </p:nvSpPr>
                <p:spPr>
                  <a:xfrm>
                    <a:off x="3595570" y="3290339"/>
                    <a:ext cx="1074348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Date: from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0" name="Google Shape;990;p18"/>
                  <p:cNvSpPr txBox="1"/>
                  <p:nvPr/>
                </p:nvSpPr>
                <p:spPr>
                  <a:xfrm>
                    <a:off x="4574554" y="3369455"/>
                    <a:ext cx="880511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1" name="Google Shape;991;p18"/>
                <p:cNvGrpSpPr/>
                <p:nvPr/>
              </p:nvGrpSpPr>
              <p:grpSpPr>
                <a:xfrm>
                  <a:off x="4637016" y="3366529"/>
                  <a:ext cx="1238371" cy="357565"/>
                  <a:chOff x="3544058" y="3290329"/>
                  <a:chExt cx="1238371" cy="357565"/>
                </a:xfrm>
              </p:grpSpPr>
              <p:sp>
                <p:nvSpPr>
                  <p:cNvPr id="992" name="Google Shape;992;p18"/>
                  <p:cNvSpPr/>
                  <p:nvPr/>
                </p:nvSpPr>
                <p:spPr>
                  <a:xfrm>
                    <a:off x="3544058" y="3290329"/>
                    <a:ext cx="491565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3" name="Google Shape;993;p18"/>
                  <p:cNvSpPr txBox="1"/>
                  <p:nvPr/>
                </p:nvSpPr>
                <p:spPr>
                  <a:xfrm>
                    <a:off x="3915054" y="3369461"/>
                    <a:ext cx="867375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94" name="Google Shape;994;p18"/>
              <p:cNvSpPr txBox="1"/>
              <p:nvPr/>
            </p:nvSpPr>
            <p:spPr>
              <a:xfrm>
                <a:off x="4878428" y="3566745"/>
                <a:ext cx="147082" cy="24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18"/>
            <p:cNvSpPr txBox="1"/>
            <p:nvPr/>
          </p:nvSpPr>
          <p:spPr>
            <a:xfrm>
              <a:off x="5369874" y="3616517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8"/>
            <p:cNvSpPr txBox="1"/>
            <p:nvPr/>
          </p:nvSpPr>
          <p:spPr>
            <a:xfrm>
              <a:off x="5946429" y="3615899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18"/>
          <p:cNvGrpSpPr/>
          <p:nvPr/>
        </p:nvGrpSpPr>
        <p:grpSpPr>
          <a:xfrm>
            <a:off x="4140651" y="2556111"/>
            <a:ext cx="1089634" cy="241255"/>
            <a:chOff x="4872902" y="3711512"/>
            <a:chExt cx="1549702" cy="343117"/>
          </a:xfrm>
        </p:grpSpPr>
        <p:grpSp>
          <p:nvGrpSpPr>
            <p:cNvPr id="998" name="Google Shape;998;p18"/>
            <p:cNvGrpSpPr/>
            <p:nvPr/>
          </p:nvGrpSpPr>
          <p:grpSpPr>
            <a:xfrm>
              <a:off x="4872902" y="3711512"/>
              <a:ext cx="1549702" cy="343117"/>
              <a:chOff x="4849088" y="3711512"/>
              <a:chExt cx="1549702" cy="343117"/>
            </a:xfrm>
          </p:grpSpPr>
          <p:grpSp>
            <p:nvGrpSpPr>
              <p:cNvPr id="999" name="Google Shape;999;p18"/>
              <p:cNvGrpSpPr/>
              <p:nvPr/>
            </p:nvGrpSpPr>
            <p:grpSpPr>
              <a:xfrm>
                <a:off x="4885591" y="3744361"/>
                <a:ext cx="1513199" cy="310268"/>
                <a:chOff x="3485144" y="3548650"/>
                <a:chExt cx="2989857" cy="600729"/>
              </a:xfrm>
            </p:grpSpPr>
            <p:sp>
              <p:nvSpPr>
                <p:cNvPr id="1000" name="Google Shape;1000;p18"/>
                <p:cNvSpPr/>
                <p:nvPr/>
              </p:nvSpPr>
              <p:spPr>
                <a:xfrm>
                  <a:off x="3485144" y="3548650"/>
                  <a:ext cx="1079792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Time: from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8"/>
                <p:cNvSpPr txBox="1"/>
                <p:nvPr/>
              </p:nvSpPr>
              <p:spPr>
                <a:xfrm>
                  <a:off x="4464013" y="3676313"/>
                  <a:ext cx="385781" cy="22996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18"/>
                <p:cNvSpPr/>
                <p:nvPr/>
              </p:nvSpPr>
              <p:spPr>
                <a:xfrm>
                  <a:off x="4698798" y="3605317"/>
                  <a:ext cx="406048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: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18"/>
                <p:cNvSpPr txBox="1"/>
                <p:nvPr/>
              </p:nvSpPr>
              <p:spPr>
                <a:xfrm>
                  <a:off x="4954150" y="3679421"/>
                  <a:ext cx="385781" cy="22681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18"/>
                <p:cNvSpPr/>
                <p:nvPr/>
              </p:nvSpPr>
              <p:spPr>
                <a:xfrm>
                  <a:off x="5175349" y="3648987"/>
                  <a:ext cx="364998" cy="50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5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05" name="Google Shape;1005;p18"/>
                <p:cNvGrpSpPr/>
                <p:nvPr/>
              </p:nvGrpSpPr>
              <p:grpSpPr>
                <a:xfrm>
                  <a:off x="5235764" y="3605605"/>
                  <a:ext cx="1239237" cy="360747"/>
                  <a:chOff x="3447316" y="3299251"/>
                  <a:chExt cx="1095556" cy="358200"/>
                </a:xfrm>
              </p:grpSpPr>
              <p:sp>
                <p:nvSpPr>
                  <p:cNvPr id="1006" name="Google Shape;1006;p18"/>
                  <p:cNvSpPr/>
                  <p:nvPr/>
                </p:nvSpPr>
                <p:spPr>
                  <a:xfrm>
                    <a:off x="3447316" y="3302420"/>
                    <a:ext cx="434569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703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7" name="Google Shape;1007;p18"/>
                  <p:cNvSpPr txBox="1"/>
                  <p:nvPr/>
                </p:nvSpPr>
                <p:spPr>
                  <a:xfrm>
                    <a:off x="3785151" y="3369416"/>
                    <a:ext cx="341054" cy="22834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18"/>
                  <p:cNvSpPr/>
                  <p:nvPr/>
                </p:nvSpPr>
                <p:spPr>
                  <a:xfrm>
                    <a:off x="3981488" y="3299251"/>
                    <a:ext cx="358970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: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9" name="Google Shape;1009;p18"/>
                  <p:cNvSpPr txBox="1"/>
                  <p:nvPr/>
                </p:nvSpPr>
                <p:spPr>
                  <a:xfrm>
                    <a:off x="4201819" y="3367417"/>
                    <a:ext cx="341053" cy="22712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10" name="Google Shape;1010;p18"/>
                <p:cNvSpPr/>
                <p:nvPr/>
              </p:nvSpPr>
              <p:spPr>
                <a:xfrm>
                  <a:off x="3496401" y="3686696"/>
                  <a:ext cx="1063106" cy="297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(24-hour clock)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11" name="Google Shape;1011;p18"/>
              <p:cNvSpPr txBox="1"/>
              <p:nvPr/>
            </p:nvSpPr>
            <p:spPr>
              <a:xfrm>
                <a:off x="4849088" y="3711512"/>
                <a:ext cx="147082" cy="246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2" name="Google Shape;1012;p18"/>
            <p:cNvSpPr txBox="1"/>
            <p:nvPr/>
          </p:nvSpPr>
          <p:spPr>
            <a:xfrm>
              <a:off x="5384087" y="3784054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 txBox="1"/>
            <p:nvPr/>
          </p:nvSpPr>
          <p:spPr>
            <a:xfrm>
              <a:off x="5608605" y="3784054"/>
              <a:ext cx="291452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 txBox="1"/>
            <p:nvPr/>
          </p:nvSpPr>
          <p:spPr>
            <a:xfrm>
              <a:off x="5966694" y="3783270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5" name="Google Shape;1015;p18"/>
          <p:cNvSpPr txBox="1"/>
          <p:nvPr/>
        </p:nvSpPr>
        <p:spPr>
          <a:xfrm>
            <a:off x="5062562" y="2606564"/>
            <a:ext cx="204928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352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18"/>
          <p:cNvGrpSpPr/>
          <p:nvPr/>
        </p:nvGrpSpPr>
        <p:grpSpPr>
          <a:xfrm>
            <a:off x="4328426" y="2831665"/>
            <a:ext cx="901852" cy="129848"/>
            <a:chOff x="3945777" y="2055302"/>
            <a:chExt cx="2534296" cy="357561"/>
          </a:xfrm>
        </p:grpSpPr>
        <p:sp>
          <p:nvSpPr>
            <p:cNvPr id="1017" name="Google Shape;1017;p18"/>
            <p:cNvSpPr/>
            <p:nvPr/>
          </p:nvSpPr>
          <p:spPr>
            <a:xfrm>
              <a:off x="3945777" y="2055302"/>
              <a:ext cx="668936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18"/>
          <p:cNvGrpSpPr/>
          <p:nvPr/>
        </p:nvGrpSpPr>
        <p:grpSpPr>
          <a:xfrm>
            <a:off x="3953153" y="1837453"/>
            <a:ext cx="1277694" cy="227372"/>
            <a:chOff x="4606242" y="2613242"/>
            <a:chExt cx="1817165" cy="323372"/>
          </a:xfrm>
        </p:grpSpPr>
        <p:sp>
          <p:nvSpPr>
            <p:cNvPr id="1020" name="Google Shape;1020;p18"/>
            <p:cNvSpPr/>
            <p:nvPr/>
          </p:nvSpPr>
          <p:spPr>
            <a:xfrm>
              <a:off x="4641200" y="2641641"/>
              <a:ext cx="364203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944178" y="2644967"/>
              <a:ext cx="513281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Individual</a:t>
              </a:r>
              <a:endParaRPr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 txBox="1"/>
            <p:nvPr/>
          </p:nvSpPr>
          <p:spPr>
            <a:xfrm>
              <a:off x="5405474" y="2787979"/>
              <a:ext cx="1017933" cy="117937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8">
              <a:hlinkClick action="ppaction://hlinksldjump" r:id="rId5"/>
            </p:cNvPr>
            <p:cNvSpPr/>
            <p:nvPr/>
          </p:nvSpPr>
          <p:spPr>
            <a:xfrm>
              <a:off x="4944934" y="2816183"/>
              <a:ext cx="52245" cy="5331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3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5066731" y="2751942"/>
              <a:ext cx="397867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 txBox="1"/>
            <p:nvPr/>
          </p:nvSpPr>
          <p:spPr>
            <a:xfrm>
              <a:off x="4606242" y="2613242"/>
              <a:ext cx="147082" cy="246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3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6" name="Google Shape;1026;p18"/>
            <p:cNvGrpSpPr/>
            <p:nvPr/>
          </p:nvGrpSpPr>
          <p:grpSpPr>
            <a:xfrm>
              <a:off x="4939504" y="2704158"/>
              <a:ext cx="69068" cy="69068"/>
              <a:chOff x="8453434" y="2479658"/>
              <a:chExt cx="409575" cy="409575"/>
            </a:xfrm>
          </p:grpSpPr>
          <p:sp>
            <p:nvSpPr>
              <p:cNvPr id="1027" name="Google Shape;1027;p18"/>
              <p:cNvSpPr/>
              <p:nvPr/>
            </p:nvSpPr>
            <p:spPr>
              <a:xfrm>
                <a:off x="8553447" y="2578083"/>
                <a:ext cx="209550" cy="21272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8"/>
              <p:cNvSpPr/>
              <p:nvPr/>
            </p:nvSpPr>
            <p:spPr>
              <a:xfrm>
                <a:off x="8453434" y="2479658"/>
                <a:ext cx="409575" cy="409575"/>
              </a:xfrm>
              <a:custGeom>
                <a:rect b="b" l="l" r="r" t="t"/>
                <a:pathLst>
                  <a:path extrusionOk="0" h="256" w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9" name="Google Shape;1029;p18">
            <a:hlinkClick action="ppaction://hlinksldjump" r:id="rId6"/>
          </p:cNvPr>
          <p:cNvSpPr/>
          <p:nvPr/>
        </p:nvSpPr>
        <p:spPr>
          <a:xfrm>
            <a:off x="4530597" y="2195707"/>
            <a:ext cx="36735" cy="374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8"/>
          <p:cNvSpPr/>
          <p:nvPr/>
        </p:nvSpPr>
        <p:spPr>
          <a:xfrm>
            <a:off x="4978666" y="2154663"/>
            <a:ext cx="320325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4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8"/>
          <p:cNvSpPr/>
          <p:nvPr/>
        </p:nvSpPr>
        <p:spPr>
          <a:xfrm>
            <a:off x="4530629" y="2151758"/>
            <a:ext cx="359774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In-person</a:t>
            </a:r>
            <a:endParaRPr sz="4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8"/>
          <p:cNvSpPr/>
          <p:nvPr/>
        </p:nvSpPr>
        <p:spPr>
          <a:xfrm>
            <a:off x="4287689" y="2148409"/>
            <a:ext cx="265096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>
            <a:off x="4962759" y="2191797"/>
            <a:ext cx="48563" cy="48563"/>
            <a:chOff x="5418238" y="3114827"/>
            <a:chExt cx="69068" cy="69068"/>
          </a:xfrm>
        </p:grpSpPr>
        <p:sp>
          <p:nvSpPr>
            <p:cNvPr id="1034" name="Google Shape;1034;p18"/>
            <p:cNvSpPr/>
            <p:nvPr/>
          </p:nvSpPr>
          <p:spPr>
            <a:xfrm>
              <a:off x="5435104" y="3131425"/>
              <a:ext cx="35337" cy="358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5418238" y="3114827"/>
              <a:ext cx="69068" cy="69068"/>
            </a:xfrm>
            <a:custGeom>
              <a:rect b="b" l="l" r="r" t="t"/>
              <a:pathLst>
                <a:path extrusionOk="0" h="256" w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"/>
          <p:cNvSpPr/>
          <p:nvPr/>
        </p:nvSpPr>
        <p:spPr>
          <a:xfrm>
            <a:off x="3879697" y="1176941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19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3" name="Google Shape;1043;p19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1044" name="Google Shape;1044;p19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045" name="Google Shape;10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6" name="Google Shape;1046;p19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047" name="Google Shape;1047;p19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048" name="Google Shape;1048;p19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8" name="Google Shape;1058;p19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059" name="Google Shape;1059;p19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060" name="Google Shape;1060;p19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9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062" name="Google Shape;1062;p19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063" name="Google Shape;1063;p19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9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065" name="Google Shape;1065;p19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066" name="Google Shape;1066;p19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067" name="Google Shape;1067;p19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19"/>
          <p:cNvSpPr txBox="1"/>
          <p:nvPr/>
        </p:nvSpPr>
        <p:spPr>
          <a:xfrm>
            <a:off x="4208582" y="1459832"/>
            <a:ext cx="743315" cy="25969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Activity/Event Application Form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19"/>
          <p:cNvCxnSpPr/>
          <p:nvPr/>
        </p:nvCxnSpPr>
        <p:spPr>
          <a:xfrm>
            <a:off x="3916492" y="1724290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70" name="Google Shape;1070;p19"/>
          <p:cNvGrpSpPr/>
          <p:nvPr/>
        </p:nvGrpSpPr>
        <p:grpSpPr>
          <a:xfrm>
            <a:off x="4095261" y="1746482"/>
            <a:ext cx="1135558" cy="129848"/>
            <a:chOff x="3282850" y="2073744"/>
            <a:chExt cx="3047549" cy="357562"/>
          </a:xfrm>
        </p:grpSpPr>
        <p:sp>
          <p:nvSpPr>
            <p:cNvPr id="1071" name="Google Shape;1071;p19"/>
            <p:cNvSpPr/>
            <p:nvPr/>
          </p:nvSpPr>
          <p:spPr>
            <a:xfrm>
              <a:off x="3282850" y="2073744"/>
              <a:ext cx="1234757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/ Title: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9"/>
            <p:cNvSpPr txBox="1"/>
            <p:nvPr/>
          </p:nvSpPr>
          <p:spPr>
            <a:xfrm>
              <a:off x="4408386" y="2134960"/>
              <a:ext cx="192201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3" name="Google Shape;1073;p19"/>
          <p:cNvSpPr txBox="1"/>
          <p:nvPr/>
        </p:nvSpPr>
        <p:spPr>
          <a:xfrm>
            <a:off x="4067628" y="171796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9"/>
          <p:cNvSpPr txBox="1"/>
          <p:nvPr/>
        </p:nvSpPr>
        <p:spPr>
          <a:xfrm>
            <a:off x="4245038" y="3355602"/>
            <a:ext cx="676522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Fields with (*) are required.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5" name="Google Shape;1075;p19"/>
          <p:cNvGrpSpPr/>
          <p:nvPr/>
        </p:nvGrpSpPr>
        <p:grpSpPr>
          <a:xfrm>
            <a:off x="3876647" y="2051528"/>
            <a:ext cx="1354179" cy="129848"/>
            <a:chOff x="2669864" y="2064520"/>
            <a:chExt cx="3805378" cy="357562"/>
          </a:xfrm>
        </p:grpSpPr>
        <p:sp>
          <p:nvSpPr>
            <p:cNvPr id="1076" name="Google Shape;1076;p19"/>
            <p:cNvSpPr/>
            <p:nvPr/>
          </p:nvSpPr>
          <p:spPr>
            <a:xfrm>
              <a:off x="2669864" y="2064520"/>
              <a:ext cx="1916845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Sponsor / Co-Sponsor: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9"/>
            <p:cNvSpPr txBox="1"/>
            <p:nvPr/>
          </p:nvSpPr>
          <p:spPr>
            <a:xfrm>
              <a:off x="4462737" y="2134960"/>
              <a:ext cx="2012505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19"/>
          <p:cNvGrpSpPr/>
          <p:nvPr/>
        </p:nvGrpSpPr>
        <p:grpSpPr>
          <a:xfrm>
            <a:off x="3866893" y="2712503"/>
            <a:ext cx="1363386" cy="129848"/>
            <a:chOff x="2648822" y="2055302"/>
            <a:chExt cx="3831251" cy="357561"/>
          </a:xfrm>
        </p:grpSpPr>
        <p:sp>
          <p:nvSpPr>
            <p:cNvPr id="1079" name="Google Shape;1079;p19"/>
            <p:cNvSpPr/>
            <p:nvPr/>
          </p:nvSpPr>
          <p:spPr>
            <a:xfrm>
              <a:off x="2648822" y="2055302"/>
              <a:ext cx="1958021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of Participants: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9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19"/>
          <p:cNvGrpSpPr/>
          <p:nvPr/>
        </p:nvGrpSpPr>
        <p:grpSpPr>
          <a:xfrm>
            <a:off x="4252244" y="2934743"/>
            <a:ext cx="978994" cy="378267"/>
            <a:chOff x="3725021" y="2012084"/>
            <a:chExt cx="2751066" cy="1041626"/>
          </a:xfrm>
        </p:grpSpPr>
        <p:sp>
          <p:nvSpPr>
            <p:cNvPr id="1082" name="Google Shape;1082;p19"/>
            <p:cNvSpPr/>
            <p:nvPr/>
          </p:nvSpPr>
          <p:spPr>
            <a:xfrm>
              <a:off x="3725021" y="2012084"/>
              <a:ext cx="874805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 txBox="1"/>
            <p:nvPr/>
          </p:nvSpPr>
          <p:spPr>
            <a:xfrm>
              <a:off x="4465098" y="2134962"/>
              <a:ext cx="2010989" cy="9187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19"/>
          <p:cNvGrpSpPr/>
          <p:nvPr/>
        </p:nvGrpSpPr>
        <p:grpSpPr>
          <a:xfrm>
            <a:off x="4200820" y="3495695"/>
            <a:ext cx="742315" cy="82923"/>
            <a:chOff x="3753515" y="5895184"/>
            <a:chExt cx="2085980" cy="228370"/>
          </a:xfrm>
        </p:grpSpPr>
        <p:sp>
          <p:nvSpPr>
            <p:cNvPr id="1085" name="Google Shape;1085;p19"/>
            <p:cNvSpPr txBox="1"/>
            <p:nvPr/>
          </p:nvSpPr>
          <p:spPr>
            <a:xfrm>
              <a:off x="3753515" y="5895184"/>
              <a:ext cx="844927" cy="228342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9"/>
            <p:cNvSpPr txBox="1"/>
            <p:nvPr/>
          </p:nvSpPr>
          <p:spPr>
            <a:xfrm>
              <a:off x="4994568" y="5895211"/>
              <a:ext cx="844927" cy="228343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19"/>
          <p:cNvGrpSpPr/>
          <p:nvPr/>
        </p:nvGrpSpPr>
        <p:grpSpPr>
          <a:xfrm>
            <a:off x="4186533" y="2366573"/>
            <a:ext cx="1044276" cy="129848"/>
            <a:chOff x="4942941" y="3457794"/>
            <a:chExt cx="1485193" cy="184671"/>
          </a:xfrm>
        </p:grpSpPr>
        <p:sp>
          <p:nvSpPr>
            <p:cNvPr id="1088" name="Google Shape;1088;p19"/>
            <p:cNvSpPr/>
            <p:nvPr/>
          </p:nvSpPr>
          <p:spPr>
            <a:xfrm>
              <a:off x="4942941" y="3457794"/>
              <a:ext cx="524504" cy="18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URL Link: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9"/>
            <p:cNvSpPr txBox="1"/>
            <p:nvPr/>
          </p:nvSpPr>
          <p:spPr>
            <a:xfrm>
              <a:off x="5409584" y="3496203"/>
              <a:ext cx="1018550" cy="1179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19"/>
          <p:cNvGrpSpPr/>
          <p:nvPr/>
        </p:nvGrpSpPr>
        <p:grpSpPr>
          <a:xfrm>
            <a:off x="4207276" y="2249294"/>
            <a:ext cx="1023555" cy="129848"/>
            <a:chOff x="3622512" y="2119409"/>
            <a:chExt cx="2876295" cy="357560"/>
          </a:xfrm>
        </p:grpSpPr>
        <p:sp>
          <p:nvSpPr>
            <p:cNvPr id="1091" name="Google Shape;1091;p19"/>
            <p:cNvSpPr/>
            <p:nvPr/>
          </p:nvSpPr>
          <p:spPr>
            <a:xfrm>
              <a:off x="3622512" y="2119409"/>
              <a:ext cx="985663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9"/>
            <p:cNvSpPr txBox="1"/>
            <p:nvPr/>
          </p:nvSpPr>
          <p:spPr>
            <a:xfrm>
              <a:off x="4486304" y="2200121"/>
              <a:ext cx="201250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3" name="Google Shape;1093;p19"/>
          <p:cNvSpPr txBox="1"/>
          <p:nvPr/>
        </p:nvSpPr>
        <p:spPr>
          <a:xfrm>
            <a:off x="3850430" y="2692372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19"/>
          <p:cNvCxnSpPr/>
          <p:nvPr/>
        </p:nvCxnSpPr>
        <p:spPr>
          <a:xfrm>
            <a:off x="3916492" y="3354201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5" name="Google Shape;1095;p19"/>
          <p:cNvGrpSpPr/>
          <p:nvPr/>
        </p:nvGrpSpPr>
        <p:grpSpPr>
          <a:xfrm>
            <a:off x="4144532" y="2453772"/>
            <a:ext cx="1126502" cy="173065"/>
            <a:chOff x="4878428" y="3566745"/>
            <a:chExt cx="1602137" cy="246135"/>
          </a:xfrm>
        </p:grpSpPr>
        <p:grpSp>
          <p:nvGrpSpPr>
            <p:cNvPr id="1096" name="Google Shape;1096;p19"/>
            <p:cNvGrpSpPr/>
            <p:nvPr/>
          </p:nvGrpSpPr>
          <p:grpSpPr>
            <a:xfrm>
              <a:off x="4878428" y="3566745"/>
              <a:ext cx="1544949" cy="246135"/>
              <a:chOff x="4878428" y="3566745"/>
              <a:chExt cx="1544949" cy="246135"/>
            </a:xfrm>
          </p:grpSpPr>
          <p:grpSp>
            <p:nvGrpSpPr>
              <p:cNvPr id="1097" name="Google Shape;1097;p19"/>
              <p:cNvGrpSpPr/>
              <p:nvPr/>
            </p:nvGrpSpPr>
            <p:grpSpPr>
              <a:xfrm>
                <a:off x="4909589" y="3605116"/>
                <a:ext cx="1513788" cy="184677"/>
                <a:chOff x="2884370" y="3366529"/>
                <a:chExt cx="2991017" cy="357575"/>
              </a:xfrm>
            </p:grpSpPr>
            <p:grpSp>
              <p:nvGrpSpPr>
                <p:cNvPr id="1098" name="Google Shape;1098;p19"/>
                <p:cNvGrpSpPr/>
                <p:nvPr/>
              </p:nvGrpSpPr>
              <p:grpSpPr>
                <a:xfrm>
                  <a:off x="2884370" y="3366539"/>
                  <a:ext cx="1859495" cy="357565"/>
                  <a:chOff x="3595570" y="3290339"/>
                  <a:chExt cx="1859495" cy="357565"/>
                </a:xfrm>
              </p:grpSpPr>
              <p:sp>
                <p:nvSpPr>
                  <p:cNvPr id="1099" name="Google Shape;1099;p19"/>
                  <p:cNvSpPr/>
                  <p:nvPr/>
                </p:nvSpPr>
                <p:spPr>
                  <a:xfrm>
                    <a:off x="3595570" y="3290339"/>
                    <a:ext cx="1074348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Date: from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0" name="Google Shape;1100;p19"/>
                  <p:cNvSpPr txBox="1"/>
                  <p:nvPr/>
                </p:nvSpPr>
                <p:spPr>
                  <a:xfrm>
                    <a:off x="4574554" y="3369455"/>
                    <a:ext cx="880511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01" name="Google Shape;1101;p19"/>
                <p:cNvGrpSpPr/>
                <p:nvPr/>
              </p:nvGrpSpPr>
              <p:grpSpPr>
                <a:xfrm>
                  <a:off x="4637016" y="3366529"/>
                  <a:ext cx="1238371" cy="357565"/>
                  <a:chOff x="3544058" y="3290329"/>
                  <a:chExt cx="1238371" cy="357565"/>
                </a:xfrm>
              </p:grpSpPr>
              <p:sp>
                <p:nvSpPr>
                  <p:cNvPr id="1102" name="Google Shape;1102;p19"/>
                  <p:cNvSpPr/>
                  <p:nvPr/>
                </p:nvSpPr>
                <p:spPr>
                  <a:xfrm>
                    <a:off x="3544058" y="3290329"/>
                    <a:ext cx="491565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3" name="Google Shape;1103;p19"/>
                  <p:cNvSpPr txBox="1"/>
                  <p:nvPr/>
                </p:nvSpPr>
                <p:spPr>
                  <a:xfrm>
                    <a:off x="3915054" y="3369461"/>
                    <a:ext cx="867375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04" name="Google Shape;1104;p19"/>
              <p:cNvSpPr txBox="1"/>
              <p:nvPr/>
            </p:nvSpPr>
            <p:spPr>
              <a:xfrm>
                <a:off x="4878428" y="3566745"/>
                <a:ext cx="147082" cy="24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5" name="Google Shape;1105;p19"/>
            <p:cNvSpPr txBox="1"/>
            <p:nvPr/>
          </p:nvSpPr>
          <p:spPr>
            <a:xfrm>
              <a:off x="5369874" y="3616517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 txBox="1"/>
            <p:nvPr/>
          </p:nvSpPr>
          <p:spPr>
            <a:xfrm>
              <a:off x="5946429" y="3615899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19"/>
          <p:cNvGrpSpPr/>
          <p:nvPr/>
        </p:nvGrpSpPr>
        <p:grpSpPr>
          <a:xfrm>
            <a:off x="4140651" y="2556111"/>
            <a:ext cx="1089634" cy="241255"/>
            <a:chOff x="4872902" y="3711512"/>
            <a:chExt cx="1549702" cy="343117"/>
          </a:xfrm>
        </p:grpSpPr>
        <p:grpSp>
          <p:nvGrpSpPr>
            <p:cNvPr id="1108" name="Google Shape;1108;p19"/>
            <p:cNvGrpSpPr/>
            <p:nvPr/>
          </p:nvGrpSpPr>
          <p:grpSpPr>
            <a:xfrm>
              <a:off x="4872902" y="3711512"/>
              <a:ext cx="1549702" cy="343117"/>
              <a:chOff x="4849088" y="3711512"/>
              <a:chExt cx="1549702" cy="343117"/>
            </a:xfrm>
          </p:grpSpPr>
          <p:grpSp>
            <p:nvGrpSpPr>
              <p:cNvPr id="1109" name="Google Shape;1109;p19"/>
              <p:cNvGrpSpPr/>
              <p:nvPr/>
            </p:nvGrpSpPr>
            <p:grpSpPr>
              <a:xfrm>
                <a:off x="4885591" y="3744361"/>
                <a:ext cx="1513199" cy="310268"/>
                <a:chOff x="3485144" y="3548650"/>
                <a:chExt cx="2989857" cy="600729"/>
              </a:xfrm>
            </p:grpSpPr>
            <p:sp>
              <p:nvSpPr>
                <p:cNvPr id="1110" name="Google Shape;1110;p19"/>
                <p:cNvSpPr/>
                <p:nvPr/>
              </p:nvSpPr>
              <p:spPr>
                <a:xfrm>
                  <a:off x="3485144" y="3548650"/>
                  <a:ext cx="1079792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Time: from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19"/>
                <p:cNvSpPr txBox="1"/>
                <p:nvPr/>
              </p:nvSpPr>
              <p:spPr>
                <a:xfrm>
                  <a:off x="4464013" y="3676313"/>
                  <a:ext cx="385781" cy="22996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19"/>
                <p:cNvSpPr/>
                <p:nvPr/>
              </p:nvSpPr>
              <p:spPr>
                <a:xfrm>
                  <a:off x="4698798" y="3605317"/>
                  <a:ext cx="406048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: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19"/>
                <p:cNvSpPr txBox="1"/>
                <p:nvPr/>
              </p:nvSpPr>
              <p:spPr>
                <a:xfrm>
                  <a:off x="4954150" y="3679421"/>
                  <a:ext cx="385781" cy="22681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19"/>
                <p:cNvSpPr/>
                <p:nvPr/>
              </p:nvSpPr>
              <p:spPr>
                <a:xfrm>
                  <a:off x="5175349" y="3648987"/>
                  <a:ext cx="364998" cy="50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5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15" name="Google Shape;1115;p19"/>
                <p:cNvGrpSpPr/>
                <p:nvPr/>
              </p:nvGrpSpPr>
              <p:grpSpPr>
                <a:xfrm>
                  <a:off x="5235764" y="3605605"/>
                  <a:ext cx="1239237" cy="360747"/>
                  <a:chOff x="3447316" y="3299251"/>
                  <a:chExt cx="1095556" cy="358200"/>
                </a:xfrm>
              </p:grpSpPr>
              <p:sp>
                <p:nvSpPr>
                  <p:cNvPr id="1116" name="Google Shape;1116;p19"/>
                  <p:cNvSpPr/>
                  <p:nvPr/>
                </p:nvSpPr>
                <p:spPr>
                  <a:xfrm>
                    <a:off x="3447316" y="3302420"/>
                    <a:ext cx="434569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703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7" name="Google Shape;1117;p19"/>
                  <p:cNvSpPr txBox="1"/>
                  <p:nvPr/>
                </p:nvSpPr>
                <p:spPr>
                  <a:xfrm>
                    <a:off x="3785151" y="3369416"/>
                    <a:ext cx="341054" cy="22834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19"/>
                  <p:cNvSpPr/>
                  <p:nvPr/>
                </p:nvSpPr>
                <p:spPr>
                  <a:xfrm>
                    <a:off x="3981488" y="3299251"/>
                    <a:ext cx="358970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: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9" name="Google Shape;1119;p19"/>
                  <p:cNvSpPr txBox="1"/>
                  <p:nvPr/>
                </p:nvSpPr>
                <p:spPr>
                  <a:xfrm>
                    <a:off x="4201819" y="3367417"/>
                    <a:ext cx="341053" cy="22712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20" name="Google Shape;1120;p19"/>
                <p:cNvSpPr/>
                <p:nvPr/>
              </p:nvSpPr>
              <p:spPr>
                <a:xfrm>
                  <a:off x="3496401" y="3686696"/>
                  <a:ext cx="1063106" cy="297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(24-hour clock)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1" name="Google Shape;1121;p19"/>
              <p:cNvSpPr txBox="1"/>
              <p:nvPr/>
            </p:nvSpPr>
            <p:spPr>
              <a:xfrm>
                <a:off x="4849088" y="3711512"/>
                <a:ext cx="147082" cy="246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2" name="Google Shape;1122;p19"/>
            <p:cNvSpPr txBox="1"/>
            <p:nvPr/>
          </p:nvSpPr>
          <p:spPr>
            <a:xfrm>
              <a:off x="5384087" y="3784054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 txBox="1"/>
            <p:nvPr/>
          </p:nvSpPr>
          <p:spPr>
            <a:xfrm>
              <a:off x="5608605" y="3784054"/>
              <a:ext cx="291452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9"/>
            <p:cNvSpPr txBox="1"/>
            <p:nvPr/>
          </p:nvSpPr>
          <p:spPr>
            <a:xfrm>
              <a:off x="5966694" y="3783270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19"/>
          <p:cNvSpPr txBox="1"/>
          <p:nvPr/>
        </p:nvSpPr>
        <p:spPr>
          <a:xfrm>
            <a:off x="5062562" y="2606564"/>
            <a:ext cx="204928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352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Google Shape;1126;p19"/>
          <p:cNvGrpSpPr/>
          <p:nvPr/>
        </p:nvGrpSpPr>
        <p:grpSpPr>
          <a:xfrm>
            <a:off x="4328426" y="2831665"/>
            <a:ext cx="901852" cy="129848"/>
            <a:chOff x="3945777" y="2055302"/>
            <a:chExt cx="2534296" cy="357561"/>
          </a:xfrm>
        </p:grpSpPr>
        <p:sp>
          <p:nvSpPr>
            <p:cNvPr id="1127" name="Google Shape;1127;p19"/>
            <p:cNvSpPr/>
            <p:nvPr/>
          </p:nvSpPr>
          <p:spPr>
            <a:xfrm>
              <a:off x="3945777" y="2055302"/>
              <a:ext cx="668936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19"/>
          <p:cNvSpPr/>
          <p:nvPr/>
        </p:nvSpPr>
        <p:spPr>
          <a:xfrm>
            <a:off x="3977693" y="1857383"/>
            <a:ext cx="256080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9"/>
          <p:cNvSpPr/>
          <p:nvPr/>
        </p:nvSpPr>
        <p:spPr>
          <a:xfrm>
            <a:off x="4190734" y="1859721"/>
            <a:ext cx="360901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 sz="5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9"/>
          <p:cNvSpPr txBox="1"/>
          <p:nvPr/>
        </p:nvSpPr>
        <p:spPr>
          <a:xfrm>
            <a:off x="4515097" y="1960280"/>
            <a:ext cx="715734" cy="829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19">
            <a:hlinkClick action="ppaction://hlinksldjump" r:id="rId5"/>
          </p:cNvPr>
          <p:cNvSpPr/>
          <p:nvPr/>
        </p:nvSpPr>
        <p:spPr>
          <a:xfrm>
            <a:off x="4191283" y="1904193"/>
            <a:ext cx="36735" cy="374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19"/>
          <p:cNvSpPr/>
          <p:nvPr/>
        </p:nvSpPr>
        <p:spPr>
          <a:xfrm>
            <a:off x="4276898" y="1934937"/>
            <a:ext cx="279750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9"/>
          <p:cNvSpPr txBox="1"/>
          <p:nvPr/>
        </p:nvSpPr>
        <p:spPr>
          <a:xfrm>
            <a:off x="3953135" y="183742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19"/>
          <p:cNvGrpSpPr/>
          <p:nvPr/>
        </p:nvGrpSpPr>
        <p:grpSpPr>
          <a:xfrm>
            <a:off x="4187456" y="1975008"/>
            <a:ext cx="48563" cy="48563"/>
            <a:chOff x="8453434" y="2479658"/>
            <a:chExt cx="409575" cy="409575"/>
          </a:xfrm>
        </p:grpSpPr>
        <p:sp>
          <p:nvSpPr>
            <p:cNvPr id="1136" name="Google Shape;1136;p19"/>
            <p:cNvSpPr/>
            <p:nvPr/>
          </p:nvSpPr>
          <p:spPr>
            <a:xfrm>
              <a:off x="8553447" y="2578083"/>
              <a:ext cx="209550" cy="21272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8453434" y="2479658"/>
              <a:ext cx="409575" cy="409575"/>
            </a:xfrm>
            <a:custGeom>
              <a:rect b="b" l="l" r="r" t="t"/>
              <a:pathLst>
                <a:path extrusionOk="0" h="256" w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19"/>
          <p:cNvGrpSpPr/>
          <p:nvPr/>
        </p:nvGrpSpPr>
        <p:grpSpPr>
          <a:xfrm>
            <a:off x="4287680" y="2148433"/>
            <a:ext cx="1011310" cy="136103"/>
            <a:chOff x="5082038" y="3055469"/>
            <a:chExt cx="1438310" cy="193566"/>
          </a:xfrm>
        </p:grpSpPr>
        <p:grpSp>
          <p:nvGrpSpPr>
            <p:cNvPr id="1139" name="Google Shape;1139;p19"/>
            <p:cNvGrpSpPr/>
            <p:nvPr/>
          </p:nvGrpSpPr>
          <p:grpSpPr>
            <a:xfrm>
              <a:off x="5082038" y="3055469"/>
              <a:ext cx="1438310" cy="193566"/>
              <a:chOff x="4656585" y="3091983"/>
              <a:chExt cx="1438310" cy="193566"/>
            </a:xfrm>
          </p:grpSpPr>
          <p:sp>
            <p:nvSpPr>
              <p:cNvPr id="1140" name="Google Shape;1140;p19">
                <a:hlinkClick action="ppaction://hlinksldjump" r:id="rId6"/>
              </p:cNvPr>
              <p:cNvSpPr/>
              <p:nvPr/>
            </p:nvSpPr>
            <p:spPr>
              <a:xfrm>
                <a:off x="5625944" y="3161649"/>
                <a:ext cx="52245" cy="5331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3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5639321" y="3100879"/>
                <a:ext cx="455574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Remote</a:t>
                </a:r>
                <a:endParaRPr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5002096" y="3096747"/>
                <a:ext cx="511679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In-person</a:t>
                </a:r>
                <a:endParaRPr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4656585" y="3091983"/>
                <a:ext cx="377027" cy="184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2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Type: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4" name="Google Shape;1144;p19"/>
            <p:cNvGrpSpPr/>
            <p:nvPr/>
          </p:nvGrpSpPr>
          <p:grpSpPr>
            <a:xfrm>
              <a:off x="5418235" y="3114813"/>
              <a:ext cx="69068" cy="69068"/>
              <a:chOff x="8453434" y="2479658"/>
              <a:chExt cx="409575" cy="409575"/>
            </a:xfrm>
          </p:grpSpPr>
          <p:sp>
            <p:nvSpPr>
              <p:cNvPr id="1145" name="Google Shape;1145;p19"/>
              <p:cNvSpPr/>
              <p:nvPr/>
            </p:nvSpPr>
            <p:spPr>
              <a:xfrm>
                <a:off x="8553447" y="2578083"/>
                <a:ext cx="209550" cy="21272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8453434" y="2479658"/>
                <a:ext cx="409575" cy="409575"/>
              </a:xfrm>
              <a:custGeom>
                <a:rect b="b" l="l" r="r" t="t"/>
                <a:pathLst>
                  <a:path extrusionOk="0" h="256" w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3879697" y="1183642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b="0" i="0" sz="94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4317962" y="3266937"/>
            <a:ext cx="513011" cy="177254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IN</a:t>
            </a:r>
            <a:endParaRPr b="1" i="0" sz="70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 flipH="1" rot="10800000">
            <a:off x="4167049" y="2521297"/>
            <a:ext cx="885825" cy="44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flipH="1" rot="10800000">
            <a:off x="4167049" y="2774454"/>
            <a:ext cx="885825" cy="44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"/>
          <p:cNvSpPr/>
          <p:nvPr/>
        </p:nvSpPr>
        <p:spPr>
          <a:xfrm>
            <a:off x="4214366" y="2927609"/>
            <a:ext cx="84386" cy="888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248299" y="2369056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2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xxxx@wsu.edu</a:t>
            </a:r>
            <a:endParaRPr b="0" i="0" sz="9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197847" y="2632481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2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9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298752" y="2899479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2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Keep the account</a:t>
            </a:r>
            <a:endParaRPr b="0" i="0" sz="9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217494" y="2919115"/>
            <a:ext cx="108049" cy="83046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4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873526" y="3787090"/>
            <a:ext cx="353031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Help ?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4116148" y="3058427"/>
            <a:ext cx="1013520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Forgot usersame or password?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125" name="Google Shape;1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5541" y="1739960"/>
            <a:ext cx="476399" cy="39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0"/>
          <p:cNvSpPr/>
          <p:nvPr/>
        </p:nvSpPr>
        <p:spPr>
          <a:xfrm>
            <a:off x="3879697" y="1176941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" name="Google Shape;1153;p20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4" name="Google Shape;1154;p20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1155" name="Google Shape;1155;p20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156" name="Google Shape;1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7" name="Google Shape;1157;p20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158" name="Google Shape;1158;p20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159" name="Google Shape;1159;p20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0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0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0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0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0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0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0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20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0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9" name="Google Shape;1169;p20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171" name="Google Shape;1171;p20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0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73" name="Google Shape;1173;p20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174" name="Google Shape;1174;p20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0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176" name="Google Shape;1176;p20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177" name="Google Shape;1177;p20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78" name="Google Shape;1178;p20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20"/>
          <p:cNvSpPr txBox="1"/>
          <p:nvPr/>
        </p:nvSpPr>
        <p:spPr>
          <a:xfrm>
            <a:off x="4208582" y="1459832"/>
            <a:ext cx="743315" cy="25969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Activity/Event Application Form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0" name="Google Shape;1180;p20"/>
          <p:cNvCxnSpPr/>
          <p:nvPr/>
        </p:nvCxnSpPr>
        <p:spPr>
          <a:xfrm>
            <a:off x="3916492" y="1724290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81" name="Google Shape;1181;p20"/>
          <p:cNvGrpSpPr/>
          <p:nvPr/>
        </p:nvGrpSpPr>
        <p:grpSpPr>
          <a:xfrm>
            <a:off x="4095261" y="1746482"/>
            <a:ext cx="1135558" cy="129848"/>
            <a:chOff x="3282850" y="2073744"/>
            <a:chExt cx="3047549" cy="357562"/>
          </a:xfrm>
        </p:grpSpPr>
        <p:sp>
          <p:nvSpPr>
            <p:cNvPr id="1182" name="Google Shape;1182;p20"/>
            <p:cNvSpPr/>
            <p:nvPr/>
          </p:nvSpPr>
          <p:spPr>
            <a:xfrm>
              <a:off x="3282850" y="2073744"/>
              <a:ext cx="1234757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/ Title: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0"/>
            <p:cNvSpPr txBox="1"/>
            <p:nvPr/>
          </p:nvSpPr>
          <p:spPr>
            <a:xfrm>
              <a:off x="4408386" y="2134960"/>
              <a:ext cx="192201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4" name="Google Shape;1184;p20"/>
          <p:cNvSpPr txBox="1"/>
          <p:nvPr/>
        </p:nvSpPr>
        <p:spPr>
          <a:xfrm>
            <a:off x="4067628" y="171796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20"/>
          <p:cNvSpPr txBox="1"/>
          <p:nvPr/>
        </p:nvSpPr>
        <p:spPr>
          <a:xfrm>
            <a:off x="4245038" y="3355602"/>
            <a:ext cx="676522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Fields with (*) are required.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6" name="Google Shape;1186;p20"/>
          <p:cNvGrpSpPr/>
          <p:nvPr/>
        </p:nvGrpSpPr>
        <p:grpSpPr>
          <a:xfrm>
            <a:off x="3876647" y="2051528"/>
            <a:ext cx="1354179" cy="129848"/>
            <a:chOff x="2669864" y="2064520"/>
            <a:chExt cx="3805378" cy="357562"/>
          </a:xfrm>
        </p:grpSpPr>
        <p:sp>
          <p:nvSpPr>
            <p:cNvPr id="1187" name="Google Shape;1187;p20"/>
            <p:cNvSpPr/>
            <p:nvPr/>
          </p:nvSpPr>
          <p:spPr>
            <a:xfrm>
              <a:off x="2669864" y="2064520"/>
              <a:ext cx="1916845" cy="357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Sponsor / Co-Sponsor: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0"/>
            <p:cNvSpPr txBox="1"/>
            <p:nvPr/>
          </p:nvSpPr>
          <p:spPr>
            <a:xfrm>
              <a:off x="4462737" y="2134960"/>
              <a:ext cx="2012505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20"/>
          <p:cNvGrpSpPr/>
          <p:nvPr/>
        </p:nvGrpSpPr>
        <p:grpSpPr>
          <a:xfrm>
            <a:off x="3866893" y="2712503"/>
            <a:ext cx="1363386" cy="129848"/>
            <a:chOff x="2648822" y="2055302"/>
            <a:chExt cx="3831251" cy="357561"/>
          </a:xfrm>
        </p:grpSpPr>
        <p:sp>
          <p:nvSpPr>
            <p:cNvPr id="1190" name="Google Shape;1190;p20"/>
            <p:cNvSpPr/>
            <p:nvPr/>
          </p:nvSpPr>
          <p:spPr>
            <a:xfrm>
              <a:off x="2648822" y="2055302"/>
              <a:ext cx="1958021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of Participants: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0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20"/>
          <p:cNvGrpSpPr/>
          <p:nvPr/>
        </p:nvGrpSpPr>
        <p:grpSpPr>
          <a:xfrm>
            <a:off x="4252244" y="2934743"/>
            <a:ext cx="978994" cy="378267"/>
            <a:chOff x="3725021" y="2012084"/>
            <a:chExt cx="2751066" cy="1041626"/>
          </a:xfrm>
        </p:grpSpPr>
        <p:sp>
          <p:nvSpPr>
            <p:cNvPr id="1193" name="Google Shape;1193;p20"/>
            <p:cNvSpPr/>
            <p:nvPr/>
          </p:nvSpPr>
          <p:spPr>
            <a:xfrm>
              <a:off x="3725021" y="2012084"/>
              <a:ext cx="874805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Details: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0"/>
            <p:cNvSpPr txBox="1"/>
            <p:nvPr/>
          </p:nvSpPr>
          <p:spPr>
            <a:xfrm>
              <a:off x="4465098" y="2134962"/>
              <a:ext cx="2010989" cy="9187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4200820" y="3495695"/>
            <a:ext cx="742315" cy="82923"/>
            <a:chOff x="3753515" y="5895184"/>
            <a:chExt cx="2085980" cy="228370"/>
          </a:xfrm>
        </p:grpSpPr>
        <p:sp>
          <p:nvSpPr>
            <p:cNvPr id="1196" name="Google Shape;1196;p20"/>
            <p:cNvSpPr txBox="1"/>
            <p:nvPr/>
          </p:nvSpPr>
          <p:spPr>
            <a:xfrm>
              <a:off x="3753515" y="5895184"/>
              <a:ext cx="844927" cy="228342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0"/>
            <p:cNvSpPr txBox="1"/>
            <p:nvPr/>
          </p:nvSpPr>
          <p:spPr>
            <a:xfrm>
              <a:off x="4994568" y="5895211"/>
              <a:ext cx="844927" cy="228343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  <a:endParaRPr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20"/>
          <p:cNvGrpSpPr/>
          <p:nvPr/>
        </p:nvGrpSpPr>
        <p:grpSpPr>
          <a:xfrm>
            <a:off x="4186533" y="2366573"/>
            <a:ext cx="1044276" cy="129848"/>
            <a:chOff x="4942941" y="3457794"/>
            <a:chExt cx="1485193" cy="184671"/>
          </a:xfrm>
        </p:grpSpPr>
        <p:sp>
          <p:nvSpPr>
            <p:cNvPr id="1199" name="Google Shape;1199;p20"/>
            <p:cNvSpPr/>
            <p:nvPr/>
          </p:nvSpPr>
          <p:spPr>
            <a:xfrm>
              <a:off x="4942941" y="3457794"/>
              <a:ext cx="524504" cy="18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URL Link: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0"/>
            <p:cNvSpPr txBox="1"/>
            <p:nvPr/>
          </p:nvSpPr>
          <p:spPr>
            <a:xfrm>
              <a:off x="5409584" y="3496203"/>
              <a:ext cx="1018550" cy="1179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20"/>
          <p:cNvGrpSpPr/>
          <p:nvPr/>
        </p:nvGrpSpPr>
        <p:grpSpPr>
          <a:xfrm>
            <a:off x="4207276" y="2249294"/>
            <a:ext cx="1023555" cy="129848"/>
            <a:chOff x="3622512" y="2119409"/>
            <a:chExt cx="2876295" cy="357560"/>
          </a:xfrm>
        </p:grpSpPr>
        <p:sp>
          <p:nvSpPr>
            <p:cNvPr id="1202" name="Google Shape;1202;p20"/>
            <p:cNvSpPr/>
            <p:nvPr/>
          </p:nvSpPr>
          <p:spPr>
            <a:xfrm>
              <a:off x="3622512" y="2119409"/>
              <a:ext cx="985663" cy="35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0"/>
            <p:cNvSpPr txBox="1"/>
            <p:nvPr/>
          </p:nvSpPr>
          <p:spPr>
            <a:xfrm>
              <a:off x="4486304" y="2200121"/>
              <a:ext cx="2012503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4" name="Google Shape;1204;p20"/>
          <p:cNvSpPr txBox="1"/>
          <p:nvPr/>
        </p:nvSpPr>
        <p:spPr>
          <a:xfrm>
            <a:off x="3850430" y="2692372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5" name="Google Shape;1205;p20"/>
          <p:cNvCxnSpPr/>
          <p:nvPr/>
        </p:nvCxnSpPr>
        <p:spPr>
          <a:xfrm>
            <a:off x="3916492" y="3354201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06" name="Google Shape;1206;p20"/>
          <p:cNvGrpSpPr/>
          <p:nvPr/>
        </p:nvGrpSpPr>
        <p:grpSpPr>
          <a:xfrm>
            <a:off x="4144532" y="2453772"/>
            <a:ext cx="1126502" cy="173065"/>
            <a:chOff x="4878428" y="3566745"/>
            <a:chExt cx="1602137" cy="246135"/>
          </a:xfrm>
        </p:grpSpPr>
        <p:grpSp>
          <p:nvGrpSpPr>
            <p:cNvPr id="1207" name="Google Shape;1207;p20"/>
            <p:cNvGrpSpPr/>
            <p:nvPr/>
          </p:nvGrpSpPr>
          <p:grpSpPr>
            <a:xfrm>
              <a:off x="4878428" y="3566745"/>
              <a:ext cx="1544949" cy="246135"/>
              <a:chOff x="4878428" y="3566745"/>
              <a:chExt cx="1544949" cy="246135"/>
            </a:xfrm>
          </p:grpSpPr>
          <p:grpSp>
            <p:nvGrpSpPr>
              <p:cNvPr id="1208" name="Google Shape;1208;p20"/>
              <p:cNvGrpSpPr/>
              <p:nvPr/>
            </p:nvGrpSpPr>
            <p:grpSpPr>
              <a:xfrm>
                <a:off x="4909589" y="3605116"/>
                <a:ext cx="1513788" cy="184677"/>
                <a:chOff x="2884370" y="3366529"/>
                <a:chExt cx="2991017" cy="357575"/>
              </a:xfrm>
            </p:grpSpPr>
            <p:grpSp>
              <p:nvGrpSpPr>
                <p:cNvPr id="1209" name="Google Shape;1209;p20"/>
                <p:cNvGrpSpPr/>
                <p:nvPr/>
              </p:nvGrpSpPr>
              <p:grpSpPr>
                <a:xfrm>
                  <a:off x="2884370" y="3366539"/>
                  <a:ext cx="1859495" cy="357565"/>
                  <a:chOff x="3595570" y="3290339"/>
                  <a:chExt cx="1859495" cy="357565"/>
                </a:xfrm>
              </p:grpSpPr>
              <p:sp>
                <p:nvSpPr>
                  <p:cNvPr id="1210" name="Google Shape;1210;p20"/>
                  <p:cNvSpPr/>
                  <p:nvPr/>
                </p:nvSpPr>
                <p:spPr>
                  <a:xfrm>
                    <a:off x="3595570" y="3290339"/>
                    <a:ext cx="1074348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Date: from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1" name="Google Shape;1211;p20"/>
                  <p:cNvSpPr txBox="1"/>
                  <p:nvPr/>
                </p:nvSpPr>
                <p:spPr>
                  <a:xfrm>
                    <a:off x="4574554" y="3369455"/>
                    <a:ext cx="880511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2" name="Google Shape;1212;p20"/>
                <p:cNvGrpSpPr/>
                <p:nvPr/>
              </p:nvGrpSpPr>
              <p:grpSpPr>
                <a:xfrm>
                  <a:off x="4637016" y="3366529"/>
                  <a:ext cx="1238371" cy="357565"/>
                  <a:chOff x="3544058" y="3290329"/>
                  <a:chExt cx="1238371" cy="357565"/>
                </a:xfrm>
              </p:grpSpPr>
              <p:sp>
                <p:nvSpPr>
                  <p:cNvPr id="1213" name="Google Shape;1213;p20"/>
                  <p:cNvSpPr/>
                  <p:nvPr/>
                </p:nvSpPr>
                <p:spPr>
                  <a:xfrm>
                    <a:off x="3544058" y="3290329"/>
                    <a:ext cx="491565" cy="3575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4" name="Google Shape;1214;p20"/>
                  <p:cNvSpPr txBox="1"/>
                  <p:nvPr/>
                </p:nvSpPr>
                <p:spPr>
                  <a:xfrm>
                    <a:off x="3915054" y="3369461"/>
                    <a:ext cx="867375" cy="22834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81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215" name="Google Shape;1215;p20"/>
              <p:cNvSpPr txBox="1"/>
              <p:nvPr/>
            </p:nvSpPr>
            <p:spPr>
              <a:xfrm>
                <a:off x="4878428" y="3566745"/>
                <a:ext cx="147082" cy="24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6" name="Google Shape;1216;p20"/>
            <p:cNvSpPr txBox="1"/>
            <p:nvPr/>
          </p:nvSpPr>
          <p:spPr>
            <a:xfrm>
              <a:off x="5369874" y="3616517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0"/>
            <p:cNvSpPr txBox="1"/>
            <p:nvPr/>
          </p:nvSpPr>
          <p:spPr>
            <a:xfrm>
              <a:off x="5946429" y="3615899"/>
              <a:ext cx="534136" cy="16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mm/dd/yyyy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8" name="Google Shape;1218;p20"/>
          <p:cNvGrpSpPr/>
          <p:nvPr/>
        </p:nvGrpSpPr>
        <p:grpSpPr>
          <a:xfrm>
            <a:off x="4140651" y="2556111"/>
            <a:ext cx="1089634" cy="241255"/>
            <a:chOff x="4872902" y="3711512"/>
            <a:chExt cx="1549702" cy="343117"/>
          </a:xfrm>
        </p:grpSpPr>
        <p:grpSp>
          <p:nvGrpSpPr>
            <p:cNvPr id="1219" name="Google Shape;1219;p20"/>
            <p:cNvGrpSpPr/>
            <p:nvPr/>
          </p:nvGrpSpPr>
          <p:grpSpPr>
            <a:xfrm>
              <a:off x="4872902" y="3711512"/>
              <a:ext cx="1549702" cy="343117"/>
              <a:chOff x="4849088" y="3711512"/>
              <a:chExt cx="1549702" cy="343117"/>
            </a:xfrm>
          </p:grpSpPr>
          <p:grpSp>
            <p:nvGrpSpPr>
              <p:cNvPr id="1220" name="Google Shape;1220;p20"/>
              <p:cNvGrpSpPr/>
              <p:nvPr/>
            </p:nvGrpSpPr>
            <p:grpSpPr>
              <a:xfrm>
                <a:off x="4885591" y="3744361"/>
                <a:ext cx="1513199" cy="310268"/>
                <a:chOff x="3485144" y="3548650"/>
                <a:chExt cx="2989857" cy="600729"/>
              </a:xfrm>
            </p:grpSpPr>
            <p:sp>
              <p:nvSpPr>
                <p:cNvPr id="1221" name="Google Shape;1221;p20"/>
                <p:cNvSpPr/>
                <p:nvPr/>
              </p:nvSpPr>
              <p:spPr>
                <a:xfrm>
                  <a:off x="3485144" y="3548650"/>
                  <a:ext cx="1079792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Time: from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20"/>
                <p:cNvSpPr txBox="1"/>
                <p:nvPr/>
              </p:nvSpPr>
              <p:spPr>
                <a:xfrm>
                  <a:off x="4464013" y="3676313"/>
                  <a:ext cx="385781" cy="22996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0"/>
                <p:cNvSpPr/>
                <p:nvPr/>
              </p:nvSpPr>
              <p:spPr>
                <a:xfrm>
                  <a:off x="4698798" y="3605317"/>
                  <a:ext cx="406048" cy="357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2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: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20"/>
                <p:cNvSpPr txBox="1"/>
                <p:nvPr/>
              </p:nvSpPr>
              <p:spPr>
                <a:xfrm>
                  <a:off x="4954150" y="3679421"/>
                  <a:ext cx="385781" cy="226815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42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0"/>
                <p:cNvSpPr/>
                <p:nvPr/>
              </p:nvSpPr>
              <p:spPr>
                <a:xfrm>
                  <a:off x="5175349" y="3648987"/>
                  <a:ext cx="364998" cy="500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59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26" name="Google Shape;1226;p20"/>
                <p:cNvGrpSpPr/>
                <p:nvPr/>
              </p:nvGrpSpPr>
              <p:grpSpPr>
                <a:xfrm>
                  <a:off x="5235764" y="3605605"/>
                  <a:ext cx="1239237" cy="360747"/>
                  <a:chOff x="3447316" y="3299251"/>
                  <a:chExt cx="1095556" cy="358200"/>
                </a:xfrm>
              </p:grpSpPr>
              <p:sp>
                <p:nvSpPr>
                  <p:cNvPr id="1227" name="Google Shape;1227;p20"/>
                  <p:cNvSpPr/>
                  <p:nvPr/>
                </p:nvSpPr>
                <p:spPr>
                  <a:xfrm>
                    <a:off x="3447316" y="3302420"/>
                    <a:ext cx="434569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to</a:t>
                    </a:r>
                    <a:endParaRPr sz="703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8" name="Google Shape;1228;p20"/>
                  <p:cNvSpPr txBox="1"/>
                  <p:nvPr/>
                </p:nvSpPr>
                <p:spPr>
                  <a:xfrm>
                    <a:off x="3785151" y="3369416"/>
                    <a:ext cx="341054" cy="22834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20"/>
                  <p:cNvSpPr/>
                  <p:nvPr/>
                </p:nvSpPr>
                <p:spPr>
                  <a:xfrm>
                    <a:off x="3981488" y="3299251"/>
                    <a:ext cx="358970" cy="3550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42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:</a:t>
                    </a:r>
                    <a:endParaRPr sz="984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0" name="Google Shape;1230;p20"/>
                  <p:cNvSpPr txBox="1"/>
                  <p:nvPr/>
                </p:nvSpPr>
                <p:spPr>
                  <a:xfrm>
                    <a:off x="4201819" y="3367417"/>
                    <a:ext cx="341053" cy="22712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32125" lIns="64275" spcFirstLastPara="1" rIns="64275" wrap="square" tIns="321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442">
                      <a:solidFill>
                        <a:srgbClr val="A5A5A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1" name="Google Shape;1231;p20"/>
                <p:cNvSpPr/>
                <p:nvPr/>
              </p:nvSpPr>
              <p:spPr>
                <a:xfrm>
                  <a:off x="3496401" y="3686696"/>
                  <a:ext cx="1063106" cy="297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(24-hour clock)</a:t>
                  </a:r>
                  <a:endParaRPr sz="984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32" name="Google Shape;1232;p20"/>
              <p:cNvSpPr txBox="1"/>
              <p:nvPr/>
            </p:nvSpPr>
            <p:spPr>
              <a:xfrm>
                <a:off x="4849088" y="3711512"/>
                <a:ext cx="147082" cy="246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3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*</a:t>
                </a:r>
                <a:endParaRPr sz="98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3" name="Google Shape;1233;p20"/>
            <p:cNvSpPr txBox="1"/>
            <p:nvPr/>
          </p:nvSpPr>
          <p:spPr>
            <a:xfrm>
              <a:off x="5384087" y="3784054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0"/>
            <p:cNvSpPr txBox="1"/>
            <p:nvPr/>
          </p:nvSpPr>
          <p:spPr>
            <a:xfrm>
              <a:off x="5608605" y="3784054"/>
              <a:ext cx="291452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0"/>
            <p:cNvSpPr txBox="1"/>
            <p:nvPr/>
          </p:nvSpPr>
          <p:spPr>
            <a:xfrm>
              <a:off x="5966694" y="3783270"/>
              <a:ext cx="249877" cy="169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hr</a:t>
              </a:r>
              <a:endParaRPr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6" name="Google Shape;1236;p20"/>
          <p:cNvSpPr txBox="1"/>
          <p:nvPr/>
        </p:nvSpPr>
        <p:spPr>
          <a:xfrm>
            <a:off x="5062562" y="2606564"/>
            <a:ext cx="204928" cy="1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352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7" name="Google Shape;1237;p20"/>
          <p:cNvGrpSpPr/>
          <p:nvPr/>
        </p:nvGrpSpPr>
        <p:grpSpPr>
          <a:xfrm>
            <a:off x="4328426" y="2831665"/>
            <a:ext cx="901852" cy="129848"/>
            <a:chOff x="3945777" y="2055302"/>
            <a:chExt cx="2534296" cy="357561"/>
          </a:xfrm>
        </p:grpSpPr>
        <p:sp>
          <p:nvSpPr>
            <p:cNvPr id="1238" name="Google Shape;1238;p20"/>
            <p:cNvSpPr/>
            <p:nvPr/>
          </p:nvSpPr>
          <p:spPr>
            <a:xfrm>
              <a:off x="3945777" y="2055302"/>
              <a:ext cx="668936" cy="357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0"/>
            <p:cNvSpPr txBox="1"/>
            <p:nvPr/>
          </p:nvSpPr>
          <p:spPr>
            <a:xfrm>
              <a:off x="4469089" y="2134960"/>
              <a:ext cx="2010984" cy="2283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0" name="Google Shape;1240;p20"/>
          <p:cNvSpPr/>
          <p:nvPr/>
        </p:nvSpPr>
        <p:spPr>
          <a:xfrm>
            <a:off x="3977693" y="1857383"/>
            <a:ext cx="256080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20"/>
          <p:cNvSpPr/>
          <p:nvPr/>
        </p:nvSpPr>
        <p:spPr>
          <a:xfrm>
            <a:off x="4190734" y="1859721"/>
            <a:ext cx="360901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 sz="5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0"/>
          <p:cNvSpPr txBox="1"/>
          <p:nvPr/>
        </p:nvSpPr>
        <p:spPr>
          <a:xfrm>
            <a:off x="4515097" y="1960280"/>
            <a:ext cx="715734" cy="829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20">
            <a:hlinkClick action="ppaction://hlinksldjump" r:id="rId5"/>
          </p:cNvPr>
          <p:cNvSpPr/>
          <p:nvPr/>
        </p:nvSpPr>
        <p:spPr>
          <a:xfrm>
            <a:off x="4191283" y="1904193"/>
            <a:ext cx="36735" cy="374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20"/>
          <p:cNvSpPr/>
          <p:nvPr/>
        </p:nvSpPr>
        <p:spPr>
          <a:xfrm>
            <a:off x="4276898" y="1934937"/>
            <a:ext cx="279750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0"/>
          <p:cNvSpPr txBox="1"/>
          <p:nvPr/>
        </p:nvSpPr>
        <p:spPr>
          <a:xfrm>
            <a:off x="3953135" y="1837427"/>
            <a:ext cx="103416" cy="17306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6" name="Google Shape;1246;p20"/>
          <p:cNvGrpSpPr/>
          <p:nvPr/>
        </p:nvGrpSpPr>
        <p:grpSpPr>
          <a:xfrm>
            <a:off x="4187456" y="1975008"/>
            <a:ext cx="48563" cy="48563"/>
            <a:chOff x="8453434" y="2479658"/>
            <a:chExt cx="409575" cy="409575"/>
          </a:xfrm>
        </p:grpSpPr>
        <p:sp>
          <p:nvSpPr>
            <p:cNvPr id="1247" name="Google Shape;1247;p20"/>
            <p:cNvSpPr/>
            <p:nvPr/>
          </p:nvSpPr>
          <p:spPr>
            <a:xfrm>
              <a:off x="8553447" y="2578083"/>
              <a:ext cx="209550" cy="21272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8453434" y="2479658"/>
              <a:ext cx="409575" cy="409575"/>
            </a:xfrm>
            <a:custGeom>
              <a:rect b="b" l="l" r="r" t="t"/>
              <a:pathLst>
                <a:path extrusionOk="0" h="256" w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20"/>
          <p:cNvGrpSpPr/>
          <p:nvPr/>
        </p:nvGrpSpPr>
        <p:grpSpPr>
          <a:xfrm>
            <a:off x="4287680" y="2148434"/>
            <a:ext cx="1011310" cy="136103"/>
            <a:chOff x="4656585" y="3091983"/>
            <a:chExt cx="1438310" cy="193566"/>
          </a:xfrm>
        </p:grpSpPr>
        <p:sp>
          <p:nvSpPr>
            <p:cNvPr id="1250" name="Google Shape;1250;p20">
              <a:hlinkClick action="ppaction://hlinksldjump" r:id="rId6"/>
            </p:cNvPr>
            <p:cNvSpPr/>
            <p:nvPr/>
          </p:nvSpPr>
          <p:spPr>
            <a:xfrm>
              <a:off x="4999668" y="3159268"/>
              <a:ext cx="52245" cy="5331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3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639321" y="3100879"/>
              <a:ext cx="455574" cy="18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Remote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5002096" y="3096747"/>
              <a:ext cx="511679" cy="18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In-person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4656585" y="3091983"/>
              <a:ext cx="377027" cy="18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20"/>
          <p:cNvGrpSpPr/>
          <p:nvPr/>
        </p:nvGrpSpPr>
        <p:grpSpPr>
          <a:xfrm>
            <a:off x="4962756" y="2191808"/>
            <a:ext cx="48563" cy="48563"/>
            <a:chOff x="8453434" y="2479658"/>
            <a:chExt cx="409575" cy="409575"/>
          </a:xfrm>
        </p:grpSpPr>
        <p:sp>
          <p:nvSpPr>
            <p:cNvPr id="1255" name="Google Shape;1255;p20"/>
            <p:cNvSpPr/>
            <p:nvPr/>
          </p:nvSpPr>
          <p:spPr>
            <a:xfrm>
              <a:off x="8553447" y="2578083"/>
              <a:ext cx="209550" cy="21272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8453434" y="2479658"/>
              <a:ext cx="409575" cy="409575"/>
            </a:xfrm>
            <a:custGeom>
              <a:rect b="b" l="l" r="r" t="t"/>
              <a:pathLst>
                <a:path extrusionOk="0" h="256" w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1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262" name="Google Shape;1262;p21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263" name="Google Shape;1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4" name="Google Shape;1264;p21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265" name="Google Shape;1265;p21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266" name="Google Shape;1266;p21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1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1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1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6" name="Google Shape;1276;p21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277" name="Google Shape;1277;p21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278" name="Google Shape;1278;p21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1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280" name="Google Shape;1280;p21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281" name="Google Shape;1281;p21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1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283" name="Google Shape;1283;p21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284" name="Google Shape;1284;p21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85" name="Google Shape;1285;p21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86" name="Google Shape;1286;p21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7" name="Google Shape;1287;p21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8" name="Google Shape;1288;p21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89" name="Google Shape;1289;p21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290" name="Google Shape;1290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291" name="Google Shape;1291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1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4" name="Google Shape;1294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21"/>
          <p:cNvGrpSpPr/>
          <p:nvPr/>
        </p:nvGrpSpPr>
        <p:grpSpPr>
          <a:xfrm>
            <a:off x="3910896" y="2098189"/>
            <a:ext cx="1382664" cy="145836"/>
            <a:chOff x="525652" y="2043620"/>
            <a:chExt cx="3281939" cy="268070"/>
          </a:xfrm>
        </p:grpSpPr>
        <p:grpSp>
          <p:nvGrpSpPr>
            <p:cNvPr id="1296" name="Google Shape;1296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297" name="Google Shape;1297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1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0" name="Google Shape;1300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21"/>
          <p:cNvGrpSpPr/>
          <p:nvPr/>
        </p:nvGrpSpPr>
        <p:grpSpPr>
          <a:xfrm>
            <a:off x="3910888" y="2295771"/>
            <a:ext cx="1382664" cy="145836"/>
            <a:chOff x="525652" y="2043620"/>
            <a:chExt cx="3281939" cy="268070"/>
          </a:xfrm>
        </p:grpSpPr>
        <p:grpSp>
          <p:nvGrpSpPr>
            <p:cNvPr id="1302" name="Google Shape;1302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03" name="Google Shape;1303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1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6" name="Google Shape;1306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1"/>
          <p:cNvGrpSpPr/>
          <p:nvPr/>
        </p:nvGrpSpPr>
        <p:grpSpPr>
          <a:xfrm>
            <a:off x="3906078" y="2496668"/>
            <a:ext cx="1382664" cy="145836"/>
            <a:chOff x="525652" y="2043620"/>
            <a:chExt cx="3281939" cy="268070"/>
          </a:xfrm>
        </p:grpSpPr>
        <p:grpSp>
          <p:nvGrpSpPr>
            <p:cNvPr id="1308" name="Google Shape;1308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09" name="Google Shape;1309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1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2" name="Google Shape;1312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21"/>
          <p:cNvGrpSpPr/>
          <p:nvPr/>
        </p:nvGrpSpPr>
        <p:grpSpPr>
          <a:xfrm>
            <a:off x="3910097" y="2697083"/>
            <a:ext cx="1382664" cy="145836"/>
            <a:chOff x="525652" y="2043620"/>
            <a:chExt cx="3281939" cy="268070"/>
          </a:xfrm>
        </p:grpSpPr>
        <p:grpSp>
          <p:nvGrpSpPr>
            <p:cNvPr id="1314" name="Google Shape;1314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15" name="Google Shape;1315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1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8" name="Google Shape;1318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21"/>
          <p:cNvGrpSpPr/>
          <p:nvPr/>
        </p:nvGrpSpPr>
        <p:grpSpPr>
          <a:xfrm>
            <a:off x="3908542" y="2897733"/>
            <a:ext cx="1382664" cy="145836"/>
            <a:chOff x="525652" y="2043620"/>
            <a:chExt cx="3281939" cy="268070"/>
          </a:xfrm>
        </p:grpSpPr>
        <p:grpSp>
          <p:nvGrpSpPr>
            <p:cNvPr id="1320" name="Google Shape;1320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21" name="Google Shape;1321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1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4" name="Google Shape;1324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21"/>
          <p:cNvGrpSpPr/>
          <p:nvPr/>
        </p:nvGrpSpPr>
        <p:grpSpPr>
          <a:xfrm>
            <a:off x="3905853" y="3100459"/>
            <a:ext cx="1382664" cy="145836"/>
            <a:chOff x="525652" y="2043620"/>
            <a:chExt cx="3281939" cy="268070"/>
          </a:xfrm>
        </p:grpSpPr>
        <p:grpSp>
          <p:nvGrpSpPr>
            <p:cNvPr id="1326" name="Google Shape;1326;p21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27" name="Google Shape;1327;p21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1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1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0" name="Google Shape;1330;p21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1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332" name="Google Shape;1332;p21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1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21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335" name="Google Shape;1335;p21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1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1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8" name="Google Shape;1338;p21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339" name="Google Shape;1339;p21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1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1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342" name="Google Shape;134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3" name="Google Shape;1343;p21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4" name="Google Shape;1344;p21">
            <a:hlinkClick action="ppaction://hlinksldjump" r:id="rId11"/>
          </p:cNvPr>
          <p:cNvSpPr/>
          <p:nvPr/>
        </p:nvSpPr>
        <p:spPr>
          <a:xfrm>
            <a:off x="3954155" y="2098152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21">
            <a:hlinkClick action="ppaction://hlinksldjump" r:id="rId12"/>
          </p:cNvPr>
          <p:cNvSpPr/>
          <p:nvPr/>
        </p:nvSpPr>
        <p:spPr>
          <a:xfrm>
            <a:off x="3954155" y="2295733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2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351" name="Google Shape;1351;p22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352" name="Google Shape;13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3" name="Google Shape;1353;p22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354" name="Google Shape;1354;p22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355" name="Google Shape;1355;p22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2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5" name="Google Shape;1365;p22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366" name="Google Shape;1366;p22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367" name="Google Shape;1367;p22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2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369" name="Google Shape;1369;p22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370" name="Google Shape;1370;p22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2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372" name="Google Shape;1372;p22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373" name="Google Shape;1373;p22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74" name="Google Shape;1374;p22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75" name="Google Shape;1375;p22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6" name="Google Shape;1376;p22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7" name="Google Shape;1377;p22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78" name="Google Shape;1378;p22"/>
          <p:cNvGrpSpPr/>
          <p:nvPr/>
        </p:nvGrpSpPr>
        <p:grpSpPr>
          <a:xfrm>
            <a:off x="3907904" y="2088099"/>
            <a:ext cx="1382664" cy="145836"/>
            <a:chOff x="525652" y="2043620"/>
            <a:chExt cx="3281939" cy="268070"/>
          </a:xfrm>
        </p:grpSpPr>
        <p:grpSp>
          <p:nvGrpSpPr>
            <p:cNvPr id="1379" name="Google Shape;1379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80" name="Google Shape;1380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3" name="Google Shape;1383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22"/>
          <p:cNvGrpSpPr/>
          <p:nvPr/>
        </p:nvGrpSpPr>
        <p:grpSpPr>
          <a:xfrm>
            <a:off x="3910896" y="2285717"/>
            <a:ext cx="1382664" cy="145836"/>
            <a:chOff x="525652" y="2043620"/>
            <a:chExt cx="3281939" cy="268070"/>
          </a:xfrm>
        </p:grpSpPr>
        <p:grpSp>
          <p:nvGrpSpPr>
            <p:cNvPr id="1385" name="Google Shape;1385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86" name="Google Shape;1386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2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9" name="Google Shape;1389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22"/>
          <p:cNvGrpSpPr/>
          <p:nvPr/>
        </p:nvGrpSpPr>
        <p:grpSpPr>
          <a:xfrm>
            <a:off x="3910888" y="2483300"/>
            <a:ext cx="1382664" cy="145836"/>
            <a:chOff x="525652" y="2043620"/>
            <a:chExt cx="3281939" cy="268070"/>
          </a:xfrm>
        </p:grpSpPr>
        <p:grpSp>
          <p:nvGrpSpPr>
            <p:cNvPr id="1391" name="Google Shape;1391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92" name="Google Shape;1392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2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5" name="Google Shape;1395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22"/>
          <p:cNvGrpSpPr/>
          <p:nvPr/>
        </p:nvGrpSpPr>
        <p:grpSpPr>
          <a:xfrm>
            <a:off x="3906078" y="2684196"/>
            <a:ext cx="1382664" cy="145836"/>
            <a:chOff x="525652" y="2043620"/>
            <a:chExt cx="3281939" cy="268070"/>
          </a:xfrm>
        </p:grpSpPr>
        <p:grpSp>
          <p:nvGrpSpPr>
            <p:cNvPr id="1397" name="Google Shape;1397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398" name="Google Shape;1398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2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1" name="Google Shape;1401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2" name="Google Shape;1402;p22"/>
          <p:cNvGrpSpPr/>
          <p:nvPr/>
        </p:nvGrpSpPr>
        <p:grpSpPr>
          <a:xfrm>
            <a:off x="3910097" y="2884611"/>
            <a:ext cx="1382664" cy="145836"/>
            <a:chOff x="525652" y="2043620"/>
            <a:chExt cx="3281939" cy="268070"/>
          </a:xfrm>
        </p:grpSpPr>
        <p:grpSp>
          <p:nvGrpSpPr>
            <p:cNvPr id="1403" name="Google Shape;1403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04" name="Google Shape;1404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2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7" name="Google Shape;1407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22"/>
          <p:cNvGrpSpPr/>
          <p:nvPr/>
        </p:nvGrpSpPr>
        <p:grpSpPr>
          <a:xfrm>
            <a:off x="3905853" y="3284640"/>
            <a:ext cx="1382664" cy="145836"/>
            <a:chOff x="525652" y="2043620"/>
            <a:chExt cx="3281939" cy="268070"/>
          </a:xfrm>
        </p:grpSpPr>
        <p:grpSp>
          <p:nvGrpSpPr>
            <p:cNvPr id="1409" name="Google Shape;1409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10" name="Google Shape;1410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2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3" name="Google Shape;1413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3908542" y="3085261"/>
            <a:ext cx="1382664" cy="145836"/>
            <a:chOff x="525652" y="2043620"/>
            <a:chExt cx="3281939" cy="268070"/>
          </a:xfrm>
        </p:grpSpPr>
        <p:grpSp>
          <p:nvGrpSpPr>
            <p:cNvPr id="1415" name="Google Shape;1415;p22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16" name="Google Shape;1416;p22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2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2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9" name="Google Shape;1419;p22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0" name="Google Shape;1420;p22"/>
          <p:cNvSpPr txBox="1"/>
          <p:nvPr/>
        </p:nvSpPr>
        <p:spPr>
          <a:xfrm>
            <a:off x="3891384" y="1677781"/>
            <a:ext cx="331699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2"/>
          <p:cNvSpPr txBox="1"/>
          <p:nvPr/>
        </p:nvSpPr>
        <p:spPr>
          <a:xfrm>
            <a:off x="4408511" y="1678205"/>
            <a:ext cx="336829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by:</a:t>
            </a:r>
            <a:endParaRPr sz="4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2"/>
          <p:cNvGrpSpPr/>
          <p:nvPr/>
        </p:nvGrpSpPr>
        <p:grpSpPr>
          <a:xfrm>
            <a:off x="4691843" y="1688640"/>
            <a:ext cx="278414" cy="119076"/>
            <a:chOff x="5642537" y="2411166"/>
            <a:chExt cx="395966" cy="169356"/>
          </a:xfrm>
        </p:grpSpPr>
        <p:sp>
          <p:nvSpPr>
            <p:cNvPr id="1423" name="Google Shape;1423;p22"/>
            <p:cNvSpPr/>
            <p:nvPr/>
          </p:nvSpPr>
          <p:spPr>
            <a:xfrm>
              <a:off x="5642537" y="2426783"/>
              <a:ext cx="375954" cy="132954"/>
            </a:xfrm>
            <a:prstGeom prst="roundRect">
              <a:avLst>
                <a:gd fmla="val 50000" name="adj"/>
              </a:avLst>
            </a:prstGeom>
            <a:noFill/>
            <a:ln cap="flat" cmpd="sng" w="12700">
              <a:solidFill>
                <a:srgbClr val="981E3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2"/>
            <p:cNvSpPr txBox="1"/>
            <p:nvPr/>
          </p:nvSpPr>
          <p:spPr>
            <a:xfrm>
              <a:off x="5761903" y="2411166"/>
              <a:ext cx="276600" cy="169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All</a:t>
              </a:r>
              <a:endParaRPr sz="352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5688501" y="2445013"/>
              <a:ext cx="84452" cy="96622"/>
            </a:xfrm>
            <a:custGeom>
              <a:rect b="b" l="l" r="r" t="t"/>
              <a:pathLst>
                <a:path extrusionOk="0" h="256" w="224">
                  <a:moveTo>
                    <a:pt x="212" y="132"/>
                  </a:moveTo>
                  <a:cubicBezTo>
                    <a:pt x="188" y="132"/>
                    <a:pt x="188" y="132"/>
                    <a:pt x="188" y="132"/>
                  </a:cubicBezTo>
                  <a:cubicBezTo>
                    <a:pt x="181" y="132"/>
                    <a:pt x="176" y="127"/>
                    <a:pt x="176" y="120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65"/>
                    <a:pt x="181" y="60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9" y="60"/>
                    <a:pt x="224" y="65"/>
                    <a:pt x="224" y="72"/>
                  </a:cubicBezTo>
                  <a:cubicBezTo>
                    <a:pt x="224" y="120"/>
                    <a:pt x="224" y="120"/>
                    <a:pt x="224" y="120"/>
                  </a:cubicBezTo>
                  <a:cubicBezTo>
                    <a:pt x="224" y="127"/>
                    <a:pt x="219" y="132"/>
                    <a:pt x="212" y="132"/>
                  </a:cubicBezTo>
                  <a:moveTo>
                    <a:pt x="188" y="12"/>
                  </a:moveTo>
                  <a:cubicBezTo>
                    <a:pt x="188" y="5"/>
                    <a:pt x="193" y="0"/>
                    <a:pt x="200" y="0"/>
                  </a:cubicBezTo>
                  <a:cubicBezTo>
                    <a:pt x="207" y="0"/>
                    <a:pt x="212" y="5"/>
                    <a:pt x="212" y="12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188" y="48"/>
                    <a:pt x="188" y="48"/>
                    <a:pt x="188" y="48"/>
                  </a:cubicBezTo>
                  <a:lnTo>
                    <a:pt x="188" y="12"/>
                  </a:lnTo>
                  <a:close/>
                  <a:moveTo>
                    <a:pt x="124" y="196"/>
                  </a:moveTo>
                  <a:cubicBezTo>
                    <a:pt x="100" y="196"/>
                    <a:pt x="100" y="196"/>
                    <a:pt x="100" y="196"/>
                  </a:cubicBezTo>
                  <a:cubicBezTo>
                    <a:pt x="93" y="196"/>
                    <a:pt x="88" y="191"/>
                    <a:pt x="88" y="184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29"/>
                    <a:pt x="93" y="124"/>
                    <a:pt x="100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31" y="124"/>
                    <a:pt x="136" y="129"/>
                    <a:pt x="136" y="136"/>
                  </a:cubicBezTo>
                  <a:cubicBezTo>
                    <a:pt x="136" y="184"/>
                    <a:pt x="136" y="184"/>
                    <a:pt x="136" y="184"/>
                  </a:cubicBezTo>
                  <a:cubicBezTo>
                    <a:pt x="136" y="191"/>
                    <a:pt x="131" y="196"/>
                    <a:pt x="124" y="196"/>
                  </a:cubicBezTo>
                  <a:moveTo>
                    <a:pt x="100" y="12"/>
                  </a:moveTo>
                  <a:cubicBezTo>
                    <a:pt x="100" y="5"/>
                    <a:pt x="105" y="0"/>
                    <a:pt x="112" y="0"/>
                  </a:cubicBezTo>
                  <a:cubicBezTo>
                    <a:pt x="119" y="0"/>
                    <a:pt x="124" y="5"/>
                    <a:pt x="124" y="12"/>
                  </a:cubicBezTo>
                  <a:cubicBezTo>
                    <a:pt x="124" y="112"/>
                    <a:pt x="124" y="112"/>
                    <a:pt x="124" y="112"/>
                  </a:cubicBezTo>
                  <a:cubicBezTo>
                    <a:pt x="100" y="112"/>
                    <a:pt x="100" y="112"/>
                    <a:pt x="100" y="112"/>
                  </a:cubicBezTo>
                  <a:lnTo>
                    <a:pt x="100" y="12"/>
                  </a:lnTo>
                  <a:close/>
                  <a:moveTo>
                    <a:pt x="36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5" y="164"/>
                    <a:pt x="0" y="159"/>
                    <a:pt x="0" y="15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97"/>
                    <a:pt x="5" y="92"/>
                    <a:pt x="12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43" y="92"/>
                    <a:pt x="48" y="97"/>
                    <a:pt x="48" y="104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9"/>
                    <a:pt x="43" y="164"/>
                    <a:pt x="36" y="164"/>
                  </a:cubicBezTo>
                  <a:moveTo>
                    <a:pt x="12" y="12"/>
                  </a:moveTo>
                  <a:cubicBezTo>
                    <a:pt x="12" y="5"/>
                    <a:pt x="17" y="0"/>
                    <a:pt x="24" y="0"/>
                  </a:cubicBezTo>
                  <a:cubicBezTo>
                    <a:pt x="31" y="0"/>
                    <a:pt x="36" y="5"/>
                    <a:pt x="36" y="12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lnTo>
                    <a:pt x="12" y="12"/>
                  </a:lnTo>
                  <a:close/>
                  <a:moveTo>
                    <a:pt x="36" y="244"/>
                  </a:moveTo>
                  <a:cubicBezTo>
                    <a:pt x="36" y="251"/>
                    <a:pt x="31" y="256"/>
                    <a:pt x="24" y="256"/>
                  </a:cubicBezTo>
                  <a:cubicBezTo>
                    <a:pt x="17" y="256"/>
                    <a:pt x="12" y="251"/>
                    <a:pt x="12" y="24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36" y="176"/>
                    <a:pt x="36" y="176"/>
                    <a:pt x="36" y="176"/>
                  </a:cubicBezTo>
                  <a:lnTo>
                    <a:pt x="36" y="244"/>
                  </a:lnTo>
                  <a:close/>
                  <a:moveTo>
                    <a:pt x="124" y="244"/>
                  </a:moveTo>
                  <a:cubicBezTo>
                    <a:pt x="124" y="251"/>
                    <a:pt x="119" y="256"/>
                    <a:pt x="112" y="256"/>
                  </a:cubicBezTo>
                  <a:cubicBezTo>
                    <a:pt x="105" y="256"/>
                    <a:pt x="100" y="251"/>
                    <a:pt x="100" y="244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24" y="208"/>
                    <a:pt x="124" y="208"/>
                    <a:pt x="124" y="208"/>
                  </a:cubicBezTo>
                  <a:lnTo>
                    <a:pt x="124" y="244"/>
                  </a:lnTo>
                  <a:close/>
                  <a:moveTo>
                    <a:pt x="212" y="244"/>
                  </a:moveTo>
                  <a:cubicBezTo>
                    <a:pt x="212" y="251"/>
                    <a:pt x="207" y="256"/>
                    <a:pt x="200" y="256"/>
                  </a:cubicBezTo>
                  <a:cubicBezTo>
                    <a:pt x="193" y="256"/>
                    <a:pt x="188" y="251"/>
                    <a:pt x="188" y="244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212" y="144"/>
                    <a:pt x="212" y="144"/>
                    <a:pt x="212" y="144"/>
                  </a:cubicBezTo>
                  <a:lnTo>
                    <a:pt x="212" y="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屏幕剪辑" id="1426" name="Google Shape;14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7" name="Google Shape;1427;p22"/>
          <p:cNvGrpSpPr/>
          <p:nvPr/>
        </p:nvGrpSpPr>
        <p:grpSpPr>
          <a:xfrm>
            <a:off x="4150965" y="1684912"/>
            <a:ext cx="314657" cy="370363"/>
            <a:chOff x="6686797" y="2230359"/>
            <a:chExt cx="447512" cy="526740"/>
          </a:xfrm>
        </p:grpSpPr>
        <p:grpSp>
          <p:nvGrpSpPr>
            <p:cNvPr id="1428" name="Google Shape;1428;p22"/>
            <p:cNvGrpSpPr/>
            <p:nvPr/>
          </p:nvGrpSpPr>
          <p:grpSpPr>
            <a:xfrm>
              <a:off x="6686797" y="2230359"/>
              <a:ext cx="447512" cy="526740"/>
              <a:chOff x="4439844" y="278856"/>
              <a:chExt cx="636464" cy="749137"/>
            </a:xfrm>
          </p:grpSpPr>
          <p:grpSp>
            <p:nvGrpSpPr>
              <p:cNvPr id="1429" name="Google Shape;1429;p22"/>
              <p:cNvGrpSpPr/>
              <p:nvPr/>
            </p:nvGrpSpPr>
            <p:grpSpPr>
              <a:xfrm>
                <a:off x="4439844" y="278856"/>
                <a:ext cx="611772" cy="719706"/>
                <a:chOff x="1680973" y="1643323"/>
                <a:chExt cx="611771" cy="719709"/>
              </a:xfrm>
            </p:grpSpPr>
            <p:sp>
              <p:nvSpPr>
                <p:cNvPr id="1430" name="Google Shape;1430;p22"/>
                <p:cNvSpPr/>
                <p:nvPr/>
              </p:nvSpPr>
              <p:spPr>
                <a:xfrm>
                  <a:off x="1680973" y="1673875"/>
                  <a:ext cx="535062" cy="689157"/>
                </a:xfrm>
                <a:prstGeom prst="roundRect">
                  <a:avLst>
                    <a:gd fmla="val 18627" name="adj"/>
                  </a:avLst>
                </a:prstGeom>
                <a:noFill/>
                <a:ln cap="flat" cmpd="sng" w="12700">
                  <a:solidFill>
                    <a:srgbClr val="981E3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2">
                  <a:hlinkClick action="ppaction://hlinksldjump" r:id="rId6"/>
                </p:cNvPr>
                <p:cNvSpPr txBox="1"/>
                <p:nvPr/>
              </p:nvSpPr>
              <p:spPr>
                <a:xfrm>
                  <a:off x="1814197" y="1643323"/>
                  <a:ext cx="478547" cy="2408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Date</a:t>
                  </a:r>
                  <a:endParaRPr sz="421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32" name="Google Shape;1432;p22"/>
              <p:cNvSpPr txBox="1"/>
              <p:nvPr/>
            </p:nvSpPr>
            <p:spPr>
              <a:xfrm>
                <a:off x="4573063" y="474048"/>
                <a:ext cx="478552" cy="240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2"/>
              <p:cNvSpPr txBox="1"/>
              <p:nvPr/>
            </p:nvSpPr>
            <p:spPr>
              <a:xfrm>
                <a:off x="4554221" y="627252"/>
                <a:ext cx="522087" cy="240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22"/>
              <p:cNvSpPr txBox="1"/>
              <p:nvPr/>
            </p:nvSpPr>
            <p:spPr>
              <a:xfrm>
                <a:off x="4618398" y="787137"/>
                <a:ext cx="416287" cy="240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5" name="Google Shape;1435;p22">
              <a:hlinkClick action="ppaction://hlinksldjump" r:id="rId7"/>
            </p:cNvPr>
            <p:cNvSpPr/>
            <p:nvPr/>
          </p:nvSpPr>
          <p:spPr>
            <a:xfrm>
              <a:off x="6724005" y="2274352"/>
              <a:ext cx="98662" cy="78914"/>
            </a:xfrm>
            <a:custGeom>
              <a:rect b="b" l="l" r="r" t="t"/>
              <a:pathLst>
                <a:path extrusionOk="0" h="152" w="256">
                  <a:moveTo>
                    <a:pt x="244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77" y="88"/>
                    <a:pt x="72" y="83"/>
                    <a:pt x="72" y="76"/>
                  </a:cubicBezTo>
                  <a:cubicBezTo>
                    <a:pt x="72" y="69"/>
                    <a:pt x="77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51" y="64"/>
                    <a:pt x="256" y="69"/>
                    <a:pt x="256" y="76"/>
                  </a:cubicBezTo>
                  <a:cubicBezTo>
                    <a:pt x="256" y="83"/>
                    <a:pt x="251" y="88"/>
                    <a:pt x="244" y="88"/>
                  </a:cubicBezTo>
                  <a:moveTo>
                    <a:pt x="244" y="24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77" y="24"/>
                    <a:pt x="72" y="19"/>
                    <a:pt x="72" y="12"/>
                  </a:cubicBezTo>
                  <a:cubicBezTo>
                    <a:pt x="72" y="5"/>
                    <a:pt x="77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36" y="152"/>
                  </a:moveTo>
                  <a:cubicBezTo>
                    <a:pt x="36" y="152"/>
                    <a:pt x="36" y="152"/>
                    <a:pt x="36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43" y="128"/>
                    <a:pt x="48" y="133"/>
                    <a:pt x="48" y="140"/>
                  </a:cubicBezTo>
                  <a:cubicBezTo>
                    <a:pt x="48" y="147"/>
                    <a:pt x="43" y="152"/>
                    <a:pt x="36" y="152"/>
                  </a:cubicBezTo>
                  <a:moveTo>
                    <a:pt x="36" y="88"/>
                  </a:moveTo>
                  <a:cubicBezTo>
                    <a:pt x="36" y="88"/>
                    <a:pt x="36" y="88"/>
                    <a:pt x="36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3" y="64"/>
                    <a:pt x="48" y="69"/>
                    <a:pt x="48" y="76"/>
                  </a:cubicBezTo>
                  <a:cubicBezTo>
                    <a:pt x="48" y="83"/>
                    <a:pt x="43" y="88"/>
                    <a:pt x="36" y="88"/>
                  </a:cubicBezTo>
                  <a:moveTo>
                    <a:pt x="36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3" y="0"/>
                    <a:pt x="48" y="5"/>
                    <a:pt x="48" y="12"/>
                  </a:cubicBezTo>
                  <a:cubicBezTo>
                    <a:pt x="48" y="19"/>
                    <a:pt x="43" y="24"/>
                    <a:pt x="36" y="24"/>
                  </a:cubicBezTo>
                  <a:moveTo>
                    <a:pt x="84" y="152"/>
                  </a:moveTo>
                  <a:cubicBezTo>
                    <a:pt x="77" y="152"/>
                    <a:pt x="72" y="147"/>
                    <a:pt x="72" y="140"/>
                  </a:cubicBezTo>
                  <a:cubicBezTo>
                    <a:pt x="72" y="133"/>
                    <a:pt x="77" y="128"/>
                    <a:pt x="84" y="128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lnTo>
                    <a:pt x="84" y="1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736484" y="2413837"/>
              <a:ext cx="74418" cy="74702"/>
            </a:xfrm>
            <a:custGeom>
              <a:rect b="b" l="l" r="r" t="t"/>
              <a:pathLst>
                <a:path extrusionOk="0" h="256" w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76" y="112"/>
                  </a:moveTo>
                  <a:cubicBezTo>
                    <a:pt x="79" y="112"/>
                    <a:pt x="82" y="113"/>
                    <a:pt x="84" y="116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70" y="85"/>
                    <a:pt x="173" y="84"/>
                    <a:pt x="176" y="84"/>
                  </a:cubicBezTo>
                  <a:cubicBezTo>
                    <a:pt x="183" y="84"/>
                    <a:pt x="188" y="89"/>
                    <a:pt x="188" y="96"/>
                  </a:cubicBezTo>
                  <a:cubicBezTo>
                    <a:pt x="188" y="99"/>
                    <a:pt x="187" y="102"/>
                    <a:pt x="184" y="104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18" y="171"/>
                    <a:pt x="115" y="172"/>
                    <a:pt x="112" y="172"/>
                  </a:cubicBezTo>
                  <a:cubicBezTo>
                    <a:pt x="109" y="172"/>
                    <a:pt x="106" y="171"/>
                    <a:pt x="104" y="168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5" y="130"/>
                    <a:pt x="64" y="127"/>
                    <a:pt x="64" y="124"/>
                  </a:cubicBezTo>
                  <a:cubicBezTo>
                    <a:pt x="64" y="117"/>
                    <a:pt x="69" y="112"/>
                    <a:pt x="76" y="112"/>
                  </a:cubicBezTo>
                  <a:moveTo>
                    <a:pt x="184" y="172"/>
                  </a:moveTo>
                  <a:cubicBezTo>
                    <a:pt x="184" y="172"/>
                    <a:pt x="184" y="172"/>
                    <a:pt x="184" y="172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84" y="172"/>
                    <a:pt x="184" y="172"/>
                    <a:pt x="184" y="172"/>
                  </a:cubicBezTo>
                  <a:moveTo>
                    <a:pt x="184" y="84"/>
                  </a:moveTo>
                  <a:cubicBezTo>
                    <a:pt x="184" y="84"/>
                    <a:pt x="184" y="84"/>
                    <a:pt x="184" y="84"/>
                  </a:cubicBezTo>
                  <a:cubicBezTo>
                    <a:pt x="184" y="84"/>
                    <a:pt x="184" y="84"/>
                    <a:pt x="18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6737096" y="2522873"/>
              <a:ext cx="75182" cy="75474"/>
            </a:xfrm>
            <a:custGeom>
              <a:rect b="b" l="l" r="r" t="t"/>
              <a:pathLst>
                <a:path extrusionOk="0" h="256" w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6737096" y="2632415"/>
              <a:ext cx="75182" cy="75474"/>
            </a:xfrm>
            <a:custGeom>
              <a:rect b="b" l="l" r="r" t="t"/>
              <a:pathLst>
                <a:path extrusionOk="0" h="256" w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9" name="Google Shape;1439;p22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0" name="Google Shape;1440;p22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3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446" name="Google Shape;1446;p23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447" name="Google Shape;14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8" name="Google Shape;1448;p23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449" name="Google Shape;1449;p23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0" name="Google Shape;1460;p23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461" name="Google Shape;1461;p23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462" name="Google Shape;1462;p23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23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464" name="Google Shape;1464;p23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465" name="Google Shape;1465;p23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3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467" name="Google Shape;1467;p23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468" name="Google Shape;1468;p23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69" name="Google Shape;1469;p23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70" name="Google Shape;1470;p23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1" name="Google Shape;1471;p23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2" name="Google Shape;1472;p23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73" name="Google Shape;1473;p23"/>
          <p:cNvGrpSpPr/>
          <p:nvPr/>
        </p:nvGrpSpPr>
        <p:grpSpPr>
          <a:xfrm>
            <a:off x="3907904" y="2315802"/>
            <a:ext cx="1382664" cy="145836"/>
            <a:chOff x="525652" y="2043620"/>
            <a:chExt cx="3281939" cy="268070"/>
          </a:xfrm>
        </p:grpSpPr>
        <p:grpSp>
          <p:nvGrpSpPr>
            <p:cNvPr id="1474" name="Google Shape;1474;p23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75" name="Google Shape;1475;p23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3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3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8" name="Google Shape;1478;p23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3"/>
          <p:cNvGrpSpPr/>
          <p:nvPr/>
        </p:nvGrpSpPr>
        <p:grpSpPr>
          <a:xfrm>
            <a:off x="3910896" y="2513420"/>
            <a:ext cx="1382664" cy="145836"/>
            <a:chOff x="525652" y="2043620"/>
            <a:chExt cx="3281939" cy="268070"/>
          </a:xfrm>
        </p:grpSpPr>
        <p:grpSp>
          <p:nvGrpSpPr>
            <p:cNvPr id="1480" name="Google Shape;1480;p23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81" name="Google Shape;1481;p23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3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3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4" name="Google Shape;1484;p23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5" name="Google Shape;1485;p23"/>
          <p:cNvGrpSpPr/>
          <p:nvPr/>
        </p:nvGrpSpPr>
        <p:grpSpPr>
          <a:xfrm>
            <a:off x="3910888" y="2711002"/>
            <a:ext cx="1382664" cy="145836"/>
            <a:chOff x="525652" y="2043620"/>
            <a:chExt cx="3281939" cy="268070"/>
          </a:xfrm>
        </p:grpSpPr>
        <p:grpSp>
          <p:nvGrpSpPr>
            <p:cNvPr id="1486" name="Google Shape;1486;p23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87" name="Google Shape;1487;p23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3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3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0" name="Google Shape;1490;p23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3"/>
          <p:cNvGrpSpPr/>
          <p:nvPr/>
        </p:nvGrpSpPr>
        <p:grpSpPr>
          <a:xfrm>
            <a:off x="3906078" y="2911899"/>
            <a:ext cx="1382664" cy="145836"/>
            <a:chOff x="525652" y="2043620"/>
            <a:chExt cx="3281939" cy="268070"/>
          </a:xfrm>
        </p:grpSpPr>
        <p:grpSp>
          <p:nvGrpSpPr>
            <p:cNvPr id="1492" name="Google Shape;1492;p23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93" name="Google Shape;1493;p23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3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3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6" name="Google Shape;1496;p23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7" name="Google Shape;1497;p23"/>
          <p:cNvGrpSpPr/>
          <p:nvPr/>
        </p:nvGrpSpPr>
        <p:grpSpPr>
          <a:xfrm>
            <a:off x="3910097" y="3112313"/>
            <a:ext cx="1382664" cy="145836"/>
            <a:chOff x="525652" y="2043620"/>
            <a:chExt cx="3281939" cy="268070"/>
          </a:xfrm>
        </p:grpSpPr>
        <p:grpSp>
          <p:nvGrpSpPr>
            <p:cNvPr id="1498" name="Google Shape;1498;p23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499" name="Google Shape;1499;p23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3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3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2" name="Google Shape;1502;p23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23"/>
          <p:cNvGrpSpPr/>
          <p:nvPr/>
        </p:nvGrpSpPr>
        <p:grpSpPr>
          <a:xfrm>
            <a:off x="3906088" y="3312963"/>
            <a:ext cx="1385127" cy="132191"/>
            <a:chOff x="525652" y="2043620"/>
            <a:chExt cx="3281939" cy="242991"/>
          </a:xfrm>
        </p:grpSpPr>
        <p:grpSp>
          <p:nvGrpSpPr>
            <p:cNvPr id="1504" name="Google Shape;1504;p23"/>
            <p:cNvGrpSpPr/>
            <p:nvPr/>
          </p:nvGrpSpPr>
          <p:grpSpPr>
            <a:xfrm>
              <a:off x="525652" y="2043620"/>
              <a:ext cx="3057066" cy="242991"/>
              <a:chOff x="525652" y="2043620"/>
              <a:chExt cx="3057066" cy="242991"/>
            </a:xfrm>
          </p:grpSpPr>
          <p:sp>
            <p:nvSpPr>
              <p:cNvPr id="1505" name="Google Shape;1505;p23"/>
              <p:cNvSpPr/>
              <p:nvPr/>
            </p:nvSpPr>
            <p:spPr>
              <a:xfrm>
                <a:off x="628328" y="2043620"/>
                <a:ext cx="2954390" cy="205944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3"/>
              <p:cNvSpPr txBox="1"/>
              <p:nvPr/>
            </p:nvSpPr>
            <p:spPr>
              <a:xfrm>
                <a:off x="525652" y="2066259"/>
                <a:ext cx="990674" cy="218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3"/>
              <p:cNvSpPr txBox="1"/>
              <p:nvPr/>
            </p:nvSpPr>
            <p:spPr>
              <a:xfrm>
                <a:off x="1348950" y="2067728"/>
                <a:ext cx="1109670" cy="218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8" name="Google Shape;1508;p23"/>
            <p:cNvSpPr txBox="1"/>
            <p:nvPr/>
          </p:nvSpPr>
          <p:spPr>
            <a:xfrm>
              <a:off x="2176688" y="2066665"/>
              <a:ext cx="1630903" cy="218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屏幕剪辑" id="1509" name="Google Shape;150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0" name="Google Shape;1510;p23"/>
          <p:cNvGrpSpPr/>
          <p:nvPr/>
        </p:nvGrpSpPr>
        <p:grpSpPr>
          <a:xfrm>
            <a:off x="3891394" y="1677776"/>
            <a:ext cx="1126580" cy="590913"/>
            <a:chOff x="4518413" y="2386162"/>
            <a:chExt cx="1602247" cy="840410"/>
          </a:xfrm>
        </p:grpSpPr>
        <p:sp>
          <p:nvSpPr>
            <p:cNvPr id="1511" name="Google Shape;1511;p23"/>
            <p:cNvSpPr txBox="1"/>
            <p:nvPr/>
          </p:nvSpPr>
          <p:spPr>
            <a:xfrm>
              <a:off x="4518413" y="2386162"/>
              <a:ext cx="471750" cy="184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3"/>
            <p:cNvSpPr txBox="1"/>
            <p:nvPr/>
          </p:nvSpPr>
          <p:spPr>
            <a:xfrm>
              <a:off x="5253867" y="2386765"/>
              <a:ext cx="479046" cy="184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3" name="Google Shape;1513;p23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514" name="Google Shape;1514;p23">
                <a:hlinkClick action="ppaction://hlinksldjump" r:id="rId6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3">
                <a:hlinkClick action="ppaction://hlinksldjump" r:id="rId7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3">
                <a:hlinkClick action="ppaction://hlinksldjump" r:id="rId8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7" name="Google Shape;1517;p23"/>
            <p:cNvGrpSpPr/>
            <p:nvPr/>
          </p:nvGrpSpPr>
          <p:grpSpPr>
            <a:xfrm>
              <a:off x="5657589" y="2401043"/>
              <a:ext cx="463071" cy="825529"/>
              <a:chOff x="5659970" y="2401043"/>
              <a:chExt cx="463071" cy="825529"/>
            </a:xfrm>
          </p:grpSpPr>
          <p:grpSp>
            <p:nvGrpSpPr>
              <p:cNvPr id="1518" name="Google Shape;1518;p23"/>
              <p:cNvGrpSpPr/>
              <p:nvPr/>
            </p:nvGrpSpPr>
            <p:grpSpPr>
              <a:xfrm>
                <a:off x="5659970" y="2401043"/>
                <a:ext cx="463071" cy="825529"/>
                <a:chOff x="6516369" y="2401021"/>
                <a:chExt cx="463071" cy="825529"/>
              </a:xfrm>
            </p:grpSpPr>
            <p:grpSp>
              <p:nvGrpSpPr>
                <p:cNvPr id="1519" name="Google Shape;1519;p23"/>
                <p:cNvGrpSpPr/>
                <p:nvPr/>
              </p:nvGrpSpPr>
              <p:grpSpPr>
                <a:xfrm>
                  <a:off x="6516369" y="2401021"/>
                  <a:ext cx="463071" cy="825529"/>
                  <a:chOff x="5283032" y="284532"/>
                  <a:chExt cx="658592" cy="1174085"/>
                </a:xfrm>
              </p:grpSpPr>
              <p:grpSp>
                <p:nvGrpSpPr>
                  <p:cNvPr id="1520" name="Google Shape;1520;p23"/>
                  <p:cNvGrpSpPr/>
                  <p:nvPr/>
                </p:nvGrpSpPr>
                <p:grpSpPr>
                  <a:xfrm>
                    <a:off x="5283032" y="284532"/>
                    <a:ext cx="578348" cy="1157215"/>
                    <a:chOff x="1673306" y="1650042"/>
                    <a:chExt cx="578348" cy="1157215"/>
                  </a:xfrm>
                </p:grpSpPr>
                <p:sp>
                  <p:nvSpPr>
                    <p:cNvPr id="1521" name="Google Shape;1521;p23"/>
                    <p:cNvSpPr/>
                    <p:nvPr/>
                  </p:nvSpPr>
                  <p:spPr>
                    <a:xfrm>
                      <a:off x="1673306" y="1673874"/>
                      <a:ext cx="534849" cy="1133383"/>
                    </a:xfrm>
                    <a:prstGeom prst="roundRect">
                      <a:avLst>
                        <a:gd fmla="val 18880" name="adj"/>
                      </a:avLst>
                    </a:prstGeom>
                    <a:noFill/>
                    <a:ln cap="flat" cmpd="sng" w="12700">
                      <a:solidFill>
                        <a:srgbClr val="981E32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2125" lIns="64275" spcFirstLastPara="1" rIns="64275" wrap="square" tIns="3212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66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22" name="Google Shape;1522;p23">
                      <a:hlinkClick action="ppaction://hlinksldjump" r:id="rId9"/>
                    </p:cNvPr>
                    <p:cNvSpPr txBox="1"/>
                    <p:nvPr/>
                  </p:nvSpPr>
                  <p:spPr>
                    <a:xfrm>
                      <a:off x="1841388" y="1650042"/>
                      <a:ext cx="410266" cy="2408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32125" lIns="64275" spcFirstLastPara="1" rIns="64275" wrap="square" tIns="32125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2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 sz="352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523" name="Google Shape;1523;p23"/>
                  <p:cNvSpPr txBox="1"/>
                  <p:nvPr/>
                </p:nvSpPr>
                <p:spPr>
                  <a:xfrm>
                    <a:off x="5379318" y="490703"/>
                    <a:ext cx="536122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Pending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4" name="Google Shape;1524;p23"/>
                  <p:cNvSpPr txBox="1"/>
                  <p:nvPr/>
                </p:nvSpPr>
                <p:spPr>
                  <a:xfrm>
                    <a:off x="5360670" y="643687"/>
                    <a:ext cx="580954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Approved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5" name="Google Shape;1525;p23"/>
                  <p:cNvSpPr txBox="1"/>
                  <p:nvPr/>
                </p:nvSpPr>
                <p:spPr>
                  <a:xfrm>
                    <a:off x="5381759" y="793400"/>
                    <a:ext cx="533681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Refused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6" name="Google Shape;1526;p23"/>
                  <p:cNvSpPr txBox="1"/>
                  <p:nvPr/>
                </p:nvSpPr>
                <p:spPr>
                  <a:xfrm>
                    <a:off x="5349612" y="940152"/>
                    <a:ext cx="592012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Cancelled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7" name="Google Shape;1527;p23"/>
                  <p:cNvSpPr txBox="1"/>
                  <p:nvPr/>
                </p:nvSpPr>
                <p:spPr>
                  <a:xfrm>
                    <a:off x="5395499" y="1092424"/>
                    <a:ext cx="509283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Expired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8" name="Google Shape;1528;p23"/>
                  <p:cNvSpPr txBox="1"/>
                  <p:nvPr/>
                </p:nvSpPr>
                <p:spPr>
                  <a:xfrm>
                    <a:off x="5467298" y="1239939"/>
                    <a:ext cx="388591" cy="218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2125" lIns="64275" spcFirstLastPara="1" rIns="64275" wrap="square" tIns="32125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81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All</a:t>
                    </a:r>
                    <a:endParaRPr sz="281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29" name="Google Shape;1529;p23"/>
                <p:cNvSpPr/>
                <p:nvPr/>
              </p:nvSpPr>
              <p:spPr>
                <a:xfrm>
                  <a:off x="6565470" y="3117068"/>
                  <a:ext cx="74418" cy="74702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  <a:moveTo>
                        <a:pt x="76" y="112"/>
                      </a:moveTo>
                      <a:cubicBezTo>
                        <a:pt x="79" y="112"/>
                        <a:pt x="82" y="113"/>
                        <a:pt x="84" y="116"/>
                      </a:cubicBezTo>
                      <a:cubicBezTo>
                        <a:pt x="112" y="143"/>
                        <a:pt x="112" y="143"/>
                        <a:pt x="112" y="143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cubicBezTo>
                        <a:pt x="170" y="85"/>
                        <a:pt x="173" y="84"/>
                        <a:pt x="176" y="84"/>
                      </a:cubicBezTo>
                      <a:cubicBezTo>
                        <a:pt x="183" y="84"/>
                        <a:pt x="188" y="89"/>
                        <a:pt x="188" y="96"/>
                      </a:cubicBezTo>
                      <a:cubicBezTo>
                        <a:pt x="188" y="99"/>
                        <a:pt x="187" y="102"/>
                        <a:pt x="184" y="104"/>
                      </a:cubicBezTo>
                      <a:cubicBezTo>
                        <a:pt x="120" y="168"/>
                        <a:pt x="120" y="168"/>
                        <a:pt x="120" y="168"/>
                      </a:cubicBezTo>
                      <a:cubicBezTo>
                        <a:pt x="118" y="171"/>
                        <a:pt x="115" y="172"/>
                        <a:pt x="112" y="172"/>
                      </a:cubicBezTo>
                      <a:cubicBezTo>
                        <a:pt x="109" y="172"/>
                        <a:pt x="106" y="171"/>
                        <a:pt x="104" y="168"/>
                      </a:cubicBezTo>
                      <a:cubicBezTo>
                        <a:pt x="68" y="132"/>
                        <a:pt x="68" y="132"/>
                        <a:pt x="68" y="132"/>
                      </a:cubicBezTo>
                      <a:cubicBezTo>
                        <a:pt x="65" y="130"/>
                        <a:pt x="64" y="127"/>
                        <a:pt x="64" y="124"/>
                      </a:cubicBezTo>
                      <a:cubicBezTo>
                        <a:pt x="64" y="117"/>
                        <a:pt x="69" y="112"/>
                        <a:pt x="76" y="112"/>
                      </a:cubicBezTo>
                      <a:moveTo>
                        <a:pt x="184" y="172"/>
                      </a:moveTo>
                      <a:cubicBezTo>
                        <a:pt x="184" y="172"/>
                        <a:pt x="184" y="172"/>
                        <a:pt x="184" y="172"/>
                      </a:cubicBezTo>
                      <a:cubicBezTo>
                        <a:pt x="184" y="172"/>
                        <a:pt x="184" y="172"/>
                        <a:pt x="184" y="172"/>
                      </a:cubicBezTo>
                      <a:cubicBezTo>
                        <a:pt x="184" y="172"/>
                        <a:pt x="184" y="172"/>
                        <a:pt x="184" y="172"/>
                      </a:cubicBezTo>
                      <a:moveTo>
                        <a:pt x="184" y="84"/>
                      </a:moveTo>
                      <a:cubicBezTo>
                        <a:pt x="184" y="84"/>
                        <a:pt x="184" y="84"/>
                        <a:pt x="184" y="84"/>
                      </a:cubicBezTo>
                      <a:cubicBezTo>
                        <a:pt x="184" y="84"/>
                        <a:pt x="184" y="84"/>
                        <a:pt x="184" y="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23"/>
                <p:cNvSpPr/>
                <p:nvPr/>
              </p:nvSpPr>
              <p:spPr>
                <a:xfrm>
                  <a:off x="6565334" y="2692968"/>
                  <a:ext cx="75182" cy="75474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23"/>
                <p:cNvSpPr/>
                <p:nvPr/>
              </p:nvSpPr>
              <p:spPr>
                <a:xfrm>
                  <a:off x="6564815" y="2583138"/>
                  <a:ext cx="75182" cy="75474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23"/>
                <p:cNvSpPr/>
                <p:nvPr/>
              </p:nvSpPr>
              <p:spPr>
                <a:xfrm>
                  <a:off x="6565334" y="2800127"/>
                  <a:ext cx="75182" cy="75474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23"/>
                <p:cNvSpPr/>
                <p:nvPr/>
              </p:nvSpPr>
              <p:spPr>
                <a:xfrm>
                  <a:off x="6565334" y="2904904"/>
                  <a:ext cx="75182" cy="75474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23"/>
                <p:cNvSpPr/>
                <p:nvPr/>
              </p:nvSpPr>
              <p:spPr>
                <a:xfrm>
                  <a:off x="6565333" y="3009677"/>
                  <a:ext cx="75182" cy="75474"/>
                </a:xfrm>
                <a:custGeom>
                  <a:rect b="b" l="l" r="r" t="t"/>
                  <a:pathLst>
                    <a:path extrusionOk="0" h="256" w="256">
                      <a:moveTo>
                        <a:pt x="244" y="256"/>
                      </a:moveTo>
                      <a:cubicBezTo>
                        <a:pt x="12" y="256"/>
                        <a:pt x="12" y="256"/>
                        <a:pt x="12" y="256"/>
                      </a:cubicBezTo>
                      <a:cubicBezTo>
                        <a:pt x="5" y="256"/>
                        <a:pt x="0" y="251"/>
                        <a:pt x="0" y="244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51" y="0"/>
                        <a:pt x="256" y="5"/>
                        <a:pt x="256" y="12"/>
                      </a:cubicBezTo>
                      <a:cubicBezTo>
                        <a:pt x="256" y="244"/>
                        <a:pt x="256" y="244"/>
                        <a:pt x="256" y="244"/>
                      </a:cubicBezTo>
                      <a:cubicBezTo>
                        <a:pt x="256" y="251"/>
                        <a:pt x="251" y="256"/>
                        <a:pt x="244" y="256"/>
                      </a:cubicBezTo>
                      <a:moveTo>
                        <a:pt x="232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32"/>
                        <a:pt x="24" y="232"/>
                        <a:pt x="24" y="232"/>
                      </a:cubicBezTo>
                      <a:cubicBezTo>
                        <a:pt x="232" y="232"/>
                        <a:pt x="232" y="232"/>
                        <a:pt x="232" y="232"/>
                      </a:cubicBezTo>
                      <a:lnTo>
                        <a:pt x="232" y="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5" name="Google Shape;1535;p23">
                <a:hlinkClick action="ppaction://hlinksldjump" r:id="rId10"/>
              </p:cNvPr>
              <p:cNvSpPr/>
              <p:nvPr/>
            </p:nvSpPr>
            <p:spPr>
              <a:xfrm rot="-5400000">
                <a:off x="5705189" y="2435473"/>
                <a:ext cx="84451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6" name="Google Shape;1536;p23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7" name="Google Shape;1537;p23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543" name="Google Shape;1543;p24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544" name="Google Shape;15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5" name="Google Shape;1545;p24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546" name="Google Shape;1546;p24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547" name="Google Shape;1547;p24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7" name="Google Shape;1557;p24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558" name="Google Shape;1558;p24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559" name="Google Shape;1559;p24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561" name="Google Shape;1561;p24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562" name="Google Shape;1562;p24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564" name="Google Shape;1564;p24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565" name="Google Shape;1565;p24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66" name="Google Shape;1566;p24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67" name="Google Shape;1567;p24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8" name="Google Shape;1568;p24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9" name="Google Shape;1569;p24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0" name="Google Shape;1570;p24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571" name="Google Shape;1571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572" name="Google Shape;1572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24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5" name="Google Shape;1575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6" name="Google Shape;1576;p24"/>
          <p:cNvGrpSpPr/>
          <p:nvPr/>
        </p:nvGrpSpPr>
        <p:grpSpPr>
          <a:xfrm>
            <a:off x="3910896" y="2098189"/>
            <a:ext cx="1382664" cy="145836"/>
            <a:chOff x="525652" y="2043620"/>
            <a:chExt cx="3281939" cy="268070"/>
          </a:xfrm>
        </p:grpSpPr>
        <p:grpSp>
          <p:nvGrpSpPr>
            <p:cNvPr id="1577" name="Google Shape;1577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578" name="Google Shape;1578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24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1" name="Google Shape;1581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>
            <a:off x="3906078" y="2652938"/>
            <a:ext cx="1382664" cy="145836"/>
            <a:chOff x="525652" y="2043620"/>
            <a:chExt cx="3281939" cy="268070"/>
          </a:xfrm>
        </p:grpSpPr>
        <p:grpSp>
          <p:nvGrpSpPr>
            <p:cNvPr id="1583" name="Google Shape;1583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584" name="Google Shape;1584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24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7" name="Google Shape;1587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588;p24"/>
          <p:cNvGrpSpPr/>
          <p:nvPr/>
        </p:nvGrpSpPr>
        <p:grpSpPr>
          <a:xfrm>
            <a:off x="3910097" y="2853352"/>
            <a:ext cx="1382664" cy="145836"/>
            <a:chOff x="525652" y="2043620"/>
            <a:chExt cx="3281939" cy="268070"/>
          </a:xfrm>
        </p:grpSpPr>
        <p:grpSp>
          <p:nvGrpSpPr>
            <p:cNvPr id="1589" name="Google Shape;1589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590" name="Google Shape;1590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4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3" name="Google Shape;1593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24"/>
          <p:cNvGrpSpPr/>
          <p:nvPr/>
        </p:nvGrpSpPr>
        <p:grpSpPr>
          <a:xfrm>
            <a:off x="3908542" y="3054003"/>
            <a:ext cx="1382664" cy="145836"/>
            <a:chOff x="525652" y="2043620"/>
            <a:chExt cx="3281939" cy="268070"/>
          </a:xfrm>
        </p:grpSpPr>
        <p:grpSp>
          <p:nvGrpSpPr>
            <p:cNvPr id="1595" name="Google Shape;1595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596" name="Google Shape;1596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4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9" name="Google Shape;1599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3905853" y="3256730"/>
            <a:ext cx="1382664" cy="145836"/>
            <a:chOff x="525652" y="2043620"/>
            <a:chExt cx="3281939" cy="268070"/>
          </a:xfrm>
        </p:grpSpPr>
        <p:grpSp>
          <p:nvGrpSpPr>
            <p:cNvPr id="1601" name="Google Shape;1601;p24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02" name="Google Shape;1602;p24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4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4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5" name="Google Shape;1605;p24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607" name="Google Shape;1607;p24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4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9" name="Google Shape;1609;p24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610" name="Google Shape;1610;p24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24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4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3" name="Google Shape;1613;p24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614" name="Google Shape;1614;p24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24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4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617" name="Google Shape;1617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24">
            <a:hlinkClick action="ppaction://hlinksldjump" r:id="rId11"/>
          </p:cNvPr>
          <p:cNvSpPr/>
          <p:nvPr/>
        </p:nvSpPr>
        <p:spPr>
          <a:xfrm>
            <a:off x="3954155" y="2098152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9" name="Google Shape;1619;p24"/>
          <p:cNvGrpSpPr/>
          <p:nvPr/>
        </p:nvGrpSpPr>
        <p:grpSpPr>
          <a:xfrm>
            <a:off x="3910328" y="2296371"/>
            <a:ext cx="1448905" cy="307611"/>
            <a:chOff x="5876822" y="3509794"/>
            <a:chExt cx="2060665" cy="437491"/>
          </a:xfrm>
        </p:grpSpPr>
        <p:grpSp>
          <p:nvGrpSpPr>
            <p:cNvPr id="1620" name="Google Shape;1620;p24"/>
            <p:cNvGrpSpPr/>
            <p:nvPr/>
          </p:nvGrpSpPr>
          <p:grpSpPr>
            <a:xfrm>
              <a:off x="5876822" y="3509794"/>
              <a:ext cx="2060665" cy="437491"/>
              <a:chOff x="4049055" y="1781892"/>
              <a:chExt cx="2930723" cy="622209"/>
            </a:xfrm>
          </p:grpSpPr>
          <p:grpSp>
            <p:nvGrpSpPr>
              <p:cNvPr id="1621" name="Google Shape;1621;p24"/>
              <p:cNvGrpSpPr/>
              <p:nvPr/>
            </p:nvGrpSpPr>
            <p:grpSpPr>
              <a:xfrm>
                <a:off x="4049055" y="1781892"/>
                <a:ext cx="2930723" cy="622209"/>
                <a:chOff x="4574707" y="3934354"/>
                <a:chExt cx="2930723" cy="622209"/>
              </a:xfrm>
            </p:grpSpPr>
            <p:sp>
              <p:nvSpPr>
                <p:cNvPr id="1622" name="Google Shape;1622;p24"/>
                <p:cNvSpPr/>
                <p:nvPr/>
              </p:nvSpPr>
              <p:spPr>
                <a:xfrm>
                  <a:off x="4658653" y="3934354"/>
                  <a:ext cx="2519492" cy="622209"/>
                </a:xfrm>
                <a:prstGeom prst="roundRect">
                  <a:avLst>
                    <a:gd fmla="val 7043" name="adj"/>
                  </a:avLst>
                </a:prstGeom>
                <a:noFill/>
                <a:ln cap="flat" cmpd="sng" w="12700">
                  <a:solidFill>
                    <a:srgbClr val="981E3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24"/>
                <p:cNvSpPr txBox="1"/>
                <p:nvPr/>
              </p:nvSpPr>
              <p:spPr>
                <a:xfrm>
                  <a:off x="4574707" y="3959733"/>
                  <a:ext cx="1072537" cy="24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Name: 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Activity 3</a:t>
                  </a:r>
                  <a:endParaRPr sz="296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4" name="Google Shape;1624;p24"/>
                <p:cNvSpPr txBox="1"/>
                <p:nvPr/>
              </p:nvSpPr>
              <p:spPr>
                <a:xfrm>
                  <a:off x="5272673" y="3961644"/>
                  <a:ext cx="1079778" cy="328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Status: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1" lang="en-US" sz="281">
                      <a:solidFill>
                        <a:srgbClr val="00B05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Approved</a:t>
                  </a:r>
                  <a:endParaRPr b="1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5" name="Google Shape;1625;p24"/>
                <p:cNvSpPr txBox="1"/>
                <p:nvPr/>
              </p:nvSpPr>
              <p:spPr>
                <a:xfrm>
                  <a:off x="5981122" y="3956574"/>
                  <a:ext cx="1524308" cy="24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Date Submitted: 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12/21/2020</a:t>
                  </a:r>
                  <a:endParaRPr sz="296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6" name="Google Shape;1626;p24"/>
              <p:cNvSpPr txBox="1"/>
              <p:nvPr/>
            </p:nvSpPr>
            <p:spPr>
              <a:xfrm>
                <a:off x="4198352" y="2149693"/>
                <a:ext cx="675003" cy="182400"/>
              </a:xfrm>
              <a:prstGeom prst="rect">
                <a:avLst/>
              </a:prstGeom>
              <a:solidFill>
                <a:srgbClr val="981E32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Post</a:t>
                </a:r>
                <a:endParaRPr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7" name="Google Shape;1627;p24"/>
            <p:cNvSpPr txBox="1"/>
            <p:nvPr/>
          </p:nvSpPr>
          <p:spPr>
            <a:xfrm>
              <a:off x="6561376" y="3768404"/>
              <a:ext cx="474612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Withdraw</a:t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8" name="Google Shape;1628;p24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9" name="Google Shape;1629;p24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0" name="Google Shape;1630;p24">
            <a:hlinkClick action="ppaction://hlinksldjump" r:id="rId12"/>
          </p:cNvPr>
          <p:cNvSpPr/>
          <p:nvPr/>
        </p:nvSpPr>
        <p:spPr>
          <a:xfrm>
            <a:off x="3954155" y="2294264"/>
            <a:ext cx="1244669" cy="309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5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636" name="Google Shape;1636;p25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637" name="Google Shape;16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8" name="Google Shape;1638;p25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639" name="Google Shape;1639;p25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640" name="Google Shape;1640;p25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0" name="Google Shape;1650;p25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51" name="Google Shape;1651;p25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652" name="Google Shape;1652;p25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5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54" name="Google Shape;1654;p25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655" name="Google Shape;1655;p25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5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57" name="Google Shape;1657;p25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658" name="Google Shape;1658;p25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59" name="Google Shape;1659;p25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0" name="Google Shape;1660;p25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1" name="Google Shape;1661;p25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2" name="Google Shape;1662;p25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3" name="Google Shape;1663;p25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664" name="Google Shape;1664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65" name="Google Shape;1665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25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9" name="Google Shape;1669;p25"/>
          <p:cNvGrpSpPr/>
          <p:nvPr/>
        </p:nvGrpSpPr>
        <p:grpSpPr>
          <a:xfrm>
            <a:off x="3910888" y="2456510"/>
            <a:ext cx="1382664" cy="145836"/>
            <a:chOff x="525652" y="2043620"/>
            <a:chExt cx="3281939" cy="268070"/>
          </a:xfrm>
        </p:grpSpPr>
        <p:grpSp>
          <p:nvGrpSpPr>
            <p:cNvPr id="1670" name="Google Shape;1670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71" name="Google Shape;1671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25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4" name="Google Shape;1674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5" name="Google Shape;1675;p25"/>
          <p:cNvGrpSpPr/>
          <p:nvPr/>
        </p:nvGrpSpPr>
        <p:grpSpPr>
          <a:xfrm>
            <a:off x="3906078" y="2657406"/>
            <a:ext cx="1382664" cy="145836"/>
            <a:chOff x="525652" y="2043620"/>
            <a:chExt cx="3281939" cy="268070"/>
          </a:xfrm>
        </p:grpSpPr>
        <p:grpSp>
          <p:nvGrpSpPr>
            <p:cNvPr id="1676" name="Google Shape;1676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77" name="Google Shape;1677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5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0" name="Google Shape;1680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1" name="Google Shape;1681;p25"/>
          <p:cNvGrpSpPr/>
          <p:nvPr/>
        </p:nvGrpSpPr>
        <p:grpSpPr>
          <a:xfrm>
            <a:off x="3910097" y="2857821"/>
            <a:ext cx="1382664" cy="145836"/>
            <a:chOff x="525652" y="2043620"/>
            <a:chExt cx="3281939" cy="268070"/>
          </a:xfrm>
        </p:grpSpPr>
        <p:grpSp>
          <p:nvGrpSpPr>
            <p:cNvPr id="1682" name="Google Shape;1682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83" name="Google Shape;1683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5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6" name="Google Shape;1686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7" name="Google Shape;1687;p25"/>
          <p:cNvGrpSpPr/>
          <p:nvPr/>
        </p:nvGrpSpPr>
        <p:grpSpPr>
          <a:xfrm>
            <a:off x="3908542" y="3058470"/>
            <a:ext cx="1382664" cy="145836"/>
            <a:chOff x="525652" y="2043620"/>
            <a:chExt cx="3281939" cy="268070"/>
          </a:xfrm>
        </p:grpSpPr>
        <p:grpSp>
          <p:nvGrpSpPr>
            <p:cNvPr id="1688" name="Google Shape;1688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89" name="Google Shape;1689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5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3" name="Google Shape;1693;p25"/>
          <p:cNvGrpSpPr/>
          <p:nvPr/>
        </p:nvGrpSpPr>
        <p:grpSpPr>
          <a:xfrm>
            <a:off x="3905853" y="3261197"/>
            <a:ext cx="1382664" cy="145836"/>
            <a:chOff x="525652" y="2043620"/>
            <a:chExt cx="3281939" cy="268070"/>
          </a:xfrm>
        </p:grpSpPr>
        <p:grpSp>
          <p:nvGrpSpPr>
            <p:cNvPr id="1694" name="Google Shape;1694;p25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695" name="Google Shape;1695;p25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25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5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8" name="Google Shape;1698;p25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" name="Google Shape;1699;p25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700" name="Google Shape;1700;p25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5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2" name="Google Shape;1702;p25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703" name="Google Shape;1703;p25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25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25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25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707" name="Google Shape;1707;p25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5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5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710" name="Google Shape;1710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1" name="Google Shape;1711;p25"/>
          <p:cNvGrpSpPr/>
          <p:nvPr/>
        </p:nvGrpSpPr>
        <p:grpSpPr>
          <a:xfrm>
            <a:off x="3910897" y="2097970"/>
            <a:ext cx="1451138" cy="307611"/>
            <a:chOff x="4044539" y="1781892"/>
            <a:chExt cx="2935240" cy="622209"/>
          </a:xfrm>
        </p:grpSpPr>
        <p:grpSp>
          <p:nvGrpSpPr>
            <p:cNvPr id="1712" name="Google Shape;1712;p25"/>
            <p:cNvGrpSpPr/>
            <p:nvPr/>
          </p:nvGrpSpPr>
          <p:grpSpPr>
            <a:xfrm>
              <a:off x="4044539" y="1781892"/>
              <a:ext cx="2935240" cy="622209"/>
              <a:chOff x="4570191" y="3934354"/>
              <a:chExt cx="2935240" cy="622209"/>
            </a:xfrm>
          </p:grpSpPr>
          <p:sp>
            <p:nvSpPr>
              <p:cNvPr id="1713" name="Google Shape;1713;p25"/>
              <p:cNvSpPr/>
              <p:nvPr/>
            </p:nvSpPr>
            <p:spPr>
              <a:xfrm>
                <a:off x="4658653" y="3934354"/>
                <a:ext cx="2519492" cy="622209"/>
              </a:xfrm>
              <a:prstGeom prst="roundRect">
                <a:avLst>
                  <a:gd fmla="val 7043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5"/>
              <p:cNvSpPr txBox="1"/>
              <p:nvPr/>
            </p:nvSpPr>
            <p:spPr>
              <a:xfrm>
                <a:off x="4570191" y="3959733"/>
                <a:ext cx="1072537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5"/>
              <p:cNvSpPr txBox="1"/>
              <p:nvPr/>
            </p:nvSpPr>
            <p:spPr>
              <a:xfrm>
                <a:off x="5272674" y="3961644"/>
                <a:ext cx="1079778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25"/>
              <p:cNvSpPr txBox="1"/>
              <p:nvPr/>
            </p:nvSpPr>
            <p:spPr>
              <a:xfrm>
                <a:off x="5981120" y="3961088"/>
                <a:ext cx="1524311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Date Submitted: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03/21/2021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7" name="Google Shape;1717;p25">
              <a:hlinkClick action="ppaction://hlinksldjump" r:id="rId11"/>
            </p:cNvPr>
            <p:cNvSpPr txBox="1"/>
            <p:nvPr/>
          </p:nvSpPr>
          <p:spPr>
            <a:xfrm>
              <a:off x="4198352" y="2149693"/>
              <a:ext cx="675003" cy="18240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Withdraw</a:t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8" name="Google Shape;1718;p25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9" name="Google Shape;1719;p25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0" name="Google Shape;1720;p25">
            <a:hlinkClick action="ppaction://hlinksldjump" r:id="rId12"/>
          </p:cNvPr>
          <p:cNvSpPr/>
          <p:nvPr/>
        </p:nvSpPr>
        <p:spPr>
          <a:xfrm>
            <a:off x="3954155" y="2098163"/>
            <a:ext cx="1244669" cy="15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25">
            <a:hlinkClick action="ppaction://hlinksldjump" r:id="rId13"/>
          </p:cNvPr>
          <p:cNvSpPr/>
          <p:nvPr/>
        </p:nvSpPr>
        <p:spPr>
          <a:xfrm>
            <a:off x="3954155" y="2455397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6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727" name="Google Shape;1727;p26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728" name="Google Shape;17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9" name="Google Shape;1729;p26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730" name="Google Shape;1730;p26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731" name="Google Shape;1731;p26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1" name="Google Shape;1741;p26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742" name="Google Shape;1742;p26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743" name="Google Shape;1743;p26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6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745" name="Google Shape;1745;p26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746" name="Google Shape;1746;p26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6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748" name="Google Shape;1748;p26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749" name="Google Shape;1749;p26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50" name="Google Shape;1750;p26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51" name="Google Shape;1751;p26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2" name="Google Shape;1752;p26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3" name="Google Shape;1753;p26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54" name="Google Shape;1754;p26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755" name="Google Shape;1755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56" name="Google Shape;1756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6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9" name="Google Shape;1759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>
            <a:off x="3910896" y="2098189"/>
            <a:ext cx="1382664" cy="145836"/>
            <a:chOff x="525652" y="2043620"/>
            <a:chExt cx="3281939" cy="268070"/>
          </a:xfrm>
        </p:grpSpPr>
        <p:grpSp>
          <p:nvGrpSpPr>
            <p:cNvPr id="1761" name="Google Shape;1761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62" name="Google Shape;1762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26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5" name="Google Shape;1765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6" name="Google Shape;1766;p26"/>
          <p:cNvGrpSpPr/>
          <p:nvPr/>
        </p:nvGrpSpPr>
        <p:grpSpPr>
          <a:xfrm>
            <a:off x="3910888" y="2295771"/>
            <a:ext cx="1382664" cy="145836"/>
            <a:chOff x="525652" y="2043620"/>
            <a:chExt cx="3281939" cy="268070"/>
          </a:xfrm>
        </p:grpSpPr>
        <p:grpSp>
          <p:nvGrpSpPr>
            <p:cNvPr id="1767" name="Google Shape;1767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68" name="Google Shape;1768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6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1" name="Google Shape;1771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2" name="Google Shape;1772;p26"/>
          <p:cNvGrpSpPr/>
          <p:nvPr/>
        </p:nvGrpSpPr>
        <p:grpSpPr>
          <a:xfrm>
            <a:off x="3906078" y="2496668"/>
            <a:ext cx="1382664" cy="145836"/>
            <a:chOff x="525652" y="2043620"/>
            <a:chExt cx="3281939" cy="268070"/>
          </a:xfrm>
        </p:grpSpPr>
        <p:grpSp>
          <p:nvGrpSpPr>
            <p:cNvPr id="1773" name="Google Shape;1773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74" name="Google Shape;1774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26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7" name="Google Shape;1777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3910097" y="2697083"/>
            <a:ext cx="1382664" cy="145836"/>
            <a:chOff x="525652" y="2043620"/>
            <a:chExt cx="3281939" cy="268070"/>
          </a:xfrm>
        </p:grpSpPr>
        <p:grpSp>
          <p:nvGrpSpPr>
            <p:cNvPr id="1779" name="Google Shape;1779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80" name="Google Shape;1780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6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3" name="Google Shape;1783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4" name="Google Shape;1784;p26"/>
          <p:cNvGrpSpPr/>
          <p:nvPr/>
        </p:nvGrpSpPr>
        <p:grpSpPr>
          <a:xfrm>
            <a:off x="3908542" y="2897733"/>
            <a:ext cx="1382664" cy="145836"/>
            <a:chOff x="525652" y="2043620"/>
            <a:chExt cx="3281939" cy="268070"/>
          </a:xfrm>
        </p:grpSpPr>
        <p:grpSp>
          <p:nvGrpSpPr>
            <p:cNvPr id="1785" name="Google Shape;1785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86" name="Google Shape;1786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6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9" name="Google Shape;1789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26"/>
          <p:cNvGrpSpPr/>
          <p:nvPr/>
        </p:nvGrpSpPr>
        <p:grpSpPr>
          <a:xfrm>
            <a:off x="3905853" y="3100459"/>
            <a:ext cx="1382664" cy="145836"/>
            <a:chOff x="525652" y="2043620"/>
            <a:chExt cx="3281939" cy="268070"/>
          </a:xfrm>
        </p:grpSpPr>
        <p:grpSp>
          <p:nvGrpSpPr>
            <p:cNvPr id="1791" name="Google Shape;1791;p26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792" name="Google Shape;1792;p26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6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6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5" name="Google Shape;1795;p26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6" name="Google Shape;1796;p26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797" name="Google Shape;1797;p26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6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9" name="Google Shape;1799;p26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800" name="Google Shape;1800;p26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26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26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3" name="Google Shape;1803;p26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804" name="Google Shape;1804;p26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6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6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807" name="Google Shape;1807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8" name="Google Shape;1808;p26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9" name="Google Shape;1809;p26">
            <a:hlinkClick action="ppaction://hlinksldjump" r:id="rId11"/>
          </p:cNvPr>
          <p:cNvSpPr/>
          <p:nvPr/>
        </p:nvSpPr>
        <p:spPr>
          <a:xfrm>
            <a:off x="3954155" y="2098152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26">
            <a:hlinkClick action="ppaction://hlinksldjump" r:id="rId12"/>
          </p:cNvPr>
          <p:cNvSpPr/>
          <p:nvPr/>
        </p:nvSpPr>
        <p:spPr>
          <a:xfrm>
            <a:off x="3954155" y="2295733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26"/>
          <p:cNvSpPr/>
          <p:nvPr/>
        </p:nvSpPr>
        <p:spPr>
          <a:xfrm>
            <a:off x="3884164" y="1183635"/>
            <a:ext cx="1380431" cy="2766260"/>
          </a:xfrm>
          <a:prstGeom prst="rect">
            <a:avLst/>
          </a:prstGeom>
          <a:solidFill>
            <a:srgbClr val="0C0C0C">
              <a:alpha val="49411"/>
            </a:srgbClr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26"/>
          <p:cNvSpPr/>
          <p:nvPr/>
        </p:nvSpPr>
        <p:spPr>
          <a:xfrm>
            <a:off x="4119570" y="2231416"/>
            <a:ext cx="912635" cy="59889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26"/>
          <p:cNvSpPr txBox="1"/>
          <p:nvPr/>
        </p:nvSpPr>
        <p:spPr>
          <a:xfrm>
            <a:off x="4308618" y="2389436"/>
            <a:ext cx="743206" cy="22743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want to withdraw this activity? 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approval of the activity will also be revoked.  </a:t>
            </a:r>
            <a:r>
              <a:rPr lang="en-US" sz="3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6"/>
          <p:cNvSpPr/>
          <p:nvPr/>
        </p:nvSpPr>
        <p:spPr>
          <a:xfrm>
            <a:off x="4119570" y="2233990"/>
            <a:ext cx="912525" cy="78887"/>
          </a:xfrm>
          <a:prstGeom prst="rect">
            <a:avLst/>
          </a:prstGeom>
          <a:solidFill>
            <a:srgbClr val="981E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26"/>
          <p:cNvSpPr/>
          <p:nvPr/>
        </p:nvSpPr>
        <p:spPr>
          <a:xfrm>
            <a:off x="4176995" y="2398109"/>
            <a:ext cx="146224" cy="146224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cubicBezTo>
                  <a:pt x="195" y="274"/>
                  <a:pt x="195" y="274"/>
                  <a:pt x="195" y="274"/>
                </a:cubicBez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rgbClr val="981E32"/>
          </a:solidFill>
          <a:ln>
            <a:noFill/>
          </a:ln>
        </p:spPr>
        <p:txBody>
          <a:bodyPr anchorCtr="0" anchor="ctr" bIns="12025" lIns="24100" spcFirstLastPara="1" rIns="24100" wrap="square" tIns="12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26"/>
          <p:cNvSpPr txBox="1"/>
          <p:nvPr/>
        </p:nvSpPr>
        <p:spPr>
          <a:xfrm>
            <a:off x="4078720" y="2205851"/>
            <a:ext cx="578737" cy="12984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Withdrawal</a:t>
            </a:r>
            <a:endParaRPr sz="42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26">
            <a:hlinkClick action="ppaction://hlinksldjump" r:id="rId13"/>
          </p:cNvPr>
          <p:cNvSpPr txBox="1"/>
          <p:nvPr/>
        </p:nvSpPr>
        <p:spPr>
          <a:xfrm>
            <a:off x="4198580" y="2674011"/>
            <a:ext cx="333711" cy="9017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35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26">
            <a:hlinkClick action="ppaction://hlinksldjump" r:id="rId14"/>
          </p:cNvPr>
          <p:cNvSpPr txBox="1"/>
          <p:nvPr/>
        </p:nvSpPr>
        <p:spPr>
          <a:xfrm>
            <a:off x="4606911" y="2674011"/>
            <a:ext cx="333711" cy="9017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35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26">
            <a:hlinkClick action="ppaction://hlinksldjump" r:id="rId15"/>
          </p:cNvPr>
          <p:cNvSpPr/>
          <p:nvPr/>
        </p:nvSpPr>
        <p:spPr>
          <a:xfrm>
            <a:off x="4956559" y="2240424"/>
            <a:ext cx="65491" cy="63977"/>
          </a:xfrm>
          <a:custGeom>
            <a:rect b="b" l="l" r="r" t="t"/>
            <a:pathLst>
              <a:path extrusionOk="0" h="619" w="634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4" y="29"/>
                  <a:pt x="589" y="59"/>
                  <a:pt x="589" y="74"/>
                </a:cubicBezTo>
                <a:lnTo>
                  <a:pt x="589" y="545"/>
                </a:lnTo>
                <a:close/>
                <a:moveTo>
                  <a:pt x="412" y="206"/>
                </a:moveTo>
                <a:lnTo>
                  <a:pt x="412" y="206"/>
                </a:lnTo>
                <a:cubicBezTo>
                  <a:pt x="412" y="206"/>
                  <a:pt x="398" y="206"/>
                  <a:pt x="383" y="206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251" y="206"/>
                  <a:pt x="251" y="206"/>
                  <a:pt x="251" y="206"/>
                </a:cubicBezTo>
                <a:cubicBezTo>
                  <a:pt x="236" y="206"/>
                  <a:pt x="236" y="206"/>
                  <a:pt x="221" y="206"/>
                </a:cubicBezTo>
                <a:cubicBezTo>
                  <a:pt x="221" y="221"/>
                  <a:pt x="221" y="236"/>
                  <a:pt x="221" y="236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21" y="383"/>
                  <a:pt x="221" y="398"/>
                  <a:pt x="221" y="412"/>
                </a:cubicBezTo>
                <a:cubicBezTo>
                  <a:pt x="236" y="412"/>
                  <a:pt x="236" y="412"/>
                  <a:pt x="251" y="41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83" y="412"/>
                  <a:pt x="383" y="412"/>
                  <a:pt x="383" y="412"/>
                </a:cubicBezTo>
                <a:cubicBezTo>
                  <a:pt x="398" y="412"/>
                  <a:pt x="412" y="412"/>
                  <a:pt x="412" y="412"/>
                </a:cubicBezTo>
                <a:cubicBezTo>
                  <a:pt x="427" y="398"/>
                  <a:pt x="427" y="383"/>
                  <a:pt x="412" y="383"/>
                </a:cubicBezTo>
                <a:cubicBezTo>
                  <a:pt x="354" y="309"/>
                  <a:pt x="354" y="309"/>
                  <a:pt x="354" y="309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27" y="236"/>
                  <a:pt x="427" y="221"/>
                  <a:pt x="412" y="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7"/>
          <p:cNvSpPr/>
          <p:nvPr/>
        </p:nvSpPr>
        <p:spPr>
          <a:xfrm>
            <a:off x="3879697" y="1176943"/>
            <a:ext cx="1380431" cy="278087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825" name="Google Shape;1825;p27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826" name="Google Shape;18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7" name="Google Shape;1827;p27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828" name="Google Shape;1828;p27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829" name="Google Shape;1829;p27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27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7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7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27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7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7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7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7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9" name="Google Shape;1839;p27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841" name="Google Shape;1841;p27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7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843" name="Google Shape;1843;p27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844" name="Google Shape;1844;p27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7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846" name="Google Shape;1846;p27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847" name="Google Shape;1847;p27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848" name="Google Shape;1848;p27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49" name="Google Shape;1849;p27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0" name="Google Shape;1850;p27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1" name="Google Shape;1851;p27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52" name="Google Shape;1852;p27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853" name="Google Shape;1853;p27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854" name="Google Shape;1854;p27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27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7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7" name="Google Shape;1857;p27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8" name="Google Shape;1858;p27"/>
          <p:cNvGrpSpPr/>
          <p:nvPr/>
        </p:nvGrpSpPr>
        <p:grpSpPr>
          <a:xfrm>
            <a:off x="3906078" y="2811443"/>
            <a:ext cx="1382664" cy="145836"/>
            <a:chOff x="525652" y="2043620"/>
            <a:chExt cx="3281939" cy="268070"/>
          </a:xfrm>
        </p:grpSpPr>
        <p:grpSp>
          <p:nvGrpSpPr>
            <p:cNvPr id="1859" name="Google Shape;1859;p27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860" name="Google Shape;1860;p27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7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7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3" name="Google Shape;1863;p27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4" name="Google Shape;1864;p27"/>
          <p:cNvGrpSpPr/>
          <p:nvPr/>
        </p:nvGrpSpPr>
        <p:grpSpPr>
          <a:xfrm>
            <a:off x="3910097" y="3011857"/>
            <a:ext cx="1382664" cy="145836"/>
            <a:chOff x="525652" y="2043620"/>
            <a:chExt cx="3281939" cy="268070"/>
          </a:xfrm>
        </p:grpSpPr>
        <p:grpSp>
          <p:nvGrpSpPr>
            <p:cNvPr id="1865" name="Google Shape;1865;p27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866" name="Google Shape;1866;p27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7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7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9" name="Google Shape;1869;p27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0" name="Google Shape;1870;p27"/>
          <p:cNvGrpSpPr/>
          <p:nvPr/>
        </p:nvGrpSpPr>
        <p:grpSpPr>
          <a:xfrm>
            <a:off x="3908542" y="3212506"/>
            <a:ext cx="1382664" cy="145836"/>
            <a:chOff x="525652" y="2043620"/>
            <a:chExt cx="3281939" cy="268070"/>
          </a:xfrm>
        </p:grpSpPr>
        <p:grpSp>
          <p:nvGrpSpPr>
            <p:cNvPr id="1871" name="Google Shape;1871;p27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872" name="Google Shape;1872;p27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27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7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5" name="Google Shape;1875;p27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27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877" name="Google Shape;1877;p27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7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9" name="Google Shape;1879;p27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880" name="Google Shape;1880;p27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7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7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3" name="Google Shape;1883;p27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884" name="Google Shape;1884;p27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27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7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887" name="Google Shape;1887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8" name="Google Shape;1888;p27"/>
          <p:cNvGrpSpPr/>
          <p:nvPr/>
        </p:nvGrpSpPr>
        <p:grpSpPr>
          <a:xfrm>
            <a:off x="3910897" y="2097970"/>
            <a:ext cx="1451138" cy="307611"/>
            <a:chOff x="4044539" y="1781892"/>
            <a:chExt cx="2935240" cy="622209"/>
          </a:xfrm>
        </p:grpSpPr>
        <p:grpSp>
          <p:nvGrpSpPr>
            <p:cNvPr id="1889" name="Google Shape;1889;p27"/>
            <p:cNvGrpSpPr/>
            <p:nvPr/>
          </p:nvGrpSpPr>
          <p:grpSpPr>
            <a:xfrm>
              <a:off x="4044539" y="1781892"/>
              <a:ext cx="2935240" cy="622209"/>
              <a:chOff x="4570191" y="3934354"/>
              <a:chExt cx="2935240" cy="622209"/>
            </a:xfrm>
          </p:grpSpPr>
          <p:sp>
            <p:nvSpPr>
              <p:cNvPr id="1890" name="Google Shape;1890;p27"/>
              <p:cNvSpPr/>
              <p:nvPr/>
            </p:nvSpPr>
            <p:spPr>
              <a:xfrm>
                <a:off x="4658653" y="3934354"/>
                <a:ext cx="2519492" cy="622209"/>
              </a:xfrm>
              <a:prstGeom prst="roundRect">
                <a:avLst>
                  <a:gd fmla="val 7043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27"/>
              <p:cNvSpPr txBox="1"/>
              <p:nvPr/>
            </p:nvSpPr>
            <p:spPr>
              <a:xfrm>
                <a:off x="4570191" y="3959733"/>
                <a:ext cx="1072537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7"/>
              <p:cNvSpPr txBox="1"/>
              <p:nvPr/>
            </p:nvSpPr>
            <p:spPr>
              <a:xfrm>
                <a:off x="5272674" y="3961644"/>
                <a:ext cx="1079778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7"/>
              <p:cNvSpPr txBox="1"/>
              <p:nvPr/>
            </p:nvSpPr>
            <p:spPr>
              <a:xfrm>
                <a:off x="5981120" y="3961088"/>
                <a:ext cx="1524311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Date Submitted: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03/21/2021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4" name="Google Shape;1894;p27"/>
            <p:cNvSpPr txBox="1"/>
            <p:nvPr/>
          </p:nvSpPr>
          <p:spPr>
            <a:xfrm>
              <a:off x="4198352" y="2149693"/>
              <a:ext cx="675003" cy="18240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Withdraw</a:t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5" name="Google Shape;1895;p27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6" name="Google Shape;1896;p27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7" name="Google Shape;1897;p27">
            <a:hlinkClick action="ppaction://hlinksldjump" r:id="rId11"/>
          </p:cNvPr>
          <p:cNvSpPr/>
          <p:nvPr/>
        </p:nvSpPr>
        <p:spPr>
          <a:xfrm>
            <a:off x="3954155" y="2098161"/>
            <a:ext cx="1244669" cy="308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27"/>
          <p:cNvGrpSpPr/>
          <p:nvPr/>
        </p:nvGrpSpPr>
        <p:grpSpPr>
          <a:xfrm>
            <a:off x="3909671" y="2455437"/>
            <a:ext cx="1448905" cy="307611"/>
            <a:chOff x="5876822" y="3509794"/>
            <a:chExt cx="2060665" cy="437491"/>
          </a:xfrm>
        </p:grpSpPr>
        <p:grpSp>
          <p:nvGrpSpPr>
            <p:cNvPr id="1899" name="Google Shape;1899;p27"/>
            <p:cNvGrpSpPr/>
            <p:nvPr/>
          </p:nvGrpSpPr>
          <p:grpSpPr>
            <a:xfrm>
              <a:off x="5876822" y="3509794"/>
              <a:ext cx="2060665" cy="437491"/>
              <a:chOff x="4049055" y="1781892"/>
              <a:chExt cx="2930723" cy="622209"/>
            </a:xfrm>
          </p:grpSpPr>
          <p:grpSp>
            <p:nvGrpSpPr>
              <p:cNvPr id="1900" name="Google Shape;1900;p27"/>
              <p:cNvGrpSpPr/>
              <p:nvPr/>
            </p:nvGrpSpPr>
            <p:grpSpPr>
              <a:xfrm>
                <a:off x="4049055" y="1781892"/>
                <a:ext cx="2930723" cy="622209"/>
                <a:chOff x="4574707" y="3934354"/>
                <a:chExt cx="2930723" cy="622209"/>
              </a:xfrm>
            </p:grpSpPr>
            <p:sp>
              <p:nvSpPr>
                <p:cNvPr id="1901" name="Google Shape;1901;p27"/>
                <p:cNvSpPr/>
                <p:nvPr/>
              </p:nvSpPr>
              <p:spPr>
                <a:xfrm>
                  <a:off x="4658653" y="3934354"/>
                  <a:ext cx="2519492" cy="622209"/>
                </a:xfrm>
                <a:prstGeom prst="roundRect">
                  <a:avLst>
                    <a:gd fmla="val 7043" name="adj"/>
                  </a:avLst>
                </a:prstGeom>
                <a:noFill/>
                <a:ln cap="flat" cmpd="sng" w="12700">
                  <a:solidFill>
                    <a:srgbClr val="981E3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2125" lIns="64275" spcFirstLastPara="1" rIns="64275" wrap="square" tIns="321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66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2" name="Google Shape;1902;p27"/>
                <p:cNvSpPr txBox="1"/>
                <p:nvPr/>
              </p:nvSpPr>
              <p:spPr>
                <a:xfrm>
                  <a:off x="4574707" y="3959733"/>
                  <a:ext cx="1072537" cy="24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Name: 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Activity 3</a:t>
                  </a:r>
                  <a:endParaRPr sz="296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27"/>
                <p:cNvSpPr txBox="1"/>
                <p:nvPr/>
              </p:nvSpPr>
              <p:spPr>
                <a:xfrm>
                  <a:off x="5272673" y="3961644"/>
                  <a:ext cx="1079778" cy="328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Status: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1" lang="en-US" sz="281">
                      <a:solidFill>
                        <a:srgbClr val="00B05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Approved</a:t>
                  </a:r>
                  <a:endParaRPr b="1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27"/>
                <p:cNvSpPr txBox="1"/>
                <p:nvPr/>
              </p:nvSpPr>
              <p:spPr>
                <a:xfrm>
                  <a:off x="5981122" y="3956574"/>
                  <a:ext cx="1524308" cy="24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2125" lIns="64275" spcFirstLastPara="1" rIns="64275" wrap="square" tIns="3212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2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Date Submitted: </a:t>
                  </a:r>
                  <a:r>
                    <a:rPr lang="en-US" sz="28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12/21/2020</a:t>
                  </a:r>
                  <a:endParaRPr sz="296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5" name="Google Shape;1905;p27"/>
              <p:cNvSpPr txBox="1"/>
              <p:nvPr/>
            </p:nvSpPr>
            <p:spPr>
              <a:xfrm>
                <a:off x="4198352" y="2149693"/>
                <a:ext cx="675003" cy="182400"/>
              </a:xfrm>
              <a:prstGeom prst="rect">
                <a:avLst/>
              </a:prstGeom>
              <a:solidFill>
                <a:srgbClr val="981E32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Post</a:t>
                </a:r>
                <a:endParaRPr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6" name="Google Shape;1906;p27"/>
            <p:cNvSpPr txBox="1"/>
            <p:nvPr/>
          </p:nvSpPr>
          <p:spPr>
            <a:xfrm>
              <a:off x="6561376" y="3768404"/>
              <a:ext cx="474612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Withdraw</a:t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7" name="Google Shape;1907;p27">
            <a:hlinkClick action="ppaction://hlinksldjump" r:id="rId12"/>
          </p:cNvPr>
          <p:cNvSpPr/>
          <p:nvPr/>
        </p:nvSpPr>
        <p:spPr>
          <a:xfrm>
            <a:off x="3983481" y="2620949"/>
            <a:ext cx="366019" cy="119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27">
            <a:hlinkClick action="ppaction://hlinksldjump" r:id="rId13"/>
          </p:cNvPr>
          <p:cNvSpPr/>
          <p:nvPr/>
        </p:nvSpPr>
        <p:spPr>
          <a:xfrm>
            <a:off x="3941349" y="3706884"/>
            <a:ext cx="243114" cy="202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8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914" name="Google Shape;1914;p28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915" name="Google Shape;19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6" name="Google Shape;1916;p28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1917" name="Google Shape;1917;p28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1918" name="Google Shape;1918;p28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28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8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8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28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28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8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8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8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28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8" name="Google Shape;1928;p28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929" name="Google Shape;1929;p28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1930" name="Google Shape;1930;p28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8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932" name="Google Shape;1932;p28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1933" name="Google Shape;1933;p28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8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935" name="Google Shape;1935;p28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1936" name="Google Shape;1936;p28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37" name="Google Shape;1937;p28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8" name="Google Shape;1938;p28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9" name="Google Shape;1939;p28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0" name="Google Shape;1940;p28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41" name="Google Shape;1941;p28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1942" name="Google Shape;1942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43" name="Google Shape;1943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8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6" name="Google Shape;1946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7" name="Google Shape;1947;p28"/>
          <p:cNvGrpSpPr/>
          <p:nvPr/>
        </p:nvGrpSpPr>
        <p:grpSpPr>
          <a:xfrm>
            <a:off x="3910896" y="2098189"/>
            <a:ext cx="1382664" cy="145836"/>
            <a:chOff x="525652" y="2043620"/>
            <a:chExt cx="3281939" cy="268070"/>
          </a:xfrm>
        </p:grpSpPr>
        <p:grpSp>
          <p:nvGrpSpPr>
            <p:cNvPr id="1948" name="Google Shape;1948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49" name="Google Shape;1949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8"/>
              <p:cNvSpPr txBox="1"/>
              <p:nvPr/>
            </p:nvSpPr>
            <p:spPr>
              <a:xfrm>
                <a:off x="1348952" y="2067727"/>
                <a:ext cx="109694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2" name="Google Shape;1952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3" name="Google Shape;1953;p28"/>
          <p:cNvGrpSpPr/>
          <p:nvPr/>
        </p:nvGrpSpPr>
        <p:grpSpPr>
          <a:xfrm>
            <a:off x="3910888" y="2295771"/>
            <a:ext cx="1382664" cy="145836"/>
            <a:chOff x="525652" y="2043620"/>
            <a:chExt cx="3281939" cy="268070"/>
          </a:xfrm>
        </p:grpSpPr>
        <p:grpSp>
          <p:nvGrpSpPr>
            <p:cNvPr id="1954" name="Google Shape;1954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55" name="Google Shape;1955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8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8" name="Google Shape;1958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28"/>
          <p:cNvGrpSpPr/>
          <p:nvPr/>
        </p:nvGrpSpPr>
        <p:grpSpPr>
          <a:xfrm>
            <a:off x="3906078" y="2496668"/>
            <a:ext cx="1382664" cy="145836"/>
            <a:chOff x="525652" y="2043620"/>
            <a:chExt cx="3281939" cy="268070"/>
          </a:xfrm>
        </p:grpSpPr>
        <p:grpSp>
          <p:nvGrpSpPr>
            <p:cNvPr id="1960" name="Google Shape;1960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61" name="Google Shape;1961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8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4" name="Google Shape;1964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5" name="Google Shape;1965;p28"/>
          <p:cNvGrpSpPr/>
          <p:nvPr/>
        </p:nvGrpSpPr>
        <p:grpSpPr>
          <a:xfrm>
            <a:off x="3910097" y="2697083"/>
            <a:ext cx="1382664" cy="145836"/>
            <a:chOff x="525652" y="2043620"/>
            <a:chExt cx="3281939" cy="268070"/>
          </a:xfrm>
        </p:grpSpPr>
        <p:grpSp>
          <p:nvGrpSpPr>
            <p:cNvPr id="1966" name="Google Shape;1966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67" name="Google Shape;1967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8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0" name="Google Shape;1970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1" name="Google Shape;1971;p28"/>
          <p:cNvGrpSpPr/>
          <p:nvPr/>
        </p:nvGrpSpPr>
        <p:grpSpPr>
          <a:xfrm>
            <a:off x="3908542" y="2897733"/>
            <a:ext cx="1382664" cy="145836"/>
            <a:chOff x="525652" y="2043620"/>
            <a:chExt cx="3281939" cy="268070"/>
          </a:xfrm>
        </p:grpSpPr>
        <p:grpSp>
          <p:nvGrpSpPr>
            <p:cNvPr id="1972" name="Google Shape;1972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73" name="Google Shape;1973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8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6" name="Google Shape;1976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7" name="Google Shape;1977;p28"/>
          <p:cNvGrpSpPr/>
          <p:nvPr/>
        </p:nvGrpSpPr>
        <p:grpSpPr>
          <a:xfrm>
            <a:off x="3905853" y="3100459"/>
            <a:ext cx="1382664" cy="145836"/>
            <a:chOff x="525652" y="2043620"/>
            <a:chExt cx="3281939" cy="268070"/>
          </a:xfrm>
        </p:grpSpPr>
        <p:grpSp>
          <p:nvGrpSpPr>
            <p:cNvPr id="1978" name="Google Shape;1978;p28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1979" name="Google Shape;1979;p28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28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8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2" name="Google Shape;1982;p28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3" name="Google Shape;1983;p28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1984" name="Google Shape;1984;p28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8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6" name="Google Shape;1986;p28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1987" name="Google Shape;1987;p28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8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8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0" name="Google Shape;1990;p28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1991" name="Google Shape;1991;p28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8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8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1994" name="Google Shape;1994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5" name="Google Shape;1995;p28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6" name="Google Shape;1996;p28">
            <a:hlinkClick action="ppaction://hlinksldjump" r:id="rId11"/>
          </p:cNvPr>
          <p:cNvSpPr/>
          <p:nvPr/>
        </p:nvSpPr>
        <p:spPr>
          <a:xfrm>
            <a:off x="3940015" y="2322006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28">
            <a:hlinkClick action="ppaction://hlinksldjump" r:id="rId12"/>
          </p:cNvPr>
          <p:cNvSpPr/>
          <p:nvPr/>
        </p:nvSpPr>
        <p:spPr>
          <a:xfrm>
            <a:off x="3954155" y="2295733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28">
            <a:hlinkClick action="ppaction://hlinksldjump" r:id="rId13"/>
          </p:cNvPr>
          <p:cNvSpPr/>
          <p:nvPr/>
        </p:nvSpPr>
        <p:spPr>
          <a:xfrm>
            <a:off x="3954155" y="2098152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9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2004" name="Google Shape;2004;p29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005" name="Google Shape;20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6" name="Google Shape;2006;p29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2007" name="Google Shape;2007;p29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008" name="Google Shape;2008;p29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29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29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29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29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29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29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29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29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8" name="Google Shape;2018;p29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019" name="Google Shape;2019;p29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2020" name="Google Shape;2020;p29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9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022" name="Google Shape;2022;p29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2023" name="Google Shape;2023;p29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9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025" name="Google Shape;2025;p29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2026" name="Google Shape;2026;p29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27" name="Google Shape;2027;p29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28" name="Google Shape;2028;p29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9" name="Google Shape;2029;p29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0" name="Google Shape;2030;p29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31" name="Google Shape;2031;p29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2032" name="Google Shape;2032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33" name="Google Shape;2033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29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6" name="Google Shape;2036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7" name="Google Shape;2037;p29"/>
          <p:cNvGrpSpPr/>
          <p:nvPr/>
        </p:nvGrpSpPr>
        <p:grpSpPr>
          <a:xfrm>
            <a:off x="3910888" y="2456510"/>
            <a:ext cx="1382664" cy="145836"/>
            <a:chOff x="525652" y="2043620"/>
            <a:chExt cx="3281939" cy="268070"/>
          </a:xfrm>
        </p:grpSpPr>
        <p:grpSp>
          <p:nvGrpSpPr>
            <p:cNvPr id="2038" name="Google Shape;2038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39" name="Google Shape;2039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29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2" name="Google Shape;2042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3" name="Google Shape;2043;p29"/>
          <p:cNvGrpSpPr/>
          <p:nvPr/>
        </p:nvGrpSpPr>
        <p:grpSpPr>
          <a:xfrm>
            <a:off x="3906078" y="2657406"/>
            <a:ext cx="1382664" cy="145836"/>
            <a:chOff x="525652" y="2043620"/>
            <a:chExt cx="3281939" cy="268070"/>
          </a:xfrm>
        </p:grpSpPr>
        <p:grpSp>
          <p:nvGrpSpPr>
            <p:cNvPr id="2044" name="Google Shape;2044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45" name="Google Shape;2045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29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8" name="Google Shape;2048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9" name="Google Shape;2049;p29"/>
          <p:cNvGrpSpPr/>
          <p:nvPr/>
        </p:nvGrpSpPr>
        <p:grpSpPr>
          <a:xfrm>
            <a:off x="3910097" y="2857821"/>
            <a:ext cx="1382664" cy="145836"/>
            <a:chOff x="525652" y="2043620"/>
            <a:chExt cx="3281939" cy="26807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51" name="Google Shape;2051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29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4" name="Google Shape;2054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5" name="Google Shape;2055;p29"/>
          <p:cNvGrpSpPr/>
          <p:nvPr/>
        </p:nvGrpSpPr>
        <p:grpSpPr>
          <a:xfrm>
            <a:off x="3908542" y="3058470"/>
            <a:ext cx="1382664" cy="145836"/>
            <a:chOff x="525652" y="2043620"/>
            <a:chExt cx="3281939" cy="268070"/>
          </a:xfrm>
        </p:grpSpPr>
        <p:grpSp>
          <p:nvGrpSpPr>
            <p:cNvPr id="2056" name="Google Shape;2056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57" name="Google Shape;2057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29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0" name="Google Shape;2060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1" name="Google Shape;2061;p29"/>
          <p:cNvGrpSpPr/>
          <p:nvPr/>
        </p:nvGrpSpPr>
        <p:grpSpPr>
          <a:xfrm>
            <a:off x="3905853" y="3261197"/>
            <a:ext cx="1382664" cy="145836"/>
            <a:chOff x="525652" y="2043620"/>
            <a:chExt cx="3281939" cy="268070"/>
          </a:xfrm>
        </p:grpSpPr>
        <p:grpSp>
          <p:nvGrpSpPr>
            <p:cNvPr id="2062" name="Google Shape;2062;p29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063" name="Google Shape;2063;p29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29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29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6" name="Google Shape;2066;p29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7" name="Google Shape;2067;p29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2068" name="Google Shape;2068;p29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9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29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2071" name="Google Shape;2071;p29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29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29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4" name="Google Shape;2074;p29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2075" name="Google Shape;2075;p29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29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9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2078" name="Google Shape;2078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9" name="Google Shape;2079;p29"/>
          <p:cNvGrpSpPr/>
          <p:nvPr/>
        </p:nvGrpSpPr>
        <p:grpSpPr>
          <a:xfrm>
            <a:off x="3910897" y="2097970"/>
            <a:ext cx="1451138" cy="307611"/>
            <a:chOff x="4044539" y="1781892"/>
            <a:chExt cx="2935240" cy="622209"/>
          </a:xfrm>
        </p:grpSpPr>
        <p:grpSp>
          <p:nvGrpSpPr>
            <p:cNvPr id="2080" name="Google Shape;2080;p29"/>
            <p:cNvGrpSpPr/>
            <p:nvPr/>
          </p:nvGrpSpPr>
          <p:grpSpPr>
            <a:xfrm>
              <a:off x="4044539" y="1781892"/>
              <a:ext cx="2935240" cy="622209"/>
              <a:chOff x="4570191" y="3934354"/>
              <a:chExt cx="2935240" cy="622209"/>
            </a:xfrm>
          </p:grpSpPr>
          <p:sp>
            <p:nvSpPr>
              <p:cNvPr id="2081" name="Google Shape;2081;p29"/>
              <p:cNvSpPr/>
              <p:nvPr/>
            </p:nvSpPr>
            <p:spPr>
              <a:xfrm>
                <a:off x="4658653" y="3934354"/>
                <a:ext cx="2519492" cy="622209"/>
              </a:xfrm>
              <a:prstGeom prst="roundRect">
                <a:avLst>
                  <a:gd fmla="val 7043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9"/>
              <p:cNvSpPr txBox="1"/>
              <p:nvPr/>
            </p:nvSpPr>
            <p:spPr>
              <a:xfrm>
                <a:off x="4570191" y="3959733"/>
                <a:ext cx="1072537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2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9"/>
              <p:cNvSpPr txBox="1"/>
              <p:nvPr/>
            </p:nvSpPr>
            <p:spPr>
              <a:xfrm>
                <a:off x="5272674" y="3961644"/>
                <a:ext cx="1079778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29"/>
              <p:cNvSpPr txBox="1"/>
              <p:nvPr/>
            </p:nvSpPr>
            <p:spPr>
              <a:xfrm>
                <a:off x="5981120" y="3961088"/>
                <a:ext cx="1524311" cy="24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Date Submitted: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03/21/2021</a:t>
                </a:r>
                <a:endParaRPr sz="296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5" name="Google Shape;2085;p29"/>
            <p:cNvSpPr txBox="1"/>
            <p:nvPr/>
          </p:nvSpPr>
          <p:spPr>
            <a:xfrm>
              <a:off x="4198352" y="2149693"/>
              <a:ext cx="675003" cy="18240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</a:t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9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7" name="Google Shape;2087;p29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8" name="Google Shape;2088;p29">
            <a:hlinkClick action="ppaction://hlinksldjump" r:id="rId11"/>
          </p:cNvPr>
          <p:cNvSpPr/>
          <p:nvPr/>
        </p:nvSpPr>
        <p:spPr>
          <a:xfrm>
            <a:off x="3955660" y="2095610"/>
            <a:ext cx="1244669" cy="15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29">
            <a:hlinkClick action="ppaction://hlinksldjump" r:id="rId12"/>
          </p:cNvPr>
          <p:cNvSpPr/>
          <p:nvPr/>
        </p:nvSpPr>
        <p:spPr>
          <a:xfrm>
            <a:off x="3954155" y="2455397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879697" y="1183642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>
            <a:hlinkClick action="ppaction://hlinksldjump" r:id="rId5"/>
          </p:cNvPr>
          <p:cNvSpPr txBox="1"/>
          <p:nvPr/>
        </p:nvSpPr>
        <p:spPr>
          <a:xfrm>
            <a:off x="4317962" y="3266937"/>
            <a:ext cx="513011" cy="177254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IN</a:t>
            </a:r>
            <a:endParaRPr b="1" sz="70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flipH="1" rot="10800000">
            <a:off x="4167049" y="2521297"/>
            <a:ext cx="885825" cy="44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/>
          <p:nvPr/>
        </p:nvCxnSpPr>
        <p:spPr>
          <a:xfrm flipH="1" rot="10800000">
            <a:off x="4167049" y="2774454"/>
            <a:ext cx="885825" cy="44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"/>
          <p:cNvSpPr/>
          <p:nvPr/>
        </p:nvSpPr>
        <p:spPr>
          <a:xfrm>
            <a:off x="4214366" y="2927609"/>
            <a:ext cx="84386" cy="888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248299" y="2369056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2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xxxx@wsu.edu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4197847" y="2632481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2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298752" y="2899479"/>
            <a:ext cx="754112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2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Keep the account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217494" y="2919115"/>
            <a:ext cx="108049" cy="83046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4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4116148" y="3058427"/>
            <a:ext cx="1013520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Forgot usersame or password?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793632" y="843856"/>
            <a:ext cx="135061" cy="149572"/>
          </a:xfrm>
          <a:custGeom>
            <a:rect b="b" l="l" r="r" t="t"/>
            <a:pathLst>
              <a:path extrusionOk="0" h="62" w="56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882929" y="933153"/>
            <a:ext cx="135061" cy="149572"/>
          </a:xfrm>
          <a:custGeom>
            <a:rect b="b" l="l" r="r" t="t"/>
            <a:pathLst>
              <a:path extrusionOk="0" h="62" w="56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145" name="Google Shape;1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5541" y="1739960"/>
            <a:ext cx="476399" cy="39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4153653" y="2185997"/>
            <a:ext cx="1013520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2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Password is incorrect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873526" y="3787090"/>
            <a:ext cx="353031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Help ?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0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Chat Screenshot_20210327121506" id="2095" name="Google Shape;2095;p30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096" name="Google Shape;20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7" name="Google Shape;2097;p30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2098" name="Google Shape;2098;p30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099" name="Google Shape;2099;p30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0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0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0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0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0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9" name="Google Shape;2109;p30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110" name="Google Shape;2110;p30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2111" name="Google Shape;2111;p30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0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113" name="Google Shape;2113;p30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2114" name="Google Shape;2114;p30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0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116" name="Google Shape;2116;p30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2117" name="Google Shape;2117;p30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118" name="Google Shape;2118;p30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9" name="Google Shape;2119;p30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0" name="Google Shape;2120;p30"/>
          <p:cNvSpPr txBox="1"/>
          <p:nvPr/>
        </p:nvSpPr>
        <p:spPr>
          <a:xfrm>
            <a:off x="3944747" y="1467199"/>
            <a:ext cx="1277738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Records</a:t>
            </a:r>
            <a:endParaRPr b="1" sz="6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1" name="Google Shape;2121;p30"/>
          <p:cNvCxnSpPr/>
          <p:nvPr/>
        </p:nvCxnSpPr>
        <p:spPr>
          <a:xfrm>
            <a:off x="3916358" y="1656312"/>
            <a:ext cx="130614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22" name="Google Shape;2122;p30"/>
          <p:cNvGrpSpPr/>
          <p:nvPr/>
        </p:nvGrpSpPr>
        <p:grpSpPr>
          <a:xfrm>
            <a:off x="3907904" y="1900573"/>
            <a:ext cx="1382664" cy="145836"/>
            <a:chOff x="525652" y="2043620"/>
            <a:chExt cx="3281939" cy="268070"/>
          </a:xfrm>
        </p:grpSpPr>
        <p:grpSp>
          <p:nvGrpSpPr>
            <p:cNvPr id="2123" name="Google Shape;2123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24" name="Google Shape;2124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1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30"/>
              <p:cNvSpPr txBox="1"/>
              <p:nvPr/>
            </p:nvSpPr>
            <p:spPr>
              <a:xfrm>
                <a:off x="1348952" y="2067727"/>
                <a:ext cx="1042790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Pending</a:t>
                </a:r>
                <a:endParaRPr b="1" sz="281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7" name="Google Shape;2127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03/21/2021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8" name="Google Shape;2128;p30"/>
          <p:cNvGrpSpPr/>
          <p:nvPr/>
        </p:nvGrpSpPr>
        <p:grpSpPr>
          <a:xfrm>
            <a:off x="3910888" y="2094856"/>
            <a:ext cx="1382664" cy="145836"/>
            <a:chOff x="525652" y="2043620"/>
            <a:chExt cx="3281939" cy="268070"/>
          </a:xfrm>
        </p:grpSpPr>
        <p:grpSp>
          <p:nvGrpSpPr>
            <p:cNvPr id="2129" name="Google Shape;2129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30" name="Google Shape;2130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3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 </a:t>
                </a:r>
                <a:r>
                  <a:rPr b="1" lang="en-US" sz="281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Approved</a:t>
                </a:r>
                <a:endParaRPr b="1" sz="28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3" name="Google Shape;2133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12/21/2020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4" name="Google Shape;2134;p30"/>
          <p:cNvGrpSpPr/>
          <p:nvPr/>
        </p:nvGrpSpPr>
        <p:grpSpPr>
          <a:xfrm>
            <a:off x="3906078" y="2295753"/>
            <a:ext cx="1382664" cy="145836"/>
            <a:chOff x="525652" y="2043620"/>
            <a:chExt cx="3281939" cy="268070"/>
          </a:xfrm>
        </p:grpSpPr>
        <p:grpSp>
          <p:nvGrpSpPr>
            <p:cNvPr id="2135" name="Google Shape;2135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36" name="Google Shape;2136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4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9" name="Google Shape;2139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06/06/2020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0" name="Google Shape;2140;p30"/>
          <p:cNvGrpSpPr/>
          <p:nvPr/>
        </p:nvGrpSpPr>
        <p:grpSpPr>
          <a:xfrm>
            <a:off x="3910097" y="2496167"/>
            <a:ext cx="1382664" cy="145836"/>
            <a:chOff x="525652" y="2043620"/>
            <a:chExt cx="3281939" cy="268070"/>
          </a:xfrm>
        </p:grpSpPr>
        <p:grpSp>
          <p:nvGrpSpPr>
            <p:cNvPr id="2141" name="Google Shape;2141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42" name="Google Shape;2142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5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Refused</a:t>
                </a:r>
                <a:endParaRPr b="1" sz="28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5" name="Google Shape;2145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01/16/2020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30"/>
          <p:cNvGrpSpPr/>
          <p:nvPr/>
        </p:nvGrpSpPr>
        <p:grpSpPr>
          <a:xfrm>
            <a:off x="3908542" y="2696818"/>
            <a:ext cx="1382664" cy="145836"/>
            <a:chOff x="525652" y="2043620"/>
            <a:chExt cx="3281939" cy="268070"/>
          </a:xfrm>
        </p:grpSpPr>
        <p:grpSp>
          <p:nvGrpSpPr>
            <p:cNvPr id="2147" name="Google Shape;2147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48" name="Google Shape;2148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6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1" name="Google Shape;2151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09/09/2019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2" name="Google Shape;2152;p30"/>
          <p:cNvGrpSpPr/>
          <p:nvPr/>
        </p:nvGrpSpPr>
        <p:grpSpPr>
          <a:xfrm>
            <a:off x="3905853" y="2899544"/>
            <a:ext cx="1382664" cy="145836"/>
            <a:chOff x="525652" y="2043620"/>
            <a:chExt cx="3281939" cy="268070"/>
          </a:xfrm>
        </p:grpSpPr>
        <p:grpSp>
          <p:nvGrpSpPr>
            <p:cNvPr id="2153" name="Google Shape;2153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54" name="Google Shape;2154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7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7" name="Google Shape;2157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08/25/2019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8" name="Google Shape;2158;p30"/>
          <p:cNvGrpSpPr/>
          <p:nvPr/>
        </p:nvGrpSpPr>
        <p:grpSpPr>
          <a:xfrm>
            <a:off x="3891394" y="1677766"/>
            <a:ext cx="1078873" cy="130272"/>
            <a:chOff x="4518413" y="2386162"/>
            <a:chExt cx="1534397" cy="185275"/>
          </a:xfrm>
        </p:grpSpPr>
        <p:sp>
          <p:nvSpPr>
            <p:cNvPr id="2159" name="Google Shape;2159;p30"/>
            <p:cNvSpPr txBox="1"/>
            <p:nvPr/>
          </p:nvSpPr>
          <p:spPr>
            <a:xfrm>
              <a:off x="4518413" y="2386162"/>
              <a:ext cx="471750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 by: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0"/>
            <p:cNvSpPr txBox="1"/>
            <p:nvPr/>
          </p:nvSpPr>
          <p:spPr>
            <a:xfrm>
              <a:off x="5253865" y="2386765"/>
              <a:ext cx="479046" cy="184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by:</a:t>
              </a:r>
              <a:endParaRPr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1" name="Google Shape;2161;p30"/>
            <p:cNvGrpSpPr/>
            <p:nvPr/>
          </p:nvGrpSpPr>
          <p:grpSpPr>
            <a:xfrm>
              <a:off x="4888018" y="2398560"/>
              <a:ext cx="411398" cy="169353"/>
              <a:chOff x="4873712" y="2408099"/>
              <a:chExt cx="411398" cy="169355"/>
            </a:xfrm>
          </p:grpSpPr>
          <p:sp>
            <p:nvSpPr>
              <p:cNvPr id="2162" name="Google Shape;2162;p30">
                <a:hlinkClick action="ppaction://hlinksldjump" r:id="rId5"/>
              </p:cNvPr>
              <p:cNvSpPr/>
              <p:nvPr/>
            </p:nvSpPr>
            <p:spPr>
              <a:xfrm>
                <a:off x="4873712" y="2426371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0">
                <a:hlinkClick action="ppaction://hlinksldjump" r:id="rId6"/>
              </p:cNvPr>
              <p:cNvSpPr txBox="1"/>
              <p:nvPr/>
            </p:nvSpPr>
            <p:spPr>
              <a:xfrm>
                <a:off x="4965687" y="2408099"/>
                <a:ext cx="319423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Date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30">
                <a:hlinkClick action="ppaction://hlinksldjump" r:id="rId7"/>
              </p:cNvPr>
              <p:cNvSpPr/>
              <p:nvPr/>
            </p:nvSpPr>
            <p:spPr>
              <a:xfrm>
                <a:off x="4910724" y="2450395"/>
                <a:ext cx="98662" cy="78915"/>
              </a:xfrm>
              <a:custGeom>
                <a:rect b="b" l="l" r="r" t="t"/>
                <a:pathLst>
                  <a:path extrusionOk="0" h="152" w="256">
                    <a:moveTo>
                      <a:pt x="244" y="88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77" y="88"/>
                      <a:pt x="72" y="83"/>
                      <a:pt x="72" y="76"/>
                    </a:cubicBezTo>
                    <a:cubicBezTo>
                      <a:pt x="72" y="69"/>
                      <a:pt x="77" y="64"/>
                      <a:pt x="84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51" y="64"/>
                      <a:pt x="256" y="69"/>
                      <a:pt x="256" y="76"/>
                    </a:cubicBezTo>
                    <a:cubicBezTo>
                      <a:pt x="256" y="83"/>
                      <a:pt x="251" y="88"/>
                      <a:pt x="244" y="88"/>
                    </a:cubicBezTo>
                    <a:moveTo>
                      <a:pt x="24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77" y="24"/>
                      <a:pt x="72" y="19"/>
                      <a:pt x="72" y="12"/>
                    </a:cubicBezTo>
                    <a:cubicBezTo>
                      <a:pt x="72" y="5"/>
                      <a:pt x="77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19"/>
                      <a:pt x="251" y="24"/>
                      <a:pt x="244" y="24"/>
                    </a:cubicBezTo>
                    <a:moveTo>
                      <a:pt x="36" y="152"/>
                    </a:moveTo>
                    <a:cubicBezTo>
                      <a:pt x="36" y="152"/>
                      <a:pt x="36" y="152"/>
                      <a:pt x="36" y="152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33"/>
                      <a:pt x="5" y="128"/>
                      <a:pt x="12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36" y="128"/>
                      <a:pt x="36" y="128"/>
                      <a:pt x="36" y="128"/>
                    </a:cubicBezTo>
                    <a:cubicBezTo>
                      <a:pt x="43" y="128"/>
                      <a:pt x="48" y="133"/>
                      <a:pt x="48" y="140"/>
                    </a:cubicBezTo>
                    <a:cubicBezTo>
                      <a:pt x="48" y="147"/>
                      <a:pt x="43" y="152"/>
                      <a:pt x="36" y="152"/>
                    </a:cubicBezTo>
                    <a:moveTo>
                      <a:pt x="36" y="88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5" y="88"/>
                      <a:pt x="0" y="83"/>
                      <a:pt x="0" y="76"/>
                    </a:cubicBezTo>
                    <a:cubicBezTo>
                      <a:pt x="0" y="69"/>
                      <a:pt x="5" y="64"/>
                      <a:pt x="1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3" y="64"/>
                      <a:pt x="48" y="69"/>
                      <a:pt x="48" y="76"/>
                    </a:cubicBezTo>
                    <a:cubicBezTo>
                      <a:pt x="48" y="83"/>
                      <a:pt x="43" y="88"/>
                      <a:pt x="36" y="88"/>
                    </a:cubicBezTo>
                    <a:moveTo>
                      <a:pt x="36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5"/>
                      <a:pt x="48" y="12"/>
                    </a:cubicBezTo>
                    <a:cubicBezTo>
                      <a:pt x="48" y="19"/>
                      <a:pt x="43" y="24"/>
                      <a:pt x="36" y="24"/>
                    </a:cubicBezTo>
                    <a:moveTo>
                      <a:pt x="84" y="152"/>
                    </a:moveTo>
                    <a:cubicBezTo>
                      <a:pt x="77" y="152"/>
                      <a:pt x="72" y="147"/>
                      <a:pt x="72" y="140"/>
                    </a:cubicBezTo>
                    <a:cubicBezTo>
                      <a:pt x="72" y="133"/>
                      <a:pt x="77" y="128"/>
                      <a:pt x="84" y="128"/>
                    </a:cubicBezTo>
                    <a:cubicBezTo>
                      <a:pt x="84" y="128"/>
                      <a:pt x="84" y="128"/>
                      <a:pt x="84" y="128"/>
                    </a:cubicBezTo>
                    <a:cubicBezTo>
                      <a:pt x="244" y="128"/>
                      <a:pt x="244" y="128"/>
                      <a:pt x="244" y="128"/>
                    </a:cubicBezTo>
                    <a:cubicBezTo>
                      <a:pt x="251" y="128"/>
                      <a:pt x="256" y="133"/>
                      <a:pt x="256" y="140"/>
                    </a:cubicBezTo>
                    <a:cubicBezTo>
                      <a:pt x="256" y="147"/>
                      <a:pt x="251" y="152"/>
                      <a:pt x="244" y="152"/>
                    </a:cubicBezTo>
                    <a:lnTo>
                      <a:pt x="84" y="1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5" name="Google Shape;2165;p30"/>
            <p:cNvGrpSpPr/>
            <p:nvPr/>
          </p:nvGrpSpPr>
          <p:grpSpPr>
            <a:xfrm>
              <a:off x="5656844" y="2401633"/>
              <a:ext cx="395966" cy="169353"/>
              <a:chOff x="5642537" y="2411172"/>
              <a:chExt cx="395966" cy="169355"/>
            </a:xfrm>
          </p:grpSpPr>
          <p:sp>
            <p:nvSpPr>
              <p:cNvPr id="2166" name="Google Shape;2166;p30"/>
              <p:cNvSpPr/>
              <p:nvPr/>
            </p:nvSpPr>
            <p:spPr>
              <a:xfrm>
                <a:off x="5642537" y="2426783"/>
                <a:ext cx="375954" cy="132954"/>
              </a:xfrm>
              <a:prstGeom prst="roundRect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0">
                <a:hlinkClick action="ppaction://hlinksldjump" r:id="rId8"/>
              </p:cNvPr>
              <p:cNvSpPr txBox="1"/>
              <p:nvPr/>
            </p:nvSpPr>
            <p:spPr>
              <a:xfrm>
                <a:off x="5761903" y="2411172"/>
                <a:ext cx="276600" cy="169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All</a:t>
                </a:r>
                <a:endParaRPr sz="352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30">
                <a:hlinkClick action="ppaction://hlinksldjump" r:id="rId9"/>
              </p:cNvPr>
              <p:cNvSpPr/>
              <p:nvPr/>
            </p:nvSpPr>
            <p:spPr>
              <a:xfrm rot="-5400000">
                <a:off x="5688501" y="2445013"/>
                <a:ext cx="84452" cy="96622"/>
              </a:xfrm>
              <a:custGeom>
                <a:rect b="b" l="l" r="r" t="t"/>
                <a:pathLst>
                  <a:path extrusionOk="0" h="256" w="224">
                    <a:moveTo>
                      <a:pt x="212" y="132"/>
                    </a:move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81" y="132"/>
                      <a:pt x="176" y="127"/>
                      <a:pt x="176" y="120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5"/>
                      <a:pt x="181" y="60"/>
                      <a:pt x="18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9" y="60"/>
                      <a:pt x="224" y="65"/>
                      <a:pt x="224" y="72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7"/>
                      <a:pt x="219" y="132"/>
                      <a:pt x="212" y="132"/>
                    </a:cubicBezTo>
                    <a:moveTo>
                      <a:pt x="188" y="12"/>
                    </a:moveTo>
                    <a:cubicBezTo>
                      <a:pt x="188" y="5"/>
                      <a:pt x="193" y="0"/>
                      <a:pt x="200" y="0"/>
                    </a:cubicBezTo>
                    <a:cubicBezTo>
                      <a:pt x="207" y="0"/>
                      <a:pt x="212" y="5"/>
                      <a:pt x="212" y="12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188" y="48"/>
                      <a:pt x="188" y="48"/>
                      <a:pt x="188" y="48"/>
                    </a:cubicBezTo>
                    <a:lnTo>
                      <a:pt x="188" y="12"/>
                    </a:lnTo>
                    <a:close/>
                    <a:moveTo>
                      <a:pt x="124" y="196"/>
                    </a:moveTo>
                    <a:cubicBezTo>
                      <a:pt x="100" y="196"/>
                      <a:pt x="100" y="196"/>
                      <a:pt x="100" y="196"/>
                    </a:cubicBezTo>
                    <a:cubicBezTo>
                      <a:pt x="93" y="196"/>
                      <a:pt x="88" y="191"/>
                      <a:pt x="88" y="184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88" y="129"/>
                      <a:pt x="93" y="124"/>
                      <a:pt x="100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31" y="124"/>
                      <a:pt x="136" y="129"/>
                      <a:pt x="136" y="136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91"/>
                      <a:pt x="131" y="196"/>
                      <a:pt x="124" y="196"/>
                    </a:cubicBezTo>
                    <a:moveTo>
                      <a:pt x="100" y="12"/>
                    </a:moveTo>
                    <a:cubicBezTo>
                      <a:pt x="100" y="5"/>
                      <a:pt x="105" y="0"/>
                      <a:pt x="112" y="0"/>
                    </a:cubicBezTo>
                    <a:cubicBezTo>
                      <a:pt x="119" y="0"/>
                      <a:pt x="124" y="5"/>
                      <a:pt x="124" y="12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lnTo>
                      <a:pt x="100" y="12"/>
                    </a:lnTo>
                    <a:close/>
                    <a:moveTo>
                      <a:pt x="36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4"/>
                      <a:pt x="0" y="159"/>
                      <a:pt x="0" y="15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97"/>
                      <a:pt x="5" y="92"/>
                      <a:pt x="12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3" y="92"/>
                      <a:pt x="48" y="97"/>
                      <a:pt x="48" y="104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48" y="159"/>
                      <a:pt x="43" y="164"/>
                      <a:pt x="36" y="164"/>
                    </a:cubicBezTo>
                    <a:moveTo>
                      <a:pt x="12" y="12"/>
                    </a:moveTo>
                    <a:cubicBezTo>
                      <a:pt x="12" y="5"/>
                      <a:pt x="17" y="0"/>
                      <a:pt x="24" y="0"/>
                    </a:cubicBezTo>
                    <a:cubicBezTo>
                      <a:pt x="31" y="0"/>
                      <a:pt x="36" y="5"/>
                      <a:pt x="36" y="12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12" y="80"/>
                      <a:pt x="12" y="80"/>
                      <a:pt x="12" y="80"/>
                    </a:cubicBezTo>
                    <a:lnTo>
                      <a:pt x="12" y="12"/>
                    </a:lnTo>
                    <a:close/>
                    <a:moveTo>
                      <a:pt x="36" y="244"/>
                    </a:moveTo>
                    <a:cubicBezTo>
                      <a:pt x="36" y="251"/>
                      <a:pt x="31" y="256"/>
                      <a:pt x="24" y="256"/>
                    </a:cubicBezTo>
                    <a:cubicBezTo>
                      <a:pt x="17" y="256"/>
                      <a:pt x="12" y="251"/>
                      <a:pt x="12" y="244"/>
                    </a:cubicBezTo>
                    <a:cubicBezTo>
                      <a:pt x="12" y="176"/>
                      <a:pt x="12" y="176"/>
                      <a:pt x="12" y="176"/>
                    </a:cubicBezTo>
                    <a:cubicBezTo>
                      <a:pt x="36" y="176"/>
                      <a:pt x="36" y="176"/>
                      <a:pt x="36" y="176"/>
                    </a:cubicBezTo>
                    <a:lnTo>
                      <a:pt x="36" y="244"/>
                    </a:lnTo>
                    <a:close/>
                    <a:moveTo>
                      <a:pt x="124" y="244"/>
                    </a:moveTo>
                    <a:cubicBezTo>
                      <a:pt x="124" y="251"/>
                      <a:pt x="119" y="256"/>
                      <a:pt x="112" y="256"/>
                    </a:cubicBezTo>
                    <a:cubicBezTo>
                      <a:pt x="105" y="256"/>
                      <a:pt x="100" y="251"/>
                      <a:pt x="100" y="24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24" y="208"/>
                      <a:pt x="124" y="208"/>
                      <a:pt x="124" y="208"/>
                    </a:cubicBezTo>
                    <a:lnTo>
                      <a:pt x="124" y="244"/>
                    </a:lnTo>
                    <a:close/>
                    <a:moveTo>
                      <a:pt x="212" y="244"/>
                    </a:moveTo>
                    <a:cubicBezTo>
                      <a:pt x="212" y="251"/>
                      <a:pt x="207" y="256"/>
                      <a:pt x="200" y="256"/>
                    </a:cubicBezTo>
                    <a:cubicBezTo>
                      <a:pt x="193" y="256"/>
                      <a:pt x="188" y="251"/>
                      <a:pt x="188" y="244"/>
                    </a:cubicBezTo>
                    <a:cubicBezTo>
                      <a:pt x="188" y="144"/>
                      <a:pt x="188" y="144"/>
                      <a:pt x="188" y="144"/>
                    </a:cubicBezTo>
                    <a:cubicBezTo>
                      <a:pt x="212" y="144"/>
                      <a:pt x="212" y="144"/>
                      <a:pt x="212" y="144"/>
                    </a:cubicBezTo>
                    <a:lnTo>
                      <a:pt x="212" y="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2125" lIns="64275" spcFirstLastPara="1" rIns="64275" wrap="square" tIns="321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屏幕剪辑" id="2169" name="Google Shape;2169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6358" y="3463179"/>
            <a:ext cx="1306141" cy="8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0" name="Google Shape;2170;p30"/>
          <p:cNvSpPr/>
          <p:nvPr/>
        </p:nvSpPr>
        <p:spPr>
          <a:xfrm>
            <a:off x="3944757" y="3379580"/>
            <a:ext cx="1254067" cy="64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1" name="Google Shape;2171;p30"/>
          <p:cNvCxnSpPr/>
          <p:nvPr/>
        </p:nvCxnSpPr>
        <p:spPr>
          <a:xfrm>
            <a:off x="3910903" y="3379571"/>
            <a:ext cx="13116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2" name="Google Shape;2172;p30">
            <a:hlinkClick action="ppaction://hlinksldjump" r:id="rId11"/>
          </p:cNvPr>
          <p:cNvSpPr/>
          <p:nvPr/>
        </p:nvSpPr>
        <p:spPr>
          <a:xfrm>
            <a:off x="3954155" y="2093745"/>
            <a:ext cx="1244669" cy="145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3" name="Google Shape;2173;p30"/>
          <p:cNvGrpSpPr/>
          <p:nvPr/>
        </p:nvGrpSpPr>
        <p:grpSpPr>
          <a:xfrm>
            <a:off x="3910094" y="3098045"/>
            <a:ext cx="1382664" cy="145836"/>
            <a:chOff x="525652" y="2043620"/>
            <a:chExt cx="3281939" cy="268070"/>
          </a:xfrm>
        </p:grpSpPr>
        <p:grpSp>
          <p:nvGrpSpPr>
            <p:cNvPr id="2174" name="Google Shape;2174;p30"/>
            <p:cNvGrpSpPr/>
            <p:nvPr/>
          </p:nvGrpSpPr>
          <p:grpSpPr>
            <a:xfrm>
              <a:off x="525652" y="2043620"/>
              <a:ext cx="3057066" cy="268070"/>
              <a:chOff x="525652" y="2043620"/>
              <a:chExt cx="3057066" cy="268070"/>
            </a:xfrm>
          </p:grpSpPr>
          <p:sp>
            <p:nvSpPr>
              <p:cNvPr id="2175" name="Google Shape;2175;p30"/>
              <p:cNvSpPr/>
              <p:nvPr/>
            </p:nvSpPr>
            <p:spPr>
              <a:xfrm>
                <a:off x="628329" y="2043620"/>
                <a:ext cx="2954389" cy="2680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81E3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2125" lIns="64275" spcFirstLastPara="1" rIns="64275" wrap="square" tIns="32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6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0"/>
              <p:cNvSpPr txBox="1"/>
              <p:nvPr/>
            </p:nvSpPr>
            <p:spPr>
              <a:xfrm>
                <a:off x="525652" y="2066259"/>
                <a:ext cx="990674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Name: 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Activity 8</a:t>
                </a:r>
                <a:endParaRPr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30"/>
              <p:cNvSpPr txBox="1"/>
              <p:nvPr/>
            </p:nvSpPr>
            <p:spPr>
              <a:xfrm>
                <a:off x="1348952" y="2067727"/>
                <a:ext cx="1109672" cy="218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2125" lIns="64275" spcFirstLastPara="1" rIns="64275" wrap="square" tIns="321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2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Status:</a:t>
                </a:r>
                <a:r>
                  <a:rPr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lang="en-US" sz="28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Expired</a:t>
                </a:r>
                <a:endParaRPr b="1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8" name="Google Shape;2178;p30"/>
            <p:cNvSpPr txBox="1"/>
            <p:nvPr/>
          </p:nvSpPr>
          <p:spPr>
            <a:xfrm>
              <a:off x="2176690" y="2066665"/>
              <a:ext cx="1630901" cy="21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 Submitted: </a:t>
              </a:r>
              <a:r>
                <a:rPr lang="en-US" sz="28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08/20/2019</a:t>
              </a:r>
              <a:endParaRPr sz="2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/>
          <p:nvPr/>
        </p:nvSpPr>
        <p:spPr>
          <a:xfrm>
            <a:off x="3159250" y="37092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4" name="Google Shape;2184;p31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5" name="Google Shape;2185;p31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186" name="Google Shape;2186;p31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187" name="Google Shape;21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552027"/>
            <a:ext cx="1956049" cy="201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8" name="Google Shape;2188;p31"/>
          <p:cNvCxnSpPr/>
          <p:nvPr/>
        </p:nvCxnSpPr>
        <p:spPr>
          <a:xfrm>
            <a:off x="3160487" y="1275670"/>
            <a:ext cx="19620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9" name="Google Shape;2189;p31"/>
          <p:cNvSpPr/>
          <p:nvPr/>
        </p:nvSpPr>
        <p:spPr>
          <a:xfrm>
            <a:off x="3434181" y="801608"/>
            <a:ext cx="1592484" cy="4145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Name Here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0" name="Google Shape;2190;p31"/>
          <p:cNvSpPr/>
          <p:nvPr/>
        </p:nvSpPr>
        <p:spPr>
          <a:xfrm>
            <a:off x="3255214" y="951212"/>
            <a:ext cx="70631" cy="126547"/>
          </a:xfrm>
          <a:custGeom>
            <a:rect b="b" l="l" r="r" t="t"/>
            <a:pathLst>
              <a:path extrusionOk="0" h="472" w="265">
                <a:moveTo>
                  <a:pt x="44" y="235"/>
                </a:moveTo>
                <a:lnTo>
                  <a:pt x="44" y="235"/>
                </a:lnTo>
                <a:cubicBezTo>
                  <a:pt x="264" y="29"/>
                  <a:pt x="264" y="29"/>
                  <a:pt x="264" y="29"/>
                </a:cubicBezTo>
                <a:cubicBezTo>
                  <a:pt x="264" y="29"/>
                  <a:pt x="264" y="14"/>
                  <a:pt x="264" y="0"/>
                </a:cubicBezTo>
                <a:cubicBezTo>
                  <a:pt x="250" y="0"/>
                  <a:pt x="250" y="0"/>
                  <a:pt x="235" y="0"/>
                </a:cubicBezTo>
                <a:cubicBezTo>
                  <a:pt x="0" y="221"/>
                  <a:pt x="0" y="221"/>
                  <a:pt x="0" y="221"/>
                </a:cubicBezTo>
                <a:lnTo>
                  <a:pt x="0" y="235"/>
                </a:lnTo>
                <a:lnTo>
                  <a:pt x="0" y="250"/>
                </a:lnTo>
                <a:cubicBezTo>
                  <a:pt x="235" y="471"/>
                  <a:pt x="235" y="471"/>
                  <a:pt x="235" y="471"/>
                </a:cubicBezTo>
                <a:cubicBezTo>
                  <a:pt x="250" y="471"/>
                  <a:pt x="250" y="471"/>
                  <a:pt x="264" y="471"/>
                </a:cubicBezTo>
                <a:cubicBezTo>
                  <a:pt x="264" y="456"/>
                  <a:pt x="264" y="442"/>
                  <a:pt x="264" y="442"/>
                </a:cubicBezTo>
                <a:lnTo>
                  <a:pt x="44" y="235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形状&#10;&#10;低可信度描述已自动生成" id="2191" name="Google Shape;2191;p3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8764" y="3916523"/>
            <a:ext cx="666691" cy="35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92" name="Google Shape;2192;p31"/>
          <p:cNvSpPr txBox="1"/>
          <p:nvPr/>
        </p:nvSpPr>
        <p:spPr>
          <a:xfrm>
            <a:off x="3174740" y="1321018"/>
            <a:ext cx="1915092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Location: CUB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May 1. 2021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Price:5$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This event is for xxxxx.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Xxxxxxxxxxxx xxxxxxxxx xxxxxxxxxxx xxxxxxxx xxxxxx xxxxxxxx xxxxx xxxxxx xxxxxx xxxxxxxx xxxxxx xxxxxx xxxxxx  xxxxxxx xxxxx xxxxxx xxxx xxxxxxx xxxxxx xxxxx xxxxxx.</a:t>
            </a:r>
            <a:endParaRPr/>
          </a:p>
        </p:txBody>
      </p:sp>
      <p:sp>
        <p:nvSpPr>
          <p:cNvPr id="2193" name="Google Shape;2193;p31"/>
          <p:cNvSpPr/>
          <p:nvPr/>
        </p:nvSpPr>
        <p:spPr>
          <a:xfrm>
            <a:off x="4483599" y="1321018"/>
            <a:ext cx="454661" cy="5929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31"/>
          <p:cNvSpPr txBox="1"/>
          <p:nvPr/>
        </p:nvSpPr>
        <p:spPr>
          <a:xfrm>
            <a:off x="2286000" y="2387991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32"/>
          <p:cNvSpPr/>
          <p:nvPr/>
        </p:nvSpPr>
        <p:spPr>
          <a:xfrm>
            <a:off x="3159249" y="370922"/>
            <a:ext cx="1963200" cy="394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0" name="Google Shape;2200;p32"/>
          <p:cNvCxnSpPr/>
          <p:nvPr/>
        </p:nvCxnSpPr>
        <p:spPr>
          <a:xfrm>
            <a:off x="3160487" y="3867829"/>
            <a:ext cx="196200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1" name="Google Shape;2201;p32"/>
          <p:cNvCxnSpPr/>
          <p:nvPr/>
        </p:nvCxnSpPr>
        <p:spPr>
          <a:xfrm>
            <a:off x="3166479" y="730737"/>
            <a:ext cx="1962000" cy="750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202" name="Google Shape;2202;p32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4740" y="391936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203" name="Google Shape;22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79" y="552023"/>
            <a:ext cx="1956049" cy="201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4" name="Google Shape;2204;p32"/>
          <p:cNvCxnSpPr/>
          <p:nvPr/>
        </p:nvCxnSpPr>
        <p:spPr>
          <a:xfrm>
            <a:off x="3160487" y="1275670"/>
            <a:ext cx="19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5" name="Google Shape;2205;p32"/>
          <p:cNvSpPr/>
          <p:nvPr/>
        </p:nvSpPr>
        <p:spPr>
          <a:xfrm>
            <a:off x="3213505" y="801608"/>
            <a:ext cx="1813200" cy="41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your payment method: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背景图案&#10;&#10;低可信度描述已自动生成" id="2206" name="Google Shape;220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5838" y="3889814"/>
            <a:ext cx="1655996" cy="35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32"/>
          <p:cNvPicPr preferRelativeResize="0"/>
          <p:nvPr/>
        </p:nvPicPr>
        <p:blipFill rotWithShape="1">
          <a:blip r:embed="rId6">
            <a:alphaModFix/>
          </a:blip>
          <a:srcRect b="0" l="2037" r="0" t="0"/>
          <a:stretch/>
        </p:blipFill>
        <p:spPr>
          <a:xfrm>
            <a:off x="3217764" y="1335137"/>
            <a:ext cx="1859469" cy="184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8" name="Google Shape;2208;p32">
            <a:hlinkClick action="ppaction://hlinksldjump" r:id="rId7"/>
          </p:cNvPr>
          <p:cNvSpPr/>
          <p:nvPr/>
        </p:nvSpPr>
        <p:spPr>
          <a:xfrm>
            <a:off x="4347029" y="3951514"/>
            <a:ext cx="544285" cy="26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3" name="Google Shape;2213;p33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4" name="Google Shape;2214;p33"/>
          <p:cNvCxnSpPr/>
          <p:nvPr/>
        </p:nvCxnSpPr>
        <p:spPr>
          <a:xfrm>
            <a:off x="3166479" y="730737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215" name="Google Shape;2215;p33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4742" y="391938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216" name="Google Shape;221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552027"/>
            <a:ext cx="1956049" cy="201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7" name="Google Shape;2217;p33"/>
          <p:cNvCxnSpPr/>
          <p:nvPr/>
        </p:nvCxnSpPr>
        <p:spPr>
          <a:xfrm>
            <a:off x="3160487" y="1275670"/>
            <a:ext cx="19620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8" name="Google Shape;2218;p33"/>
          <p:cNvSpPr/>
          <p:nvPr/>
        </p:nvSpPr>
        <p:spPr>
          <a:xfrm>
            <a:off x="3213505" y="801608"/>
            <a:ext cx="1813156" cy="4145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your payment method: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背景图案&#10;&#10;低可信度描述已自动生成" id="2219" name="Google Shape;221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5838" y="3889815"/>
            <a:ext cx="1655996" cy="35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33"/>
          <p:cNvPicPr preferRelativeResize="0"/>
          <p:nvPr/>
        </p:nvPicPr>
        <p:blipFill rotWithShape="1">
          <a:blip r:embed="rId6">
            <a:alphaModFix/>
          </a:blip>
          <a:srcRect b="0" l="2042" r="0" t="0"/>
          <a:stretch/>
        </p:blipFill>
        <p:spPr>
          <a:xfrm>
            <a:off x="3217775" y="1335147"/>
            <a:ext cx="1859469" cy="184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21" name="Google Shape;2221;p33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Complete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2" name="Google Shape;2222;p33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223" name="Google Shape;2223;p33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94050" y="433075"/>
            <a:ext cx="1928478" cy="22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224" name="Google Shape;2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5" name="Google Shape;2225;p33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226" name="Google Shape;2226;p33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227" name="Google Shape;2227;p33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33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33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33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33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33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33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33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33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33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7" name="Google Shape;2237;p33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38" name="Google Shape;2238;p33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239" name="Google Shape;2239;p33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3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41" name="Google Shape;2241;p33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242" name="Google Shape;2242;p33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3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44" name="Google Shape;2244;p33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245" name="Google Shape;2245;p33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246" name="Google Shape;2246;p33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7" name="Google Shape;2247;p33"/>
          <p:cNvSpPr/>
          <p:nvPr/>
        </p:nvSpPr>
        <p:spPr>
          <a:xfrm>
            <a:off x="4000511" y="1970415"/>
            <a:ext cx="192405" cy="18161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rgbClr val="91A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33">
            <a:hlinkClick action="ppaction://hlinksldjump" r:id="rId7"/>
          </p:cNvPr>
          <p:cNvSpPr txBox="1"/>
          <p:nvPr/>
        </p:nvSpPr>
        <p:spPr>
          <a:xfrm>
            <a:off x="3213159" y="3454509"/>
            <a:ext cx="551840" cy="210122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 to home</a:t>
            </a:r>
            <a:endParaRPr sz="7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4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4" name="Google Shape;2254;p34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255" name="Google Shape;2255;p34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5003" y="433075"/>
            <a:ext cx="1947528" cy="210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256" name="Google Shape;22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7" name="Google Shape;2257;p34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258" name="Google Shape;2258;p34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259" name="Google Shape;2259;p34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9" name="Google Shape;2269;p34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70" name="Google Shape;2270;p34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271" name="Google Shape;2271;p34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4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73" name="Google Shape;2273;p34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274" name="Google Shape;2274;p34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4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276" name="Google Shape;2276;p34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277" name="Google Shape;2277;p34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278" name="Google Shape;2278;p34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9" name="Google Shape;2279;p34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0" name="Google Shape;2280;p34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4">
            <a:hlinkClick action="ppaction://hlinkshowjump?jump=nextslide"/>
          </p:cNvPr>
          <p:cNvSpPr txBox="1"/>
          <p:nvPr/>
        </p:nvSpPr>
        <p:spPr>
          <a:xfrm>
            <a:off x="321310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2" name="Google Shape;2282;p34">
            <a:hlinkClick action="ppaction://hlinkshowjump?jump=nextslide"/>
          </p:cNvPr>
          <p:cNvSpPr txBox="1"/>
          <p:nvPr/>
        </p:nvSpPr>
        <p:spPr>
          <a:xfrm>
            <a:off x="4274820" y="870589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3" name="Google Shape;2283;p34"/>
          <p:cNvSpPr/>
          <p:nvPr/>
        </p:nvSpPr>
        <p:spPr>
          <a:xfrm>
            <a:off x="4275457" y="885190"/>
            <a:ext cx="753745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4" name="Google Shape;2284;p34"/>
          <p:cNvCxnSpPr/>
          <p:nvPr/>
        </p:nvCxnSpPr>
        <p:spPr>
          <a:xfrm>
            <a:off x="3157230" y="18580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285" name="Google Shape;2285;p34"/>
          <p:cNvGrpSpPr/>
          <p:nvPr/>
        </p:nvGrpSpPr>
        <p:grpSpPr>
          <a:xfrm>
            <a:off x="3098809" y="1350647"/>
            <a:ext cx="3042920" cy="446234"/>
            <a:chOff x="6379" y="3332"/>
            <a:chExt cx="5631" cy="1203"/>
          </a:xfrm>
        </p:grpSpPr>
        <p:sp>
          <p:nvSpPr>
            <p:cNvPr id="2286" name="Google Shape;2286;p34">
              <a:hlinkClick action="ppaction://hlinksldjump" r:id="rId5"/>
            </p:cNvPr>
            <p:cNvSpPr txBox="1"/>
            <p:nvPr/>
          </p:nvSpPr>
          <p:spPr>
            <a:xfrm>
              <a:off x="6379" y="3332"/>
              <a:ext cx="5311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. 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Discussion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on race and culture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4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03/22/2021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8" name="Google Shape;2288;p34"/>
          <p:cNvGrpSpPr/>
          <p:nvPr/>
        </p:nvGrpSpPr>
        <p:grpSpPr>
          <a:xfrm>
            <a:off x="3106331" y="1933581"/>
            <a:ext cx="2356272" cy="435982"/>
            <a:chOff x="6214" y="3332"/>
            <a:chExt cx="5661" cy="1238"/>
          </a:xfrm>
        </p:grpSpPr>
        <p:sp>
          <p:nvSpPr>
            <p:cNvPr id="2289" name="Google Shape;2289;p34"/>
            <p:cNvSpPr txBox="1"/>
            <p:nvPr/>
          </p:nvSpPr>
          <p:spPr>
            <a:xfrm>
              <a:off x="6214" y="3332"/>
              <a:ext cx="5552" cy="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Gingerbread House Class</a:t>
              </a:r>
              <a:endParaRPr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4"/>
            <p:cNvSpPr txBox="1"/>
            <p:nvPr/>
          </p:nvSpPr>
          <p:spPr>
            <a:xfrm>
              <a:off x="6323" y="3871"/>
              <a:ext cx="5552" cy="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03/23/2021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91" name="Google Shape;2291;p34"/>
          <p:cNvCxnSpPr/>
          <p:nvPr/>
        </p:nvCxnSpPr>
        <p:spPr>
          <a:xfrm>
            <a:off x="3157230" y="238379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5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7" name="Google Shape;2297;p35"/>
          <p:cNvCxnSpPr/>
          <p:nvPr/>
        </p:nvCxnSpPr>
        <p:spPr>
          <a:xfrm>
            <a:off x="3160487" y="38678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298" name="Google Shape;2298;p35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5003" y="433075"/>
            <a:ext cx="1947528" cy="210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299" name="Google Shape;22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0" name="Google Shape;2300;p35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301" name="Google Shape;2301;p35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302" name="Google Shape;2302;p35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35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35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2" name="Google Shape;2312;p35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13" name="Google Shape;2313;p35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314" name="Google Shape;2314;p35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5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16" name="Google Shape;2316;p35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317" name="Google Shape;2317;p35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5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19" name="Google Shape;2319;p35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320" name="Google Shape;2320;p35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21" name="Google Shape;2321;p35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22" name="Google Shape;2322;p35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3" name="Google Shape;2323;p35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35">
            <a:hlinkClick action="ppaction://hlinkshowjump?jump=nextslide"/>
          </p:cNvPr>
          <p:cNvSpPr txBox="1"/>
          <p:nvPr/>
        </p:nvSpPr>
        <p:spPr>
          <a:xfrm>
            <a:off x="321310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5" name="Google Shape;2325;p35">
            <a:hlinkClick action="ppaction://hlinkshowjump?jump=nextslide"/>
          </p:cNvPr>
          <p:cNvSpPr txBox="1"/>
          <p:nvPr/>
        </p:nvSpPr>
        <p:spPr>
          <a:xfrm>
            <a:off x="4274820" y="870589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6" name="Google Shape;2326;p35"/>
          <p:cNvSpPr/>
          <p:nvPr/>
        </p:nvSpPr>
        <p:spPr>
          <a:xfrm>
            <a:off x="4275457" y="885190"/>
            <a:ext cx="753745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7" name="Google Shape;2327;p35"/>
          <p:cNvCxnSpPr/>
          <p:nvPr/>
        </p:nvCxnSpPr>
        <p:spPr>
          <a:xfrm>
            <a:off x="3157230" y="18580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328" name="Google Shape;2328;p35"/>
          <p:cNvGrpSpPr/>
          <p:nvPr/>
        </p:nvGrpSpPr>
        <p:grpSpPr>
          <a:xfrm>
            <a:off x="3098809" y="1350647"/>
            <a:ext cx="3042920" cy="446234"/>
            <a:chOff x="6379" y="3332"/>
            <a:chExt cx="5631" cy="1203"/>
          </a:xfrm>
        </p:grpSpPr>
        <p:sp>
          <p:nvSpPr>
            <p:cNvPr id="2329" name="Google Shape;2329;p35"/>
            <p:cNvSpPr txBox="1"/>
            <p:nvPr/>
          </p:nvSpPr>
          <p:spPr>
            <a:xfrm>
              <a:off x="6379" y="3332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Discussion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on race and culture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5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03/22/2021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1" name="Google Shape;2331;p35"/>
          <p:cNvSpPr txBox="1"/>
          <p:nvPr/>
        </p:nvSpPr>
        <p:spPr>
          <a:xfrm>
            <a:off x="3127375" y="1919616"/>
            <a:ext cx="207772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How did you know our event information?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5"/>
          <p:cNvSpPr/>
          <p:nvPr/>
        </p:nvSpPr>
        <p:spPr>
          <a:xfrm>
            <a:off x="3290580" y="2437140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5"/>
          <p:cNvSpPr txBox="1"/>
          <p:nvPr/>
        </p:nvSpPr>
        <p:spPr>
          <a:xfrm>
            <a:off x="3384550" y="2381893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5"/>
          <p:cNvSpPr/>
          <p:nvPr/>
        </p:nvSpPr>
        <p:spPr>
          <a:xfrm>
            <a:off x="3284230" y="2797811"/>
            <a:ext cx="133985" cy="1390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5"/>
          <p:cNvSpPr txBox="1"/>
          <p:nvPr/>
        </p:nvSpPr>
        <p:spPr>
          <a:xfrm>
            <a:off x="3384550" y="2745114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5"/>
          <p:cNvSpPr txBox="1"/>
          <p:nvPr/>
        </p:nvSpPr>
        <p:spPr>
          <a:xfrm>
            <a:off x="3397250" y="3095634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Friends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5"/>
          <p:cNvSpPr/>
          <p:nvPr/>
        </p:nvSpPr>
        <p:spPr>
          <a:xfrm>
            <a:off x="3260735" y="2738765"/>
            <a:ext cx="187325" cy="19812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5"/>
          <p:cNvSpPr txBox="1"/>
          <p:nvPr/>
        </p:nvSpPr>
        <p:spPr>
          <a:xfrm>
            <a:off x="3397250" y="3416943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5"/>
          <p:cNvSpPr/>
          <p:nvPr/>
        </p:nvSpPr>
        <p:spPr>
          <a:xfrm>
            <a:off x="3290580" y="3472825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35"/>
          <p:cNvSpPr/>
          <p:nvPr/>
        </p:nvSpPr>
        <p:spPr>
          <a:xfrm>
            <a:off x="3284230" y="3151515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36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6" name="Google Shape;2346;p36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347" name="Google Shape;2347;p36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5003" y="433070"/>
            <a:ext cx="1947528" cy="216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348" name="Google Shape;23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9" name="Google Shape;2349;p36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350" name="Google Shape;2350;p36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351" name="Google Shape;2351;p36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36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6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6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6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6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6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6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6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6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1" name="Google Shape;2361;p36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62" name="Google Shape;2362;p36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363" name="Google Shape;2363;p36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6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65" name="Google Shape;2365;p36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366" name="Google Shape;2366;p36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6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368" name="Google Shape;2368;p36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369" name="Google Shape;2369;p36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70" name="Google Shape;2370;p36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71" name="Google Shape;2371;p36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2" name="Google Shape;2372;p36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36">
            <a:hlinkClick action="ppaction://hlinkshowjump?jump=nextslide"/>
          </p:cNvPr>
          <p:cNvSpPr txBox="1"/>
          <p:nvPr/>
        </p:nvSpPr>
        <p:spPr>
          <a:xfrm>
            <a:off x="321310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4" name="Google Shape;2374;p36">
            <a:hlinkClick action="ppaction://hlinkshowjump?jump=nextslide"/>
          </p:cNvPr>
          <p:cNvSpPr txBox="1"/>
          <p:nvPr/>
        </p:nvSpPr>
        <p:spPr>
          <a:xfrm>
            <a:off x="4274820" y="870589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5" name="Google Shape;2375;p36"/>
          <p:cNvSpPr/>
          <p:nvPr/>
        </p:nvSpPr>
        <p:spPr>
          <a:xfrm>
            <a:off x="4275457" y="885190"/>
            <a:ext cx="753745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6" name="Google Shape;2376;p36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377" name="Google Shape;2377;p36"/>
          <p:cNvGrpSpPr/>
          <p:nvPr/>
        </p:nvGrpSpPr>
        <p:grpSpPr>
          <a:xfrm>
            <a:off x="3098809" y="1350647"/>
            <a:ext cx="3042920" cy="446234"/>
            <a:chOff x="6379" y="3332"/>
            <a:chExt cx="5631" cy="1203"/>
          </a:xfrm>
        </p:grpSpPr>
        <p:sp>
          <p:nvSpPr>
            <p:cNvPr id="2378" name="Google Shape;2378;p36"/>
            <p:cNvSpPr txBox="1"/>
            <p:nvPr/>
          </p:nvSpPr>
          <p:spPr>
            <a:xfrm>
              <a:off x="6379" y="3332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Discussion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on race and culture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6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03/22/2021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0" name="Google Shape;2380;p36"/>
          <p:cNvSpPr txBox="1"/>
          <p:nvPr/>
        </p:nvSpPr>
        <p:spPr>
          <a:xfrm>
            <a:off x="3127375" y="1868815"/>
            <a:ext cx="207772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How satisfied are you with this event?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36"/>
          <p:cNvSpPr/>
          <p:nvPr/>
        </p:nvSpPr>
        <p:spPr>
          <a:xfrm>
            <a:off x="3290580" y="2284740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36"/>
          <p:cNvSpPr txBox="1"/>
          <p:nvPr/>
        </p:nvSpPr>
        <p:spPr>
          <a:xfrm>
            <a:off x="3384550" y="2229493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satisfied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36"/>
          <p:cNvSpPr/>
          <p:nvPr/>
        </p:nvSpPr>
        <p:spPr>
          <a:xfrm>
            <a:off x="3284230" y="2645411"/>
            <a:ext cx="133985" cy="1390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36"/>
          <p:cNvSpPr txBox="1"/>
          <p:nvPr/>
        </p:nvSpPr>
        <p:spPr>
          <a:xfrm>
            <a:off x="3384550" y="2592714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Satisfied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36"/>
          <p:cNvSpPr txBox="1"/>
          <p:nvPr/>
        </p:nvSpPr>
        <p:spPr>
          <a:xfrm>
            <a:off x="3397250" y="2943234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Dissatisfied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36"/>
          <p:cNvSpPr/>
          <p:nvPr/>
        </p:nvSpPr>
        <p:spPr>
          <a:xfrm>
            <a:off x="3260735" y="2586365"/>
            <a:ext cx="187325" cy="19812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36"/>
          <p:cNvSpPr txBox="1"/>
          <p:nvPr/>
        </p:nvSpPr>
        <p:spPr>
          <a:xfrm>
            <a:off x="3397250" y="3264543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Dissatisfied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36"/>
          <p:cNvSpPr/>
          <p:nvPr/>
        </p:nvSpPr>
        <p:spPr>
          <a:xfrm>
            <a:off x="3290580" y="3320425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36"/>
          <p:cNvSpPr/>
          <p:nvPr/>
        </p:nvSpPr>
        <p:spPr>
          <a:xfrm>
            <a:off x="3284230" y="2999115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36">
            <a:hlinkClick action="ppaction://hlinksldjump" r:id="rId5"/>
          </p:cNvPr>
          <p:cNvSpPr/>
          <p:nvPr/>
        </p:nvSpPr>
        <p:spPr>
          <a:xfrm>
            <a:off x="3768101" y="3516005"/>
            <a:ext cx="742315" cy="17589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Submit</a:t>
            </a:r>
            <a:endParaRPr sz="1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37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feedback, we will collect it in time and provide better activities!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6" name="Google Shape;2396;p37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397" name="Google Shape;2397;p37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5003" y="433073"/>
            <a:ext cx="1947528" cy="201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398" name="Google Shape;239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9" name="Google Shape;2399;p37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400" name="Google Shape;2400;p37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401" name="Google Shape;2401;p37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37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37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37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7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37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37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7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7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7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1" name="Google Shape;2411;p37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12" name="Google Shape;2412;p37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413" name="Google Shape;2413;p37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15" name="Google Shape;2415;p37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416" name="Google Shape;2416;p37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18" name="Google Shape;2418;p37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419" name="Google Shape;2419;p37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420" name="Google Shape;2420;p37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21" name="Google Shape;2421;p37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2" name="Google Shape;2422;p37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37">
            <a:hlinkClick action="ppaction://hlinkshowjump?jump=nextslide"/>
          </p:cNvPr>
          <p:cNvSpPr txBox="1"/>
          <p:nvPr/>
        </p:nvSpPr>
        <p:spPr>
          <a:xfrm>
            <a:off x="321310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4" name="Google Shape;2424;p37">
            <a:hlinkClick action="ppaction://hlinkshowjump?jump=nextslide"/>
          </p:cNvPr>
          <p:cNvSpPr txBox="1"/>
          <p:nvPr/>
        </p:nvSpPr>
        <p:spPr>
          <a:xfrm>
            <a:off x="4274820" y="870589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0E2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5" name="Google Shape;2425;p37"/>
          <p:cNvSpPr/>
          <p:nvPr/>
        </p:nvSpPr>
        <p:spPr>
          <a:xfrm>
            <a:off x="4281805" y="891540"/>
            <a:ext cx="753745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6" name="Google Shape;2426;p37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427" name="Google Shape;2427;p37"/>
          <p:cNvGrpSpPr/>
          <p:nvPr/>
        </p:nvGrpSpPr>
        <p:grpSpPr>
          <a:xfrm>
            <a:off x="3098809" y="1350647"/>
            <a:ext cx="3042920" cy="446234"/>
            <a:chOff x="6379" y="3332"/>
            <a:chExt cx="5631" cy="1203"/>
          </a:xfrm>
        </p:grpSpPr>
        <p:sp>
          <p:nvSpPr>
            <p:cNvPr id="2428" name="Google Shape;2428;p37"/>
            <p:cNvSpPr txBox="1"/>
            <p:nvPr/>
          </p:nvSpPr>
          <p:spPr>
            <a:xfrm>
              <a:off x="6379" y="3332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Discussion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on race and culture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7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03/22/2021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0" name="Google Shape;2430;p37"/>
          <p:cNvSpPr/>
          <p:nvPr/>
        </p:nvSpPr>
        <p:spPr>
          <a:xfrm>
            <a:off x="4000511" y="1970415"/>
            <a:ext cx="192405" cy="18161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rgbClr val="91A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38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feedback, we will collect it in time and provide better activities!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6" name="Google Shape;2436;p38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437" name="Google Shape;2437;p38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75000" y="433075"/>
            <a:ext cx="1924050" cy="22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438" name="Google Shape;24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9" name="Google Shape;2439;p38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440" name="Google Shape;2440;p38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441" name="Google Shape;2441;p38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8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8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8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8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8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8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8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8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1" name="Google Shape;2451;p38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52" name="Google Shape;2452;p38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453" name="Google Shape;2453;p38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8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55" name="Google Shape;2455;p38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456" name="Google Shape;2456;p38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8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58" name="Google Shape;2458;p38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459" name="Google Shape;2459;p38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460" name="Google Shape;2460;p38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1" name="Google Shape;2461;p38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2" name="Google Shape;2462;p38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1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38">
            <a:hlinkClick action="ppaction://hlinkshowjump?jump=nextslide"/>
          </p:cNvPr>
          <p:cNvSpPr txBox="1"/>
          <p:nvPr/>
        </p:nvSpPr>
        <p:spPr>
          <a:xfrm>
            <a:off x="319405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4" name="Google Shape;2464;p38"/>
          <p:cNvSpPr/>
          <p:nvPr/>
        </p:nvSpPr>
        <p:spPr>
          <a:xfrm>
            <a:off x="4274825" y="885195"/>
            <a:ext cx="824230" cy="32956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5" name="Google Shape;2465;p38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466" name="Google Shape;2466;p38"/>
          <p:cNvGrpSpPr/>
          <p:nvPr/>
        </p:nvGrpSpPr>
        <p:grpSpPr>
          <a:xfrm>
            <a:off x="3067208" y="1338029"/>
            <a:ext cx="2256007" cy="458933"/>
            <a:chOff x="6299" y="3298"/>
            <a:chExt cx="5711" cy="1237"/>
          </a:xfrm>
        </p:grpSpPr>
        <p:sp>
          <p:nvSpPr>
            <p:cNvPr id="2467" name="Google Shape;2467;p38"/>
            <p:cNvSpPr txBox="1"/>
            <p:nvPr/>
          </p:nvSpPr>
          <p:spPr>
            <a:xfrm>
              <a:off x="6299" y="3298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1. Korean New Year Performance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8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01/01/2021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9" name="Google Shape;2469;p38"/>
          <p:cNvSpPr/>
          <p:nvPr/>
        </p:nvSpPr>
        <p:spPr>
          <a:xfrm>
            <a:off x="4000511" y="1970415"/>
            <a:ext cx="192405" cy="18161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rgbClr val="91A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38">
            <a:hlinkClick action="ppaction://hlinkshowjump?jump=nextslide"/>
          </p:cNvPr>
          <p:cNvSpPr txBox="1"/>
          <p:nvPr/>
        </p:nvSpPr>
        <p:spPr>
          <a:xfrm>
            <a:off x="4319270" y="877574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39"/>
          <p:cNvSpPr/>
          <p:nvPr/>
        </p:nvSpPr>
        <p:spPr>
          <a:xfrm>
            <a:off x="3175126" y="427437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6" name="Google Shape;2476;p39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477" name="Google Shape;2477;p39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94055" y="452716"/>
            <a:ext cx="1905000" cy="191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478" name="Google Shape;24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9" name="Google Shape;2479;p39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480" name="Google Shape;2480;p39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481" name="Google Shape;2481;p39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9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9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9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9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9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9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9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9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9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1" name="Google Shape;2491;p39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92" name="Google Shape;2492;p39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493" name="Google Shape;2493;p39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9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95" name="Google Shape;2495;p39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496" name="Google Shape;2496;p39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9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498" name="Google Shape;2498;p39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499" name="Google Shape;2499;p39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500" name="Google Shape;2500;p39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01" name="Google Shape;2501;p39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2" name="Google Shape;2502;p39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1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39">
            <a:hlinkClick action="ppaction://hlinkshowjump?jump=nextslide"/>
          </p:cNvPr>
          <p:cNvSpPr txBox="1"/>
          <p:nvPr/>
        </p:nvSpPr>
        <p:spPr>
          <a:xfrm>
            <a:off x="319405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4" name="Google Shape;2504;p39"/>
          <p:cNvSpPr/>
          <p:nvPr/>
        </p:nvSpPr>
        <p:spPr>
          <a:xfrm>
            <a:off x="4274825" y="885195"/>
            <a:ext cx="824230" cy="32956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5" name="Google Shape;2505;p39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06" name="Google Shape;2506;p39"/>
          <p:cNvGrpSpPr/>
          <p:nvPr/>
        </p:nvGrpSpPr>
        <p:grpSpPr>
          <a:xfrm>
            <a:off x="3117772" y="1338029"/>
            <a:ext cx="2205443" cy="458933"/>
            <a:chOff x="6427" y="3298"/>
            <a:chExt cx="5583" cy="1237"/>
          </a:xfrm>
        </p:grpSpPr>
        <p:sp>
          <p:nvSpPr>
            <p:cNvPr id="2507" name="Google Shape;2507;p39"/>
            <p:cNvSpPr txBox="1"/>
            <p:nvPr/>
          </p:nvSpPr>
          <p:spPr>
            <a:xfrm>
              <a:off x="6427" y="3298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Korean New Year Performance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9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01/01/2021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9" name="Google Shape;2509;p39">
            <a:hlinkClick action="ppaction://hlinkshowjump?jump=nextslide"/>
          </p:cNvPr>
          <p:cNvSpPr txBox="1"/>
          <p:nvPr/>
        </p:nvSpPr>
        <p:spPr>
          <a:xfrm>
            <a:off x="4319270" y="877574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10" name="Google Shape;2510;p39"/>
          <p:cNvCxnSpPr/>
          <p:nvPr/>
        </p:nvCxnSpPr>
        <p:spPr>
          <a:xfrm>
            <a:off x="3157230" y="18580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11" name="Google Shape;2511;p39"/>
          <p:cNvSpPr txBox="1"/>
          <p:nvPr/>
        </p:nvSpPr>
        <p:spPr>
          <a:xfrm>
            <a:off x="3127375" y="1919615"/>
            <a:ext cx="207772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Will you participate in this event?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39"/>
          <p:cNvSpPr/>
          <p:nvPr/>
        </p:nvSpPr>
        <p:spPr>
          <a:xfrm>
            <a:off x="3290580" y="2437140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39"/>
          <p:cNvSpPr/>
          <p:nvPr/>
        </p:nvSpPr>
        <p:spPr>
          <a:xfrm>
            <a:off x="3284230" y="2797811"/>
            <a:ext cx="133985" cy="1390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39"/>
          <p:cNvSpPr/>
          <p:nvPr/>
        </p:nvSpPr>
        <p:spPr>
          <a:xfrm>
            <a:off x="3284230" y="3151515"/>
            <a:ext cx="127635" cy="1339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39">
            <a:hlinkClick action="ppaction://hlinkshowjump?jump=nextslide"/>
          </p:cNvPr>
          <p:cNvSpPr txBox="1"/>
          <p:nvPr/>
        </p:nvSpPr>
        <p:spPr>
          <a:xfrm>
            <a:off x="3448050" y="2381893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39">
            <a:hlinkClick action="ppaction://hlinkshowjump?jump=nextslide"/>
          </p:cNvPr>
          <p:cNvSpPr txBox="1"/>
          <p:nvPr/>
        </p:nvSpPr>
        <p:spPr>
          <a:xfrm>
            <a:off x="3448050" y="2745114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39">
            <a:hlinkClick action="ppaction://hlinkshowjump?jump=nextslide"/>
          </p:cNvPr>
          <p:cNvSpPr txBox="1"/>
          <p:nvPr/>
        </p:nvSpPr>
        <p:spPr>
          <a:xfrm>
            <a:off x="3448050" y="3096269"/>
            <a:ext cx="3525520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39"/>
          <p:cNvSpPr/>
          <p:nvPr/>
        </p:nvSpPr>
        <p:spPr>
          <a:xfrm>
            <a:off x="3260735" y="2373004"/>
            <a:ext cx="187325" cy="19812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rgbClr val="980E2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4208582" y="1459832"/>
            <a:ext cx="743315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>
            <a:off x="3890590" y="1674591"/>
            <a:ext cx="1369537" cy="406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3905684" y="3619300"/>
            <a:ext cx="130762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0" name="Google Shape;160;p4"/>
          <p:cNvGrpSpPr/>
          <p:nvPr/>
        </p:nvGrpSpPr>
        <p:grpSpPr>
          <a:xfrm>
            <a:off x="3647139" y="1743105"/>
            <a:ext cx="1528763" cy="140643"/>
            <a:chOff x="6449" y="3926"/>
            <a:chExt cx="3424" cy="315"/>
          </a:xfrm>
        </p:grpSpPr>
        <p:sp>
          <p:nvSpPr>
            <p:cNvPr id="161" name="Google Shape;161;p4"/>
            <p:cNvSpPr/>
            <p:nvPr/>
          </p:nvSpPr>
          <p:spPr>
            <a:xfrm>
              <a:off x="6449" y="3926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Nickname: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129" y="3951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3626448" y="2005623"/>
            <a:ext cx="1544299" cy="140643"/>
            <a:chOff x="6481" y="3891"/>
            <a:chExt cx="3500" cy="315"/>
          </a:xfrm>
        </p:grpSpPr>
        <p:sp>
          <p:nvSpPr>
            <p:cNvPr id="164" name="Google Shape;164;p4"/>
            <p:cNvSpPr/>
            <p:nvPr/>
          </p:nvSpPr>
          <p:spPr>
            <a:xfrm>
              <a:off x="6481" y="3891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237" y="391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3710732" y="2287929"/>
            <a:ext cx="1460004" cy="140642"/>
            <a:chOff x="6668" y="3912"/>
            <a:chExt cx="3313" cy="315"/>
          </a:xfrm>
        </p:grpSpPr>
        <p:sp>
          <p:nvSpPr>
            <p:cNvPr id="167" name="Google Shape;167;p4"/>
            <p:cNvSpPr/>
            <p:nvPr/>
          </p:nvSpPr>
          <p:spPr>
            <a:xfrm>
              <a:off x="6668" y="3912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8237" y="391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3674122" y="2562383"/>
            <a:ext cx="1501527" cy="140643"/>
            <a:chOff x="6629" y="3822"/>
            <a:chExt cx="3363" cy="315"/>
          </a:xfrm>
        </p:grpSpPr>
        <p:sp>
          <p:nvSpPr>
            <p:cNvPr id="170" name="Google Shape;170;p4"/>
            <p:cNvSpPr/>
            <p:nvPr/>
          </p:nvSpPr>
          <p:spPr>
            <a:xfrm>
              <a:off x="6629" y="3822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Good language: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248" y="383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"/>
          <p:cNvSpPr/>
          <p:nvPr/>
        </p:nvSpPr>
        <p:spPr>
          <a:xfrm>
            <a:off x="3627825" y="2268184"/>
            <a:ext cx="874956" cy="140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3610934" y="2780950"/>
            <a:ext cx="1568946" cy="216545"/>
            <a:chOff x="6478" y="3721"/>
            <a:chExt cx="3514" cy="485"/>
          </a:xfrm>
        </p:grpSpPr>
        <p:sp>
          <p:nvSpPr>
            <p:cNvPr id="174" name="Google Shape;174;p4"/>
            <p:cNvSpPr/>
            <p:nvPr/>
          </p:nvSpPr>
          <p:spPr>
            <a:xfrm>
              <a:off x="6478" y="3721"/>
              <a:ext cx="2030" cy="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75" spcFirstLastPara="1" rIns="64275" wrap="square" tIns="32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Interesting 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language:</a:t>
              </a:r>
              <a:endParaRPr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248" y="383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8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SDSADSS</a:t>
              </a:r>
              <a:endParaRPr sz="9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4411041" y="1738593"/>
            <a:ext cx="741234" cy="15139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xxxxxxx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4393124" y="1949995"/>
            <a:ext cx="741216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4404118" y="2215951"/>
            <a:ext cx="741216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4394877" y="2495358"/>
            <a:ext cx="741216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4389369" y="2764074"/>
            <a:ext cx="741216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9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5014021" y="2029696"/>
            <a:ext cx="143992" cy="80367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007508" y="2307551"/>
            <a:ext cx="143992" cy="80367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014021" y="2582722"/>
            <a:ext cx="143992" cy="80367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5014021" y="2852475"/>
            <a:ext cx="143992" cy="80367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4"/>
          <p:cNvGrpSpPr/>
          <p:nvPr/>
        </p:nvGrpSpPr>
        <p:grpSpPr>
          <a:xfrm>
            <a:off x="4998820" y="2022996"/>
            <a:ext cx="176853" cy="106909"/>
            <a:chOff x="2262188" y="3505230"/>
            <a:chExt cx="314326" cy="128250"/>
          </a:xfrm>
        </p:grpSpPr>
        <p:sp>
          <p:nvSpPr>
            <p:cNvPr id="186" name="Google Shape;186;p4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5000371" y="2293910"/>
            <a:ext cx="176853" cy="106909"/>
            <a:chOff x="2262188" y="3505230"/>
            <a:chExt cx="314326" cy="128250"/>
          </a:xfrm>
        </p:grpSpPr>
        <p:sp>
          <p:nvSpPr>
            <p:cNvPr id="189" name="Google Shape;189;p4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4995763" y="2574992"/>
            <a:ext cx="176853" cy="106909"/>
            <a:chOff x="2262188" y="3505230"/>
            <a:chExt cx="314326" cy="128250"/>
          </a:xfrm>
        </p:grpSpPr>
        <p:sp>
          <p:nvSpPr>
            <p:cNvPr id="192" name="Google Shape;192;p4">
              <a:hlinkClick action="ppaction://hlinksldjump" r:id="rId5"/>
            </p:cNvPr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5000371" y="2834859"/>
            <a:ext cx="176853" cy="106909"/>
            <a:chOff x="2262188" y="3505230"/>
            <a:chExt cx="314326" cy="128250"/>
          </a:xfrm>
        </p:grpSpPr>
        <p:sp>
          <p:nvSpPr>
            <p:cNvPr id="195" name="Google Shape;195;p4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2125" lIns="64275" spcFirstLastPara="1" rIns="64275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4">
            <a:hlinkClick action="ppaction://hlinksldjump" r:id="rId6"/>
          </p:cNvPr>
          <p:cNvSpPr txBox="1"/>
          <p:nvPr/>
        </p:nvSpPr>
        <p:spPr>
          <a:xfrm>
            <a:off x="4829409" y="3730500"/>
            <a:ext cx="341329" cy="145560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-US" sz="42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7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>
            <a:hlinkClick action="ppaction://hlinksldjump" r:id="rId7"/>
          </p:cNvPr>
          <p:cNvSpPr txBox="1"/>
          <p:nvPr/>
        </p:nvSpPr>
        <p:spPr>
          <a:xfrm>
            <a:off x="3946143" y="3728004"/>
            <a:ext cx="341329" cy="145560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-US" sz="42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7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40"/>
          <p:cNvSpPr/>
          <p:nvPr/>
        </p:nvSpPr>
        <p:spPr>
          <a:xfrm>
            <a:off x="3175126" y="427437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4" name="Google Shape;2524;p40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525" name="Google Shape;2525;p40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94050" y="439736"/>
            <a:ext cx="1924050" cy="218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526" name="Google Shape;2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7" name="Google Shape;2527;p40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528" name="Google Shape;2528;p40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529" name="Google Shape;2529;p40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40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40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40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40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40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40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40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40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40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9" name="Google Shape;2539;p40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40" name="Google Shape;2540;p40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541" name="Google Shape;2541;p40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40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43" name="Google Shape;2543;p40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544" name="Google Shape;2544;p40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40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46" name="Google Shape;2546;p40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547" name="Google Shape;2547;p40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548" name="Google Shape;2548;p40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49" name="Google Shape;2549;p40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0" name="Google Shape;2550;p40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1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p40">
            <a:hlinkClick action="ppaction://hlinkshowjump?jump=nextslide"/>
          </p:cNvPr>
          <p:cNvSpPr txBox="1"/>
          <p:nvPr/>
        </p:nvSpPr>
        <p:spPr>
          <a:xfrm>
            <a:off x="319405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52" name="Google Shape;2552;p40"/>
          <p:cNvSpPr/>
          <p:nvPr/>
        </p:nvSpPr>
        <p:spPr>
          <a:xfrm>
            <a:off x="4274825" y="885195"/>
            <a:ext cx="824230" cy="32956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3" name="Google Shape;2553;p40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54" name="Google Shape;2554;p40"/>
          <p:cNvGrpSpPr/>
          <p:nvPr/>
        </p:nvGrpSpPr>
        <p:grpSpPr>
          <a:xfrm>
            <a:off x="3117772" y="1338029"/>
            <a:ext cx="2205443" cy="458933"/>
            <a:chOff x="6427" y="3298"/>
            <a:chExt cx="5583" cy="1237"/>
          </a:xfrm>
        </p:grpSpPr>
        <p:sp>
          <p:nvSpPr>
            <p:cNvPr id="2555" name="Google Shape;2555;p40"/>
            <p:cNvSpPr txBox="1"/>
            <p:nvPr/>
          </p:nvSpPr>
          <p:spPr>
            <a:xfrm>
              <a:off x="6427" y="3298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Korean New Year Performance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40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01/01/2021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7" name="Google Shape;2557;p40">
            <a:hlinkClick action="ppaction://hlinkshowjump?jump=nextslide"/>
          </p:cNvPr>
          <p:cNvSpPr txBox="1"/>
          <p:nvPr/>
        </p:nvSpPr>
        <p:spPr>
          <a:xfrm>
            <a:off x="4319270" y="877574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58" name="Google Shape;2558;p40"/>
          <p:cNvCxnSpPr/>
          <p:nvPr/>
        </p:nvCxnSpPr>
        <p:spPr>
          <a:xfrm>
            <a:off x="3157230" y="18580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59" name="Google Shape;2559;p40"/>
          <p:cNvSpPr txBox="1"/>
          <p:nvPr/>
        </p:nvSpPr>
        <p:spPr>
          <a:xfrm>
            <a:off x="3127375" y="1919615"/>
            <a:ext cx="207772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What are good suggestions and hopes the event?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40"/>
          <p:cNvSpPr/>
          <p:nvPr/>
        </p:nvSpPr>
        <p:spPr>
          <a:xfrm>
            <a:off x="3277245" y="2318385"/>
            <a:ext cx="1738630" cy="10826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 hope there will be a lucky draw.</a:t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40"/>
          <p:cNvSpPr txBox="1"/>
          <p:nvPr/>
        </p:nvSpPr>
        <p:spPr>
          <a:xfrm>
            <a:off x="3261371" y="2331096"/>
            <a:ext cx="1655445" cy="215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hope there will be a lucky draw.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40">
            <a:hlinkClick action="ppaction://hlinksldjump" r:id="rId5"/>
          </p:cNvPr>
          <p:cNvSpPr/>
          <p:nvPr/>
        </p:nvSpPr>
        <p:spPr>
          <a:xfrm>
            <a:off x="3768101" y="3516005"/>
            <a:ext cx="742315" cy="17589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Submit</a:t>
            </a:r>
            <a:endParaRPr sz="1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41"/>
          <p:cNvSpPr/>
          <p:nvPr/>
        </p:nvSpPr>
        <p:spPr>
          <a:xfrm>
            <a:off x="3166871" y="41410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feedback, we will collect it in time and provide better activities!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8" name="Google Shape;2568;p41"/>
          <p:cNvCxnSpPr/>
          <p:nvPr/>
        </p:nvCxnSpPr>
        <p:spPr>
          <a:xfrm>
            <a:off x="3160487" y="3766229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569" name="Google Shape;2569;p41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194050" y="433075"/>
            <a:ext cx="1928478" cy="22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570" name="Google Shape;257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4" y="640293"/>
            <a:ext cx="1956049" cy="20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1" name="Google Shape;2571;p41"/>
          <p:cNvGrpSpPr/>
          <p:nvPr/>
        </p:nvGrpSpPr>
        <p:grpSpPr>
          <a:xfrm>
            <a:off x="3663670" y="3904014"/>
            <a:ext cx="475999" cy="364168"/>
            <a:chOff x="4533869" y="5869161"/>
            <a:chExt cx="634665" cy="485557"/>
          </a:xfrm>
        </p:grpSpPr>
        <p:grpSp>
          <p:nvGrpSpPr>
            <p:cNvPr id="2572" name="Google Shape;2572;p41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2573" name="Google Shape;2573;p41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41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41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41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41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41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41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41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41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41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3" name="Google Shape;2583;p41">
              <a:hlinkClick action="ppaction://hlinkshowjump?jump=nextslide"/>
            </p:cNvPr>
            <p:cNvSpPr txBox="1"/>
            <p:nvPr/>
          </p:nvSpPr>
          <p:spPr>
            <a:xfrm>
              <a:off x="4533869" y="6123926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84" name="Google Shape;2584;p41"/>
          <p:cNvGrpSpPr/>
          <p:nvPr/>
        </p:nvGrpSpPr>
        <p:grpSpPr>
          <a:xfrm>
            <a:off x="4149090" y="3907149"/>
            <a:ext cx="601980" cy="361253"/>
            <a:chOff x="5205342" y="5867740"/>
            <a:chExt cx="823518" cy="481495"/>
          </a:xfrm>
        </p:grpSpPr>
        <p:sp>
          <p:nvSpPr>
            <p:cNvPr id="2585" name="Google Shape;2585;p41"/>
            <p:cNvSpPr/>
            <p:nvPr/>
          </p:nvSpPr>
          <p:spPr>
            <a:xfrm>
              <a:off x="5376962" y="5867740"/>
              <a:ext cx="313870" cy="297127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1">
              <a:hlinkClick action="ppaction://hlinkshowjump?jump=nextslide"/>
            </p:cNvPr>
            <p:cNvSpPr txBox="1"/>
            <p:nvPr/>
          </p:nvSpPr>
          <p:spPr>
            <a:xfrm>
              <a:off x="5205342" y="6118527"/>
              <a:ext cx="823518" cy="230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87" name="Google Shape;2587;p41"/>
          <p:cNvGrpSpPr/>
          <p:nvPr/>
        </p:nvGrpSpPr>
        <p:grpSpPr>
          <a:xfrm>
            <a:off x="4751338" y="3907009"/>
            <a:ext cx="278130" cy="361183"/>
            <a:chOff x="6074480" y="5867739"/>
            <a:chExt cx="370840" cy="481578"/>
          </a:xfrm>
        </p:grpSpPr>
        <p:sp>
          <p:nvSpPr>
            <p:cNvPr id="2588" name="Google Shape;2588;p41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41">
              <a:hlinkClick action="ppaction://hlinkshowjump?jump=nextslide"/>
            </p:cNvPr>
            <p:cNvSpPr txBox="1"/>
            <p:nvPr/>
          </p:nvSpPr>
          <p:spPr>
            <a:xfrm>
              <a:off x="6074480" y="6118524"/>
              <a:ext cx="370840" cy="230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6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2590" name="Google Shape;2590;p41"/>
          <p:cNvGrpSpPr/>
          <p:nvPr/>
        </p:nvGrpSpPr>
        <p:grpSpPr>
          <a:xfrm>
            <a:off x="3213159" y="3903270"/>
            <a:ext cx="413114" cy="359854"/>
            <a:chOff x="2626096" y="3908330"/>
            <a:chExt cx="413114" cy="359853"/>
          </a:xfrm>
        </p:grpSpPr>
        <p:sp>
          <p:nvSpPr>
            <p:cNvPr id="2591" name="Google Shape;2591;p41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6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592" name="Google Shape;2592;p41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3" name="Google Shape;2593;p41"/>
          <p:cNvCxnSpPr/>
          <p:nvPr/>
        </p:nvCxnSpPr>
        <p:spPr>
          <a:xfrm flipH="1" rot="10800000">
            <a:off x="3157230" y="1282700"/>
            <a:ext cx="1965960" cy="508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4" name="Google Shape;2594;p41"/>
          <p:cNvSpPr/>
          <p:nvPr/>
        </p:nvSpPr>
        <p:spPr>
          <a:xfrm>
            <a:off x="3246124" y="885190"/>
            <a:ext cx="902970" cy="3225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1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41">
            <a:hlinkClick action="ppaction://hlinkshowjump?jump=nextslide"/>
          </p:cNvPr>
          <p:cNvSpPr txBox="1"/>
          <p:nvPr/>
        </p:nvSpPr>
        <p:spPr>
          <a:xfrm>
            <a:off x="3194055" y="870590"/>
            <a:ext cx="97980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Completed 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1E32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rgbClr val="981E3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96" name="Google Shape;2596;p41"/>
          <p:cNvSpPr/>
          <p:nvPr/>
        </p:nvSpPr>
        <p:spPr>
          <a:xfrm>
            <a:off x="4274825" y="885195"/>
            <a:ext cx="824230" cy="329565"/>
          </a:xfrm>
          <a:prstGeom prst="roundRect">
            <a:avLst>
              <a:gd fmla="val 16667" name="adj"/>
            </a:avLst>
          </a:prstGeom>
          <a:solidFill>
            <a:srgbClr val="980E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7" name="Google Shape;2597;p41"/>
          <p:cNvCxnSpPr/>
          <p:nvPr/>
        </p:nvCxnSpPr>
        <p:spPr>
          <a:xfrm>
            <a:off x="3157230" y="1807210"/>
            <a:ext cx="1978660" cy="889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98" name="Google Shape;2598;p41"/>
          <p:cNvGrpSpPr/>
          <p:nvPr/>
        </p:nvGrpSpPr>
        <p:grpSpPr>
          <a:xfrm>
            <a:off x="3067208" y="1338029"/>
            <a:ext cx="2256007" cy="458933"/>
            <a:chOff x="6299" y="3298"/>
            <a:chExt cx="5711" cy="1237"/>
          </a:xfrm>
        </p:grpSpPr>
        <p:sp>
          <p:nvSpPr>
            <p:cNvPr id="2599" name="Google Shape;2599;p41"/>
            <p:cNvSpPr txBox="1"/>
            <p:nvPr/>
          </p:nvSpPr>
          <p:spPr>
            <a:xfrm>
              <a:off x="6299" y="3298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Korean New Year Performance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41"/>
            <p:cNvSpPr txBox="1"/>
            <p:nvPr/>
          </p:nvSpPr>
          <p:spPr>
            <a:xfrm>
              <a:off x="6458" y="3871"/>
              <a:ext cx="5552" cy="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Host: Office      Time: 01/01/2021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1" name="Google Shape;2601;p41"/>
          <p:cNvSpPr/>
          <p:nvPr/>
        </p:nvSpPr>
        <p:spPr>
          <a:xfrm>
            <a:off x="4000511" y="1970415"/>
            <a:ext cx="192405" cy="181610"/>
          </a:xfrm>
          <a:custGeom>
            <a:rect b="b" l="l" r="r" t="t"/>
            <a:pathLst>
              <a:path extrusionOk="0" h="102" w="113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rgbClr val="91A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41">
            <a:hlinkClick action="ppaction://hlinkshowjump?jump=nextslide"/>
          </p:cNvPr>
          <p:cNvSpPr txBox="1"/>
          <p:nvPr/>
        </p:nvSpPr>
        <p:spPr>
          <a:xfrm>
            <a:off x="4319270" y="877574"/>
            <a:ext cx="75438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Upcoming 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activities</a:t>
            </a: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4155802" y="340596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5"/>
          <p:cNvCxnSpPr/>
          <p:nvPr/>
        </p:nvCxnSpPr>
        <p:spPr>
          <a:xfrm>
            <a:off x="4163034" y="700419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4171295" y="361640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06" name="Google Shape;2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3034" y="521717"/>
            <a:ext cx="1956049" cy="20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 txBox="1"/>
          <p:nvPr/>
        </p:nvSpPr>
        <p:spPr>
          <a:xfrm>
            <a:off x="4623547" y="733423"/>
            <a:ext cx="1057159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/>
          </a:p>
        </p:txBody>
      </p:sp>
      <p:cxnSp>
        <p:nvCxnSpPr>
          <p:cNvPr id="208" name="Google Shape;208;p5"/>
          <p:cNvCxnSpPr/>
          <p:nvPr/>
        </p:nvCxnSpPr>
        <p:spPr>
          <a:xfrm>
            <a:off x="4171295" y="1038859"/>
            <a:ext cx="1947786" cy="57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5"/>
          <p:cNvCxnSpPr/>
          <p:nvPr/>
        </p:nvCxnSpPr>
        <p:spPr>
          <a:xfrm>
            <a:off x="4155802" y="3872495"/>
            <a:ext cx="196327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0" name="Google Shape;210;p5"/>
          <p:cNvGrpSpPr/>
          <p:nvPr/>
        </p:nvGrpSpPr>
        <p:grpSpPr>
          <a:xfrm>
            <a:off x="3825051" y="1136296"/>
            <a:ext cx="2174240" cy="200025"/>
            <a:chOff x="6449" y="3926"/>
            <a:chExt cx="3424" cy="315"/>
          </a:xfrm>
        </p:grpSpPr>
        <p:sp>
          <p:nvSpPr>
            <p:cNvPr id="211" name="Google Shape;211;p5"/>
            <p:cNvSpPr/>
            <p:nvPr/>
          </p:nvSpPr>
          <p:spPr>
            <a:xfrm>
              <a:off x="6449" y="3926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Nickname</a:t>
              </a: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129" y="3951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5"/>
          <p:cNvGrpSpPr/>
          <p:nvPr/>
        </p:nvGrpSpPr>
        <p:grpSpPr>
          <a:xfrm>
            <a:off x="3795609" y="1509653"/>
            <a:ext cx="2196337" cy="200025"/>
            <a:chOff x="6481" y="3891"/>
            <a:chExt cx="3500" cy="315"/>
          </a:xfrm>
        </p:grpSpPr>
        <p:sp>
          <p:nvSpPr>
            <p:cNvPr id="214" name="Google Shape;214;p5"/>
            <p:cNvSpPr/>
            <p:nvPr/>
          </p:nvSpPr>
          <p:spPr>
            <a:xfrm>
              <a:off x="6481" y="3891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8237" y="391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5"/>
          <p:cNvGrpSpPr/>
          <p:nvPr/>
        </p:nvGrpSpPr>
        <p:grpSpPr>
          <a:xfrm>
            <a:off x="3915496" y="1911154"/>
            <a:ext cx="2076450" cy="200025"/>
            <a:chOff x="6668" y="3912"/>
            <a:chExt cx="3313" cy="315"/>
          </a:xfrm>
        </p:grpSpPr>
        <p:sp>
          <p:nvSpPr>
            <p:cNvPr id="217" name="Google Shape;217;p5"/>
            <p:cNvSpPr/>
            <p:nvPr/>
          </p:nvSpPr>
          <p:spPr>
            <a:xfrm>
              <a:off x="6668" y="3912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237" y="391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5"/>
          <p:cNvGrpSpPr/>
          <p:nvPr/>
        </p:nvGrpSpPr>
        <p:grpSpPr>
          <a:xfrm>
            <a:off x="3863426" y="2301498"/>
            <a:ext cx="2135505" cy="200025"/>
            <a:chOff x="6629" y="3822"/>
            <a:chExt cx="3363" cy="315"/>
          </a:xfrm>
        </p:grpSpPr>
        <p:sp>
          <p:nvSpPr>
            <p:cNvPr id="220" name="Google Shape;220;p5"/>
            <p:cNvSpPr/>
            <p:nvPr/>
          </p:nvSpPr>
          <p:spPr>
            <a:xfrm>
              <a:off x="6629" y="3822"/>
              <a:ext cx="1983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Good language:</a:t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8248" y="3832"/>
              <a:ext cx="1744" cy="2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5"/>
          <p:cNvSpPr/>
          <p:nvPr/>
        </p:nvSpPr>
        <p:spPr>
          <a:xfrm>
            <a:off x="3797584" y="1883081"/>
            <a:ext cx="124438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3773548" y="2612350"/>
            <a:ext cx="1289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Interesting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language: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4869703" y="1050358"/>
            <a:ext cx="1054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4889146" y="1402082"/>
            <a:ext cx="10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4869705" y="1777646"/>
            <a:ext cx="10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5775041" y="1182432"/>
            <a:ext cx="204788" cy="114300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5769063" y="1543912"/>
            <a:ext cx="204788" cy="114300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5759801" y="1939083"/>
            <a:ext cx="204788" cy="114300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5769063" y="2330434"/>
            <a:ext cx="204788" cy="114300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981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5"/>
          <p:cNvGrpSpPr/>
          <p:nvPr/>
        </p:nvGrpSpPr>
        <p:grpSpPr>
          <a:xfrm>
            <a:off x="5738370" y="1162810"/>
            <a:ext cx="251524" cy="152048"/>
            <a:chOff x="2262188" y="3505230"/>
            <a:chExt cx="314326" cy="128250"/>
          </a:xfrm>
        </p:grpSpPr>
        <p:sp>
          <p:nvSpPr>
            <p:cNvPr id="232" name="Google Shape;232;p5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5"/>
          <p:cNvGrpSpPr/>
          <p:nvPr/>
        </p:nvGrpSpPr>
        <p:grpSpPr>
          <a:xfrm>
            <a:off x="5747428" y="1534382"/>
            <a:ext cx="251524" cy="152048"/>
            <a:chOff x="2262188" y="3505230"/>
            <a:chExt cx="314326" cy="128250"/>
          </a:xfrm>
        </p:grpSpPr>
        <p:sp>
          <p:nvSpPr>
            <p:cNvPr id="235" name="Google Shape;235;p5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5"/>
          <p:cNvGrpSpPr/>
          <p:nvPr/>
        </p:nvGrpSpPr>
        <p:grpSpPr>
          <a:xfrm>
            <a:off x="5749634" y="1919682"/>
            <a:ext cx="251524" cy="152048"/>
            <a:chOff x="2262188" y="3505230"/>
            <a:chExt cx="314326" cy="128250"/>
          </a:xfrm>
        </p:grpSpPr>
        <p:sp>
          <p:nvSpPr>
            <p:cNvPr id="238" name="Google Shape;238;p5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5"/>
          <p:cNvGrpSpPr/>
          <p:nvPr/>
        </p:nvGrpSpPr>
        <p:grpSpPr>
          <a:xfrm>
            <a:off x="5743082" y="2319444"/>
            <a:ext cx="251524" cy="152048"/>
            <a:chOff x="2262188" y="3505230"/>
            <a:chExt cx="314326" cy="128250"/>
          </a:xfrm>
        </p:grpSpPr>
        <p:sp>
          <p:nvSpPr>
            <p:cNvPr id="241" name="Google Shape;241;p5"/>
            <p:cNvSpPr txBox="1"/>
            <p:nvPr/>
          </p:nvSpPr>
          <p:spPr>
            <a:xfrm>
              <a:off x="2262188" y="3505230"/>
              <a:ext cx="314326" cy="128250"/>
            </a:xfrm>
            <a:prstGeom prst="rect">
              <a:avLst/>
            </a:prstGeom>
            <a:solidFill>
              <a:srgbClr val="981E3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351485" y="3539980"/>
              <a:ext cx="135731" cy="89199"/>
            </a:xfrm>
            <a:custGeom>
              <a:rect b="b" l="l" r="r" t="t"/>
              <a:pathLst>
                <a:path extrusionOk="0" h="266" w="472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5">
            <a:hlinkClick action="ppaction://hlinksldjump" r:id="rId5"/>
          </p:cNvPr>
          <p:cNvSpPr txBox="1"/>
          <p:nvPr/>
        </p:nvSpPr>
        <p:spPr>
          <a:xfrm>
            <a:off x="5545987" y="4013899"/>
            <a:ext cx="485446" cy="207018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-US" sz="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1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>
            <a:hlinkClick action="ppaction://hlinksldjump" r:id="rId6"/>
          </p:cNvPr>
          <p:cNvSpPr txBox="1"/>
          <p:nvPr/>
        </p:nvSpPr>
        <p:spPr>
          <a:xfrm>
            <a:off x="4250660" y="4012204"/>
            <a:ext cx="485446" cy="207018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-US" sz="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1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 rot="10800000">
            <a:off x="4891492" y="2475110"/>
            <a:ext cx="1107439" cy="917474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4868217" y="2424807"/>
            <a:ext cx="11210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Abellen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Abenaki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Abui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Abure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Acehnese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Achang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4921492" y="2619742"/>
            <a:ext cx="1070455" cy="986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4873322" y="2204881"/>
            <a:ext cx="1054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4873322" y="2556368"/>
            <a:ext cx="1001023" cy="21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Abellen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5827898" y="2612440"/>
            <a:ext cx="142875" cy="96838"/>
          </a:xfrm>
          <a:custGeom>
            <a:rect b="b" l="l" r="r" t="t"/>
            <a:pathLst>
              <a:path extrusionOk="0" h="270" w="397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6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6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59" name="Google Shape;259;p6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60" name="Google Shape;2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4208582" y="1459832"/>
            <a:ext cx="743315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6"/>
          <p:cNvCxnSpPr/>
          <p:nvPr/>
        </p:nvCxnSpPr>
        <p:spPr>
          <a:xfrm>
            <a:off x="3884792" y="1673837"/>
            <a:ext cx="137534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6"/>
          <p:cNvSpPr txBox="1"/>
          <p:nvPr/>
        </p:nvSpPr>
        <p:spPr>
          <a:xfrm>
            <a:off x="3925135" y="1742316"/>
            <a:ext cx="646864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picture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264" name="Google Shape;2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3098" y="1951815"/>
            <a:ext cx="849353" cy="71748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/>
          <p:nvPr/>
        </p:nvSpPr>
        <p:spPr>
          <a:xfrm>
            <a:off x="4227652" y="2669975"/>
            <a:ext cx="646864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nickname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>
            <a:hlinkClick action="ppaction://hlinksldjump" r:id="rId6"/>
          </p:cNvPr>
          <p:cNvSpPr txBox="1"/>
          <p:nvPr/>
        </p:nvSpPr>
        <p:spPr>
          <a:xfrm>
            <a:off x="4146679" y="2848569"/>
            <a:ext cx="808808" cy="20149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Upload a new profile picture </a:t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4146679" y="3114784"/>
            <a:ext cx="808808" cy="20149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 the profile picture      </a:t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>
            <a:hlinkClick action="ppaction://hlinksldjump" r:id="rId7"/>
          </p:cNvPr>
          <p:cNvSpPr txBox="1"/>
          <p:nvPr/>
        </p:nvSpPr>
        <p:spPr>
          <a:xfrm>
            <a:off x="4874517" y="3718197"/>
            <a:ext cx="341329" cy="145560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r>
              <a:rPr lang="en-US" sz="42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7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>
            <a:hlinkClick action="ppaction://hlinksldjump" r:id="rId8"/>
          </p:cNvPr>
          <p:cNvSpPr txBox="1"/>
          <p:nvPr/>
        </p:nvSpPr>
        <p:spPr>
          <a:xfrm>
            <a:off x="3941254" y="3718197"/>
            <a:ext cx="341329" cy="145560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-US" sz="42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7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>
            <a:off x="3879697" y="1179176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7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7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78" name="Google Shape;278;p7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90596" y="1198411"/>
            <a:ext cx="1304099" cy="1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279" name="Google Shape;2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"/>
          <p:cNvSpPr txBox="1"/>
          <p:nvPr/>
        </p:nvSpPr>
        <p:spPr>
          <a:xfrm>
            <a:off x="4208582" y="1459832"/>
            <a:ext cx="743315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7"/>
          <p:cNvCxnSpPr/>
          <p:nvPr/>
        </p:nvCxnSpPr>
        <p:spPr>
          <a:xfrm>
            <a:off x="3884792" y="1673837"/>
            <a:ext cx="137534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7"/>
          <p:cNvSpPr txBox="1"/>
          <p:nvPr/>
        </p:nvSpPr>
        <p:spPr>
          <a:xfrm>
            <a:off x="3925135" y="1742316"/>
            <a:ext cx="849352" cy="188004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picture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283" name="Google Shape;2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6679" y="2017759"/>
            <a:ext cx="849353" cy="71748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 txBox="1"/>
          <p:nvPr/>
        </p:nvSpPr>
        <p:spPr>
          <a:xfrm>
            <a:off x="4153853" y="2735477"/>
            <a:ext cx="724245" cy="188004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nickname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4146679" y="3114784"/>
            <a:ext cx="808808" cy="20149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the profile picture      </a:t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4874517" y="3439309"/>
            <a:ext cx="341329" cy="145560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r>
              <a:rPr lang="en-US" sz="42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7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3883912" y="3526518"/>
            <a:ext cx="1369537" cy="20149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Upload a new profile picture</a:t>
            </a:r>
            <a:r>
              <a:rPr lang="en-US" sz="633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33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3886818" y="3731413"/>
            <a:ext cx="1369537" cy="213675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 sz="6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3879694" y="3322416"/>
            <a:ext cx="1369538" cy="201496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from phone</a:t>
            </a:r>
            <a:endParaRPr sz="6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3879687" y="3092249"/>
            <a:ext cx="1369537" cy="230167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 Phot</a:t>
            </a:r>
            <a:r>
              <a:rPr lang="en-US" sz="5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/>
          <p:nvPr/>
        </p:nvSpPr>
        <p:spPr>
          <a:xfrm>
            <a:off x="3879697" y="1194592"/>
            <a:ext cx="1380431" cy="27762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100" lIns="48175" spcFirstLastPara="1" rIns="4817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sz="9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8"/>
          <p:cNvCxnSpPr/>
          <p:nvPr/>
        </p:nvCxnSpPr>
        <p:spPr>
          <a:xfrm>
            <a:off x="3880568" y="3642378"/>
            <a:ext cx="1379560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8"/>
          <p:cNvCxnSpPr/>
          <p:nvPr/>
        </p:nvCxnSpPr>
        <p:spPr>
          <a:xfrm>
            <a:off x="3884782" y="1436615"/>
            <a:ext cx="1379560" cy="5217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299" name="Google Shape;299;p8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886106" y="1208024"/>
            <a:ext cx="1366448" cy="119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300" name="Google Shape;3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784" y="1310976"/>
            <a:ext cx="1375347" cy="141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4227651" y="3689580"/>
            <a:ext cx="334688" cy="256115"/>
            <a:chOff x="4533869" y="5869161"/>
            <a:chExt cx="634665" cy="485669"/>
          </a:xfrm>
        </p:grpSpPr>
        <p:grpSp>
          <p:nvGrpSpPr>
            <p:cNvPr id="302" name="Google Shape;302;p8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303" name="Google Shape;303;p8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24100" lIns="48175" spcFirstLastPara="1" rIns="48175" wrap="square" tIns="24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8">
              <a:hlinkClick action="ppaction://hlinkshowjump?jump=nextslide"/>
            </p:cNvPr>
            <p:cNvSpPr txBox="1"/>
            <p:nvPr/>
          </p:nvSpPr>
          <p:spPr>
            <a:xfrm>
              <a:off x="4533869" y="6123922"/>
              <a:ext cx="634665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14" name="Google Shape;314;p8"/>
          <p:cNvGrpSpPr/>
          <p:nvPr/>
        </p:nvGrpSpPr>
        <p:grpSpPr>
          <a:xfrm>
            <a:off x="4564541" y="3700911"/>
            <a:ext cx="434278" cy="244788"/>
            <a:chOff x="5205342" y="5885246"/>
            <a:chExt cx="823518" cy="464190"/>
          </a:xfrm>
        </p:grpSpPr>
        <p:sp>
          <p:nvSpPr>
            <p:cNvPr id="315" name="Google Shape;315;p8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4992442" y="3691693"/>
            <a:ext cx="195561" cy="254017"/>
            <a:chOff x="6074480" y="5867739"/>
            <a:chExt cx="370840" cy="481691"/>
          </a:xfrm>
        </p:grpSpPr>
        <p:sp>
          <p:nvSpPr>
            <p:cNvPr id="318" name="Google Shape;318;p8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24100" lIns="48175" spcFirstLastPara="1" rIns="48175" wrap="square" tIns="24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sz="475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3910890" y="3692409"/>
            <a:ext cx="290471" cy="253084"/>
            <a:chOff x="2626096" y="3908330"/>
            <a:chExt cx="413114" cy="359941"/>
          </a:xfrm>
        </p:grpSpPr>
        <p:sp>
          <p:nvSpPr>
            <p:cNvPr id="321" name="Google Shape;321;p8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00" lIns="48175" spcFirstLastPara="1" rIns="48175" wrap="square" tIns="241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5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sz="475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22" name="Google Shape;322;p8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2125" lIns="64275" spcFirstLastPara="1" rIns="64275" wrap="square" tIns="32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8"/>
          <p:cNvSpPr txBox="1"/>
          <p:nvPr/>
        </p:nvSpPr>
        <p:spPr>
          <a:xfrm>
            <a:off x="3813442" y="1433027"/>
            <a:ext cx="1612460" cy="2163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Information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8"/>
          <p:cNvCxnSpPr/>
          <p:nvPr/>
        </p:nvCxnSpPr>
        <p:spPr>
          <a:xfrm>
            <a:off x="3890590" y="1674591"/>
            <a:ext cx="1369537" cy="406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>
            <a:off x="3879697" y="1925464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8"/>
          <p:cNvCxnSpPr/>
          <p:nvPr/>
        </p:nvCxnSpPr>
        <p:spPr>
          <a:xfrm>
            <a:off x="3872126" y="2193355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8"/>
          <p:cNvCxnSpPr/>
          <p:nvPr/>
        </p:nvCxnSpPr>
        <p:spPr>
          <a:xfrm>
            <a:off x="3872126" y="2467943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8"/>
          <p:cNvCxnSpPr/>
          <p:nvPr/>
        </p:nvCxnSpPr>
        <p:spPr>
          <a:xfrm>
            <a:off x="3879697" y="2759274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8"/>
          <p:cNvCxnSpPr/>
          <p:nvPr/>
        </p:nvCxnSpPr>
        <p:spPr>
          <a:xfrm>
            <a:off x="3872126" y="3023816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8"/>
          <p:cNvCxnSpPr/>
          <p:nvPr/>
        </p:nvCxnSpPr>
        <p:spPr>
          <a:xfrm>
            <a:off x="3872126" y="3295055"/>
            <a:ext cx="138043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8"/>
          <p:cNvSpPr/>
          <p:nvPr/>
        </p:nvSpPr>
        <p:spPr>
          <a:xfrm>
            <a:off x="3890626" y="1970813"/>
            <a:ext cx="708782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Picture: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3886106" y="2245401"/>
            <a:ext cx="1332181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                            Master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3884782" y="2512330"/>
            <a:ext cx="1262042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                            Male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3874740" y="2820697"/>
            <a:ext cx="1407920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language:               </a:t>
            </a: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endParaRPr sz="9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3890590" y="1735485"/>
            <a:ext cx="1361964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Nickname:</a:t>
            </a:r>
            <a:r>
              <a:rPr lang="en-US" sz="49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nICKE</a:t>
            </a:r>
            <a:endParaRPr sz="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Chat Screenshot_20210401133705" id="336" name="Google Shape;33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424" y="1958525"/>
            <a:ext cx="212035" cy="19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8"/>
          <p:cNvSpPr/>
          <p:nvPr/>
        </p:nvSpPr>
        <p:spPr>
          <a:xfrm>
            <a:off x="3872135" y="3068528"/>
            <a:ext cx="1436575" cy="16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 language        </a:t>
            </a:r>
            <a:r>
              <a:rPr lang="en-US" sz="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5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6736336" y="2653236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5142468" y="1750502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5129662" y="1995217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5137305" y="2254769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5127132" y="2537130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>
            <a:hlinkClick action="ppaction://hlinksldjump" r:id="rId6"/>
          </p:cNvPr>
          <p:cNvSpPr/>
          <p:nvPr/>
        </p:nvSpPr>
        <p:spPr>
          <a:xfrm>
            <a:off x="5142468" y="2834354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5132340" y="3084071"/>
            <a:ext cx="85949" cy="143991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/>
          <p:nvPr/>
        </p:nvSpPr>
        <p:spPr>
          <a:xfrm>
            <a:off x="3941618" y="405624"/>
            <a:ext cx="1963279" cy="39484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9"/>
          <p:cNvCxnSpPr/>
          <p:nvPr/>
        </p:nvCxnSpPr>
        <p:spPr>
          <a:xfrm>
            <a:off x="3942857" y="3886931"/>
            <a:ext cx="1962041" cy="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9"/>
          <p:cNvCxnSpPr/>
          <p:nvPr/>
        </p:nvCxnSpPr>
        <p:spPr>
          <a:xfrm>
            <a:off x="3948850" y="749846"/>
            <a:ext cx="1962041" cy="7420"/>
          </a:xfrm>
          <a:prstGeom prst="straightConnector1">
            <a:avLst/>
          </a:prstGeom>
          <a:noFill/>
          <a:ln cap="flat" cmpd="sng" w="28575">
            <a:solidFill>
              <a:srgbClr val="980E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Chat Screenshot_20210327121506" id="352" name="Google Shape;352;p9"/>
          <p:cNvPicPr preferRelativeResize="0"/>
          <p:nvPr/>
        </p:nvPicPr>
        <p:blipFill rotWithShape="1">
          <a:blip r:embed="rId3">
            <a:alphaModFix/>
          </a:blip>
          <a:srcRect b="0" l="0" r="5374" t="0"/>
          <a:stretch/>
        </p:blipFill>
        <p:spPr>
          <a:xfrm>
            <a:off x="3957111" y="411067"/>
            <a:ext cx="1854719" cy="188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 Screenshot_20210327121550" id="353" name="Google Shape;3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8850" y="571144"/>
            <a:ext cx="1956049" cy="201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9"/>
          <p:cNvGrpSpPr/>
          <p:nvPr/>
        </p:nvGrpSpPr>
        <p:grpSpPr>
          <a:xfrm>
            <a:off x="4436487" y="3954066"/>
            <a:ext cx="476000" cy="364166"/>
            <a:chOff x="4533869" y="5869161"/>
            <a:chExt cx="634665" cy="485554"/>
          </a:xfrm>
        </p:grpSpPr>
        <p:grpSp>
          <p:nvGrpSpPr>
            <p:cNvPr id="355" name="Google Shape;355;p9"/>
            <p:cNvGrpSpPr/>
            <p:nvPr/>
          </p:nvGrpSpPr>
          <p:grpSpPr>
            <a:xfrm>
              <a:off x="4668976" y="5869161"/>
              <a:ext cx="313870" cy="297127"/>
              <a:chOff x="0" y="2706688"/>
              <a:chExt cx="357188" cy="360363"/>
            </a:xfrm>
          </p:grpSpPr>
          <p:sp>
            <p:nvSpPr>
              <p:cNvPr id="356" name="Google Shape;356;p9"/>
              <p:cNvSpPr/>
              <p:nvPr/>
            </p:nvSpPr>
            <p:spPr>
              <a:xfrm>
                <a:off x="0" y="2706688"/>
                <a:ext cx="357188" cy="360363"/>
              </a:xfrm>
              <a:custGeom>
                <a:rect b="b" l="l" r="r" t="t"/>
                <a:pathLst>
                  <a:path extrusionOk="0" h="123" w="122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79375" y="2841626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79375" y="2897188"/>
                <a:ext cx="42863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79375" y="2955926"/>
                <a:ext cx="42863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155575" y="2955926"/>
                <a:ext cx="46038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5575" y="2897188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575" y="2841626"/>
                <a:ext cx="46038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233363" y="2955926"/>
                <a:ext cx="47625" cy="31750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233363" y="2897188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233363" y="2841626"/>
                <a:ext cx="47625" cy="34925"/>
              </a:xfrm>
              <a:prstGeom prst="rect">
                <a:avLst/>
              </a:prstGeom>
              <a:solidFill>
                <a:srgbClr val="980E2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9">
              <a:hlinkClick action="ppaction://hlinkshowjump?jump=nextslide"/>
            </p:cNvPr>
            <p:cNvSpPr txBox="1"/>
            <p:nvPr/>
          </p:nvSpPr>
          <p:spPr>
            <a:xfrm>
              <a:off x="4533869" y="6123923"/>
              <a:ext cx="634665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0E2A"/>
                </a:buClr>
                <a:buSzPts val="675"/>
                <a:buFont typeface="Arial Black"/>
                <a:buNone/>
              </a:pPr>
              <a:r>
                <a:rPr b="0" i="0" lang="en-US" sz="675" u="none" cap="none" strike="noStrike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Events</a:t>
              </a:r>
              <a:endParaRPr b="0" i="0" sz="675" u="none" cap="none" strike="noStrike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67" name="Google Shape;367;p9"/>
          <p:cNvGrpSpPr/>
          <p:nvPr/>
        </p:nvGrpSpPr>
        <p:grpSpPr>
          <a:xfrm>
            <a:off x="4915604" y="3970187"/>
            <a:ext cx="617640" cy="348056"/>
            <a:chOff x="5205342" y="5885246"/>
            <a:chExt cx="823518" cy="464073"/>
          </a:xfrm>
        </p:grpSpPr>
        <p:sp>
          <p:nvSpPr>
            <p:cNvPr id="368" name="Google Shape;368;p9"/>
            <p:cNvSpPr/>
            <p:nvPr/>
          </p:nvSpPr>
          <p:spPr>
            <a:xfrm>
              <a:off x="5381538" y="5885246"/>
              <a:ext cx="388822" cy="277902"/>
            </a:xfrm>
            <a:custGeom>
              <a:rect b="b" l="l" r="r" t="t"/>
              <a:pathLst>
                <a:path extrusionOk="0" h="425" w="608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9">
              <a:hlinkClick action="ppaction://hlinkshowjump?jump=nextslide"/>
            </p:cNvPr>
            <p:cNvSpPr txBox="1"/>
            <p:nvPr/>
          </p:nvSpPr>
          <p:spPr>
            <a:xfrm>
              <a:off x="5205342" y="6118528"/>
              <a:ext cx="823518" cy="230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0E2A"/>
                </a:buClr>
                <a:buSzPts val="675"/>
                <a:buFont typeface="Arial Black"/>
                <a:buNone/>
              </a:pPr>
              <a:r>
                <a:rPr b="0" i="0" lang="en-US" sz="675" u="none" cap="none" strike="noStrike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Matching</a:t>
              </a:r>
              <a:endParaRPr b="0" i="0" sz="675" u="none" cap="none" strike="noStrike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70" name="Google Shape;370;p9"/>
          <p:cNvGrpSpPr/>
          <p:nvPr/>
        </p:nvGrpSpPr>
        <p:grpSpPr>
          <a:xfrm>
            <a:off x="5524186" y="3957068"/>
            <a:ext cx="278131" cy="361181"/>
            <a:chOff x="6074480" y="5867739"/>
            <a:chExt cx="370840" cy="481575"/>
          </a:xfrm>
        </p:grpSpPr>
        <p:sp>
          <p:nvSpPr>
            <p:cNvPr id="371" name="Google Shape;371;p9"/>
            <p:cNvSpPr/>
            <p:nvPr/>
          </p:nvSpPr>
          <p:spPr>
            <a:xfrm>
              <a:off x="6103055" y="5867739"/>
              <a:ext cx="313690" cy="297128"/>
            </a:xfrm>
            <a:custGeom>
              <a:rect b="b" l="l" r="r" t="t"/>
              <a:pathLst>
                <a:path extrusionOk="0" h="609" w="608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3" y="0"/>
                    <a:pt x="607" y="15"/>
                    <a:pt x="607" y="29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6" y="57"/>
                  </a:moveTo>
                  <a:lnTo>
                    <a:pt x="56" y="57"/>
                  </a:lnTo>
                  <a:cubicBezTo>
                    <a:pt x="56" y="538"/>
                    <a:pt x="56" y="538"/>
                    <a:pt x="56" y="538"/>
                  </a:cubicBezTo>
                  <a:cubicBezTo>
                    <a:pt x="70" y="516"/>
                    <a:pt x="84" y="488"/>
                    <a:pt x="113" y="474"/>
                  </a:cubicBezTo>
                  <a:cubicBezTo>
                    <a:pt x="155" y="453"/>
                    <a:pt x="134" y="467"/>
                    <a:pt x="183" y="446"/>
                  </a:cubicBezTo>
                  <a:cubicBezTo>
                    <a:pt x="233" y="424"/>
                    <a:pt x="247" y="417"/>
                    <a:pt x="247" y="417"/>
                  </a:cubicBezTo>
                  <a:cubicBezTo>
                    <a:pt x="247" y="368"/>
                    <a:pt x="247" y="368"/>
                    <a:pt x="247" y="368"/>
                  </a:cubicBezTo>
                  <a:cubicBezTo>
                    <a:pt x="247" y="368"/>
                    <a:pt x="233" y="354"/>
                    <a:pt x="226" y="311"/>
                  </a:cubicBezTo>
                  <a:cubicBezTo>
                    <a:pt x="212" y="319"/>
                    <a:pt x="212" y="297"/>
                    <a:pt x="205" y="290"/>
                  </a:cubicBezTo>
                  <a:cubicBezTo>
                    <a:pt x="205" y="276"/>
                    <a:pt x="205" y="241"/>
                    <a:pt x="219" y="248"/>
                  </a:cubicBezTo>
                  <a:cubicBezTo>
                    <a:pt x="212" y="227"/>
                    <a:pt x="212" y="205"/>
                    <a:pt x="212" y="191"/>
                  </a:cubicBezTo>
                  <a:cubicBezTo>
                    <a:pt x="212" y="156"/>
                    <a:pt x="247" y="121"/>
                    <a:pt x="304" y="113"/>
                  </a:cubicBezTo>
                  <a:cubicBezTo>
                    <a:pt x="367" y="121"/>
                    <a:pt x="395" y="156"/>
                    <a:pt x="395" y="191"/>
                  </a:cubicBezTo>
                  <a:cubicBezTo>
                    <a:pt x="395" y="205"/>
                    <a:pt x="395" y="227"/>
                    <a:pt x="395" y="248"/>
                  </a:cubicBezTo>
                  <a:cubicBezTo>
                    <a:pt x="410" y="241"/>
                    <a:pt x="403" y="276"/>
                    <a:pt x="403" y="290"/>
                  </a:cubicBezTo>
                  <a:cubicBezTo>
                    <a:pt x="395" y="297"/>
                    <a:pt x="395" y="311"/>
                    <a:pt x="381" y="311"/>
                  </a:cubicBezTo>
                  <a:cubicBezTo>
                    <a:pt x="374" y="354"/>
                    <a:pt x="360" y="368"/>
                    <a:pt x="360" y="368"/>
                  </a:cubicBezTo>
                  <a:cubicBezTo>
                    <a:pt x="360" y="417"/>
                    <a:pt x="360" y="417"/>
                    <a:pt x="360" y="417"/>
                  </a:cubicBezTo>
                  <a:cubicBezTo>
                    <a:pt x="360" y="417"/>
                    <a:pt x="374" y="424"/>
                    <a:pt x="424" y="446"/>
                  </a:cubicBezTo>
                  <a:cubicBezTo>
                    <a:pt x="473" y="467"/>
                    <a:pt x="452" y="453"/>
                    <a:pt x="494" y="474"/>
                  </a:cubicBezTo>
                  <a:cubicBezTo>
                    <a:pt x="523" y="488"/>
                    <a:pt x="537" y="516"/>
                    <a:pt x="551" y="538"/>
                  </a:cubicBezTo>
                  <a:cubicBezTo>
                    <a:pt x="551" y="57"/>
                    <a:pt x="551" y="57"/>
                    <a:pt x="551" y="57"/>
                  </a:cubicBezTo>
                  <a:lnTo>
                    <a:pt x="56" y="57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>
              <a:hlinkClick action="ppaction://hlinkshowjump?jump=nextslide"/>
            </p:cNvPr>
            <p:cNvSpPr txBox="1"/>
            <p:nvPr/>
          </p:nvSpPr>
          <p:spPr>
            <a:xfrm>
              <a:off x="6074480" y="6118522"/>
              <a:ext cx="370840" cy="230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0E2A"/>
                </a:buClr>
                <a:buSzPts val="675"/>
                <a:buFont typeface="Arial Black"/>
                <a:buNone/>
              </a:pPr>
              <a:r>
                <a:rPr b="0" i="0" lang="en-US" sz="675" u="none" cap="none" strike="noStrike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Me</a:t>
              </a:r>
              <a:endParaRPr b="0" i="0" sz="675" u="none" cap="none" strike="noStrike">
                <a:solidFill>
                  <a:srgbClr val="980E2A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373" name="Google Shape;373;p9"/>
          <p:cNvGrpSpPr/>
          <p:nvPr/>
        </p:nvGrpSpPr>
        <p:grpSpPr>
          <a:xfrm>
            <a:off x="3985981" y="3958084"/>
            <a:ext cx="413115" cy="359854"/>
            <a:chOff x="2626096" y="3908330"/>
            <a:chExt cx="413114" cy="359854"/>
          </a:xfrm>
        </p:grpSpPr>
        <p:sp>
          <p:nvSpPr>
            <p:cNvPr id="374" name="Google Shape;374;p9">
              <a:hlinkClick action="ppaction://hlinkshowjump?jump=nextslide"/>
            </p:cNvPr>
            <p:cNvSpPr txBox="1"/>
            <p:nvPr/>
          </p:nvSpPr>
          <p:spPr>
            <a:xfrm>
              <a:off x="2626096" y="4095090"/>
              <a:ext cx="413114" cy="173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0E2A"/>
                </a:buClr>
                <a:buSzPts val="675"/>
                <a:buFont typeface="Arial Black"/>
                <a:buNone/>
              </a:pPr>
              <a:r>
                <a:rPr b="0" i="0" lang="en-US" sz="675" u="none" cap="none" strike="noStrike">
                  <a:solidFill>
                    <a:srgbClr val="980E2A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Home</a:t>
              </a:r>
              <a:endParaRPr b="0" i="0" sz="675" u="none" cap="none" strike="noStrik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75" name="Google Shape;375;p9">
              <a:hlinkClick action="ppaction://hlinkshowjump?jump=firstslide"/>
            </p:cNvPr>
            <p:cNvSpPr/>
            <p:nvPr/>
          </p:nvSpPr>
          <p:spPr>
            <a:xfrm>
              <a:off x="2697221" y="3908330"/>
              <a:ext cx="259111" cy="218531"/>
            </a:xfrm>
            <a:custGeom>
              <a:rect b="b" l="l" r="r" t="t"/>
              <a:pathLst>
                <a:path extrusionOk="0" h="573" w="602">
                  <a:moveTo>
                    <a:pt x="601" y="304"/>
                  </a:moveTo>
                  <a:lnTo>
                    <a:pt x="601" y="304"/>
                  </a:lnTo>
                  <a:cubicBezTo>
                    <a:pt x="601" y="318"/>
                    <a:pt x="594" y="332"/>
                    <a:pt x="573" y="332"/>
                  </a:cubicBezTo>
                  <a:cubicBezTo>
                    <a:pt x="566" y="332"/>
                    <a:pt x="559" y="325"/>
                    <a:pt x="559" y="325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43" y="325"/>
                    <a:pt x="36" y="332"/>
                    <a:pt x="29" y="332"/>
                  </a:cubicBezTo>
                  <a:cubicBezTo>
                    <a:pt x="15" y="332"/>
                    <a:pt x="0" y="318"/>
                    <a:pt x="0" y="304"/>
                  </a:cubicBezTo>
                  <a:cubicBezTo>
                    <a:pt x="0" y="297"/>
                    <a:pt x="0" y="289"/>
                    <a:pt x="7" y="282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90" y="0"/>
                    <a:pt x="297" y="0"/>
                    <a:pt x="304" y="0"/>
                  </a:cubicBezTo>
                  <a:cubicBezTo>
                    <a:pt x="311" y="0"/>
                    <a:pt x="318" y="7"/>
                    <a:pt x="325" y="7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78"/>
                    <a:pt x="446" y="63"/>
                    <a:pt x="460" y="63"/>
                  </a:cubicBezTo>
                  <a:cubicBezTo>
                    <a:pt x="481" y="63"/>
                    <a:pt x="488" y="78"/>
                    <a:pt x="488" y="92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594" y="282"/>
                    <a:pt x="594" y="282"/>
                    <a:pt x="594" y="282"/>
                  </a:cubicBezTo>
                  <a:cubicBezTo>
                    <a:pt x="601" y="289"/>
                    <a:pt x="601" y="297"/>
                    <a:pt x="601" y="304"/>
                  </a:cubicBezTo>
                  <a:close/>
                  <a:moveTo>
                    <a:pt x="544" y="346"/>
                  </a:moveTo>
                  <a:lnTo>
                    <a:pt x="544" y="346"/>
                  </a:lnTo>
                  <a:cubicBezTo>
                    <a:pt x="544" y="431"/>
                    <a:pt x="544" y="431"/>
                    <a:pt x="544" y="431"/>
                  </a:cubicBezTo>
                  <a:cubicBezTo>
                    <a:pt x="544" y="473"/>
                    <a:pt x="544" y="473"/>
                    <a:pt x="544" y="473"/>
                  </a:cubicBezTo>
                  <a:cubicBezTo>
                    <a:pt x="544" y="544"/>
                    <a:pt x="544" y="544"/>
                    <a:pt x="544" y="544"/>
                  </a:cubicBezTo>
                  <a:cubicBezTo>
                    <a:pt x="544" y="565"/>
                    <a:pt x="537" y="572"/>
                    <a:pt x="516" y="572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572"/>
                    <a:pt x="347" y="572"/>
                    <a:pt x="347" y="572"/>
                  </a:cubicBezTo>
                  <a:cubicBezTo>
                    <a:pt x="85" y="572"/>
                    <a:pt x="85" y="572"/>
                    <a:pt x="85" y="572"/>
                  </a:cubicBezTo>
                  <a:cubicBezTo>
                    <a:pt x="71" y="572"/>
                    <a:pt x="57" y="565"/>
                    <a:pt x="57" y="544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431"/>
                    <a:pt x="57" y="431"/>
                    <a:pt x="57" y="431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304" y="106"/>
                    <a:pt x="304" y="106"/>
                    <a:pt x="304" y="106"/>
                  </a:cubicBezTo>
                  <a:lnTo>
                    <a:pt x="544" y="346"/>
                  </a:lnTo>
                  <a:close/>
                  <a:moveTo>
                    <a:pt x="255" y="346"/>
                  </a:moveTo>
                  <a:lnTo>
                    <a:pt x="255" y="346"/>
                  </a:lnTo>
                  <a:cubicBezTo>
                    <a:pt x="142" y="346"/>
                    <a:pt x="142" y="346"/>
                    <a:pt x="142" y="346"/>
                  </a:cubicBezTo>
                  <a:cubicBezTo>
                    <a:pt x="142" y="459"/>
                    <a:pt x="142" y="459"/>
                    <a:pt x="142" y="459"/>
                  </a:cubicBezTo>
                  <a:cubicBezTo>
                    <a:pt x="255" y="459"/>
                    <a:pt x="255" y="459"/>
                    <a:pt x="255" y="459"/>
                  </a:cubicBezTo>
                  <a:lnTo>
                    <a:pt x="255" y="346"/>
                  </a:lnTo>
                  <a:close/>
                </a:path>
              </a:pathLst>
            </a:custGeom>
            <a:solidFill>
              <a:srgbClr val="980E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9"/>
          <p:cNvSpPr txBox="1"/>
          <p:nvPr/>
        </p:nvSpPr>
        <p:spPr>
          <a:xfrm>
            <a:off x="3765847" y="769766"/>
            <a:ext cx="2293277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language</a:t>
            </a:r>
            <a:endParaRPr/>
          </a:p>
        </p:txBody>
      </p:sp>
      <p:cxnSp>
        <p:nvCxnSpPr>
          <p:cNvPr id="377" name="Google Shape;377;p9"/>
          <p:cNvCxnSpPr/>
          <p:nvPr/>
        </p:nvCxnSpPr>
        <p:spPr>
          <a:xfrm>
            <a:off x="3957111" y="1088286"/>
            <a:ext cx="1947786" cy="57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9"/>
          <p:cNvCxnSpPr/>
          <p:nvPr/>
        </p:nvCxnSpPr>
        <p:spPr>
          <a:xfrm>
            <a:off x="3941618" y="1445098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9"/>
          <p:cNvCxnSpPr/>
          <p:nvPr/>
        </p:nvCxnSpPr>
        <p:spPr>
          <a:xfrm>
            <a:off x="3930847" y="1826098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9"/>
          <p:cNvCxnSpPr/>
          <p:nvPr/>
        </p:nvCxnSpPr>
        <p:spPr>
          <a:xfrm>
            <a:off x="3930847" y="2216623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9"/>
          <p:cNvCxnSpPr/>
          <p:nvPr/>
        </p:nvCxnSpPr>
        <p:spPr>
          <a:xfrm>
            <a:off x="3941618" y="2630961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9"/>
          <p:cNvCxnSpPr/>
          <p:nvPr/>
        </p:nvCxnSpPr>
        <p:spPr>
          <a:xfrm>
            <a:off x="3930847" y="3007198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9"/>
          <p:cNvCxnSpPr/>
          <p:nvPr/>
        </p:nvCxnSpPr>
        <p:spPr>
          <a:xfrm>
            <a:off x="3930847" y="3392960"/>
            <a:ext cx="19632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9"/>
          <p:cNvSpPr/>
          <p:nvPr/>
        </p:nvSpPr>
        <p:spPr>
          <a:xfrm>
            <a:off x="3957110" y="1174891"/>
            <a:ext cx="1937015" cy="2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>
            <a:hlinkClick action="ppaction://hlinksldjump" r:id="rId5"/>
          </p:cNvPr>
          <p:cNvSpPr txBox="1"/>
          <p:nvPr/>
        </p:nvSpPr>
        <p:spPr>
          <a:xfrm>
            <a:off x="5458424" y="813576"/>
            <a:ext cx="433083" cy="207018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sz="81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>
            <a:hlinkClick action="ppaction://hlinksldjump" r:id="rId6"/>
          </p:cNvPr>
          <p:cNvSpPr txBox="1"/>
          <p:nvPr/>
        </p:nvSpPr>
        <p:spPr>
          <a:xfrm>
            <a:off x="3960948" y="809055"/>
            <a:ext cx="433083" cy="207018"/>
          </a:xfrm>
          <a:prstGeom prst="rect">
            <a:avLst/>
          </a:prstGeom>
          <a:solidFill>
            <a:srgbClr val="981E3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 sz="81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 txBox="1"/>
          <p:nvPr/>
        </p:nvSpPr>
        <p:spPr>
          <a:xfrm>
            <a:off x="3971940" y="1135795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3983423" y="1879880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 txBox="1"/>
          <p:nvPr/>
        </p:nvSpPr>
        <p:spPr>
          <a:xfrm>
            <a:off x="3971940" y="2270404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Chechen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 txBox="1"/>
          <p:nvPr/>
        </p:nvSpPr>
        <p:spPr>
          <a:xfrm>
            <a:off x="3983423" y="2675818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Chewa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 txBox="1"/>
          <p:nvPr/>
        </p:nvSpPr>
        <p:spPr>
          <a:xfrm>
            <a:off x="3975772" y="3036072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Cheyenne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 txBox="1"/>
          <p:nvPr/>
        </p:nvSpPr>
        <p:spPr>
          <a:xfrm>
            <a:off x="3962679" y="3483738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Chickasaw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 txBox="1"/>
          <p:nvPr/>
        </p:nvSpPr>
        <p:spPr>
          <a:xfrm>
            <a:off x="3983423" y="1486673"/>
            <a:ext cx="10617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Cebuano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545617" y="1186728"/>
            <a:ext cx="187804" cy="154195"/>
          </a:xfrm>
          <a:custGeom>
            <a:rect b="b" l="l" r="r" t="t"/>
            <a:pathLst>
              <a:path extrusionOk="0" h="270" w="397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