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603"/>
    <a:srgbClr val="7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C9CE-9297-48FF-9382-AE8DDF1A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1FE3-6C43-4106-BF32-A6C431CB0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FF03-C894-4CF6-B2A0-15B04FC2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9EE3-5D29-40DE-A44F-35BF9B2A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EDBF-7F07-42A0-AF8C-07D36E0C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7F26-6FF4-49CE-A534-A0EBE3C8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D89EE-6D88-4E5B-AE59-A189E3C17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629BE-96EA-4012-B669-19EAAAEA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36F3-9BA2-4864-B3F0-EF87FBD3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4BC0-040D-4BF2-BF90-9EB1F302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1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C6A67-4919-49D5-BB60-41F4B5481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442A-66B7-465A-AC6F-7170D4175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1ADE-F165-40FD-921B-6537A98C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9B77-671A-49B5-AC30-F9313796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0631-7B6E-46F0-B688-10ECBC5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3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7EBA-F69D-4176-9D5F-1DBE03FD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99C-ADBA-4F26-9439-1781F602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684E-F35F-4885-B1BF-4EB15A0E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9F90-08E4-4FD7-A017-C3CA9987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1E59-AFB1-4D88-B2F0-DF4B0B1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44A1-2370-4A1B-BC72-82ACBE29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BDED5-7FFF-4642-9D50-900589452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AB87D-D757-4EE8-BED2-4729E8AA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2008-C161-4C65-8959-7DAC2F9F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B20FD-93CB-488A-A808-999CF888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39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CED5-744C-46AD-8956-534A794D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3C46-B692-43D7-B844-7A9184CC6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7E141-3FD2-4E03-94C3-DA65F39D0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26E96-EC74-4A64-8C3C-E268A349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A0435-D68B-4AFC-AEA4-9763AFE4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F85DA-028D-4768-B8D8-908EDAC7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7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A150-0D83-42EE-B13F-2E930C29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930BC-3F06-49E0-80E3-F26BD382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B686-200A-4BA7-8DC6-AAFB2F87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AAA98-B5B9-4015-BFFE-22B2E544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A9055-E425-48B3-9E09-219920EDC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F1B6-A130-485C-B1F4-5A769DEC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64B6E-5117-4E90-8EF9-BDFAA36A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5E3BC-00CA-4674-91E7-B63650B8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3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3504-8D71-480E-9BF9-33B2441C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53869-F603-4755-9F02-267C6B7C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8886D-2E01-4C3A-8172-A361877E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3AA21-7ED0-4891-BE65-38C5CDB3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08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EF14A-520D-4697-8569-9E68CF94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922EA-AEDF-4F51-BC6B-C3CBA03D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37137-204A-4644-87B9-007D3A9D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42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EBF8-27E0-4EA6-A47E-CBD8C5E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68F1-4068-4C88-AFDC-D0A3CE7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06242-BD35-4B97-B2A2-08D9A507D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CA8C5-C0CD-4508-A730-3EDB57F7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3C553-D7CB-4955-AD46-1F658B27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91796-4665-44EE-A140-543E688F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1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A083-DCE4-4DD1-A490-608A0378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67252-64BD-4FC0-9786-9876386C5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2F75-32C7-4497-87B7-9D277B32E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A1084-013D-4F94-8EC7-EEC4B019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21F7-1348-48D4-BAD2-837A3C45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FB64-D147-4B11-8E7C-A1F925C8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0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A3A0D-AB06-4D0E-86C2-7A1378F3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1A14B-29A4-4401-8AC6-DB5C6AC5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837D-1C3C-4AD3-AB22-B12EDD98F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03BE-1304-4942-BE2F-418C8F0B815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0284-7F43-49D3-B350-EA758BB5E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25BE1-3001-4BCA-84D0-B06879E0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A0CC-4CEF-4D1A-AAE5-B90FEB0B58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78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3C98151-25F4-4812-A78F-1674743C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3" y="0"/>
            <a:ext cx="5676642" cy="3784428"/>
          </a:xfrm>
          <a:prstGeom prst="rect">
            <a:avLst/>
          </a:prstGeom>
        </p:spPr>
      </p:pic>
      <p:pic>
        <p:nvPicPr>
          <p:cNvPr id="13" name="Picture 12" descr="A view of a road&#10;&#10;Description automatically generated">
            <a:extLst>
              <a:ext uri="{FF2B5EF4-FFF2-40B4-BE49-F238E27FC236}">
                <a16:creationId xmlns:a16="http://schemas.microsoft.com/office/drawing/2014/main" id="{262F853F-021B-4F40-8DCB-CE6F1B49E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9" y="3784428"/>
            <a:ext cx="4544060" cy="2556034"/>
          </a:xfrm>
          <a:prstGeom prst="rect">
            <a:avLst/>
          </a:prstGeom>
        </p:spPr>
      </p:pic>
      <p:pic>
        <p:nvPicPr>
          <p:cNvPr id="15" name="Picture 1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5041B3F-1BDF-43A9-8A3E-D865369AA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80" y="3784428"/>
            <a:ext cx="4576417" cy="255603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EE2FB9-9D9B-486B-BBA5-13422E8B7F51}"/>
              </a:ext>
            </a:extLst>
          </p:cNvPr>
          <p:cNvCxnSpPr>
            <a:cxnSpLocks/>
          </p:cNvCxnSpPr>
          <p:nvPr/>
        </p:nvCxnSpPr>
        <p:spPr>
          <a:xfrm flipV="1">
            <a:off x="1297781" y="5270500"/>
            <a:ext cx="2093119" cy="1069962"/>
          </a:xfrm>
          <a:prstGeom prst="line">
            <a:avLst/>
          </a:prstGeom>
          <a:ln w="28575">
            <a:solidFill>
              <a:srgbClr val="7B03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7FFB9F-405C-4AFE-8ACA-1EBA01CB75DF}"/>
              </a:ext>
            </a:extLst>
          </p:cNvPr>
          <p:cNvCxnSpPr>
            <a:cxnSpLocks/>
          </p:cNvCxnSpPr>
          <p:nvPr/>
        </p:nvCxnSpPr>
        <p:spPr>
          <a:xfrm flipH="1" flipV="1">
            <a:off x="3663950" y="5270500"/>
            <a:ext cx="1538190" cy="1069962"/>
          </a:xfrm>
          <a:prstGeom prst="line">
            <a:avLst/>
          </a:prstGeom>
          <a:ln w="28575">
            <a:solidFill>
              <a:srgbClr val="7B03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20B9D0-92E9-4F46-85E9-14F66EAA43E4}"/>
              </a:ext>
            </a:extLst>
          </p:cNvPr>
          <p:cNvCxnSpPr>
            <a:cxnSpLocks/>
          </p:cNvCxnSpPr>
          <p:nvPr/>
        </p:nvCxnSpPr>
        <p:spPr>
          <a:xfrm flipH="1">
            <a:off x="3382169" y="5270500"/>
            <a:ext cx="290512" cy="1"/>
          </a:xfrm>
          <a:prstGeom prst="line">
            <a:avLst/>
          </a:prstGeom>
          <a:ln w="28575">
            <a:solidFill>
              <a:srgbClr val="7B03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1C571A-24A9-4B25-98AB-B1498F883092}"/>
              </a:ext>
            </a:extLst>
          </p:cNvPr>
          <p:cNvCxnSpPr>
            <a:cxnSpLocks/>
          </p:cNvCxnSpPr>
          <p:nvPr/>
        </p:nvCxnSpPr>
        <p:spPr>
          <a:xfrm flipH="1">
            <a:off x="1283493" y="6340462"/>
            <a:ext cx="3928171" cy="0"/>
          </a:xfrm>
          <a:prstGeom prst="line">
            <a:avLst/>
          </a:prstGeom>
          <a:ln w="28575">
            <a:solidFill>
              <a:srgbClr val="7B03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0D5CAC-BD87-451F-A32D-4D9AE938D1FA}"/>
              </a:ext>
            </a:extLst>
          </p:cNvPr>
          <p:cNvCxnSpPr>
            <a:cxnSpLocks/>
          </p:cNvCxnSpPr>
          <p:nvPr/>
        </p:nvCxnSpPr>
        <p:spPr>
          <a:xfrm flipV="1">
            <a:off x="8141926" y="3784428"/>
            <a:ext cx="0" cy="2556034"/>
          </a:xfrm>
          <a:prstGeom prst="line">
            <a:avLst/>
          </a:prstGeom>
          <a:ln w="38100">
            <a:solidFill>
              <a:srgbClr val="028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2FAB2-6ABE-44CC-B010-88A255262769}"/>
              </a:ext>
            </a:extLst>
          </p:cNvPr>
          <p:cNvCxnSpPr>
            <a:cxnSpLocks/>
          </p:cNvCxnSpPr>
          <p:nvPr/>
        </p:nvCxnSpPr>
        <p:spPr>
          <a:xfrm flipV="1">
            <a:off x="9379599" y="3784428"/>
            <a:ext cx="0" cy="2556034"/>
          </a:xfrm>
          <a:prstGeom prst="line">
            <a:avLst/>
          </a:prstGeom>
          <a:ln w="38100">
            <a:solidFill>
              <a:srgbClr val="028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1D414A-6660-40FB-8154-5A67CA86E6C6}"/>
              </a:ext>
            </a:extLst>
          </p:cNvPr>
          <p:cNvCxnSpPr>
            <a:cxnSpLocks/>
          </p:cNvCxnSpPr>
          <p:nvPr/>
        </p:nvCxnSpPr>
        <p:spPr>
          <a:xfrm>
            <a:off x="8141926" y="3812424"/>
            <a:ext cx="1237673" cy="0"/>
          </a:xfrm>
          <a:prstGeom prst="line">
            <a:avLst/>
          </a:prstGeom>
          <a:ln w="38100">
            <a:solidFill>
              <a:srgbClr val="028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A1830D-DC63-4922-AFB8-FEB6609215AF}"/>
              </a:ext>
            </a:extLst>
          </p:cNvPr>
          <p:cNvCxnSpPr>
            <a:cxnSpLocks/>
          </p:cNvCxnSpPr>
          <p:nvPr/>
        </p:nvCxnSpPr>
        <p:spPr>
          <a:xfrm>
            <a:off x="8141926" y="6326463"/>
            <a:ext cx="1237673" cy="0"/>
          </a:xfrm>
          <a:prstGeom prst="line">
            <a:avLst/>
          </a:prstGeom>
          <a:ln w="38100">
            <a:solidFill>
              <a:srgbClr val="028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DBA391A-519B-44A4-8A3F-C7970A86BF29}"/>
              </a:ext>
            </a:extLst>
          </p:cNvPr>
          <p:cNvSpPr/>
          <p:nvPr/>
        </p:nvSpPr>
        <p:spPr>
          <a:xfrm>
            <a:off x="5931349" y="4924358"/>
            <a:ext cx="656131" cy="276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EFB432-B456-40AF-A495-5832E81F06CB}"/>
              </a:ext>
            </a:extLst>
          </p:cNvPr>
          <p:cNvSpPr txBox="1"/>
          <p:nvPr/>
        </p:nvSpPr>
        <p:spPr>
          <a:xfrm>
            <a:off x="5840607" y="5162431"/>
            <a:ext cx="800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transform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48CC13-23F7-4856-8D09-13E57B61D8F2}"/>
              </a:ext>
            </a:extLst>
          </p:cNvPr>
          <p:cNvSpPr txBox="1"/>
          <p:nvPr/>
        </p:nvSpPr>
        <p:spPr>
          <a:xfrm>
            <a:off x="5844928" y="4678216"/>
            <a:ext cx="697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bird-eye</a:t>
            </a:r>
          </a:p>
        </p:txBody>
      </p:sp>
    </p:spTree>
    <p:extLst>
      <p:ext uri="{BB962C8B-B14F-4D97-AF65-F5344CB8AC3E}">
        <p14:creationId xmlns:p14="http://schemas.microsoft.com/office/powerpoint/2010/main" val="82870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3</cp:revision>
  <dcterms:created xsi:type="dcterms:W3CDTF">2020-10-21T19:14:33Z</dcterms:created>
  <dcterms:modified xsi:type="dcterms:W3CDTF">2020-10-21T19:29:53Z</dcterms:modified>
</cp:coreProperties>
</file>