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CF3B1-5C71-44C9-9C47-0CFFD2072B2B}" v="4" dt="2020-10-17T07:16:10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539CF3B1-5C71-44C9-9C47-0CFFD2072B2B}"/>
    <pc:docChg chg="custSel addSld modSld">
      <pc:chgData name="Thien NGUYEN" userId="a77953bc4df49a85" providerId="LiveId" clId="{539CF3B1-5C71-44C9-9C47-0CFFD2072B2B}" dt="2020-10-17T07:17:03.390" v="100" actId="1076"/>
      <pc:docMkLst>
        <pc:docMk/>
      </pc:docMkLst>
      <pc:sldChg chg="modSp mod">
        <pc:chgData name="Thien NGUYEN" userId="a77953bc4df49a85" providerId="LiveId" clId="{539CF3B1-5C71-44C9-9C47-0CFFD2072B2B}" dt="2020-10-07T19:55:51.555" v="3" actId="1076"/>
        <pc:sldMkLst>
          <pc:docMk/>
          <pc:sldMk cId="749393665" sldId="256"/>
        </pc:sldMkLst>
        <pc:cxnChg chg="mod">
          <ac:chgData name="Thien NGUYEN" userId="a77953bc4df49a85" providerId="LiveId" clId="{539CF3B1-5C71-44C9-9C47-0CFFD2072B2B}" dt="2020-10-07T19:55:51.555" v="3" actId="1076"/>
          <ac:cxnSpMkLst>
            <pc:docMk/>
            <pc:sldMk cId="749393665" sldId="256"/>
            <ac:cxnSpMk id="24" creationId="{6B9F4122-0199-41CB-AAAB-9B7CB656AC36}"/>
          </ac:cxnSpMkLst>
        </pc:cxnChg>
      </pc:sldChg>
      <pc:sldChg chg="addSp delSp modSp new mod">
        <pc:chgData name="Thien NGUYEN" userId="a77953bc4df49a85" providerId="LiveId" clId="{539CF3B1-5C71-44C9-9C47-0CFFD2072B2B}" dt="2020-10-17T07:17:03.390" v="100" actId="1076"/>
        <pc:sldMkLst>
          <pc:docMk/>
          <pc:sldMk cId="1755850194" sldId="257"/>
        </pc:sldMkLst>
        <pc:spChg chg="del">
          <ac:chgData name="Thien NGUYEN" userId="a77953bc4df49a85" providerId="LiveId" clId="{539CF3B1-5C71-44C9-9C47-0CFFD2072B2B}" dt="2020-10-17T07:14:49.712" v="5" actId="478"/>
          <ac:spMkLst>
            <pc:docMk/>
            <pc:sldMk cId="1755850194" sldId="257"/>
            <ac:spMk id="2" creationId="{36E6C9DD-66C0-4FCE-A09D-8C0E8A5163FB}"/>
          </ac:spMkLst>
        </pc:spChg>
        <pc:spChg chg="del">
          <ac:chgData name="Thien NGUYEN" userId="a77953bc4df49a85" providerId="LiveId" clId="{539CF3B1-5C71-44C9-9C47-0CFFD2072B2B}" dt="2020-10-17T07:14:49.712" v="5" actId="478"/>
          <ac:spMkLst>
            <pc:docMk/>
            <pc:sldMk cId="1755850194" sldId="257"/>
            <ac:spMk id="3" creationId="{9B482004-91AC-4E80-B413-415B17C04585}"/>
          </ac:spMkLst>
        </pc:spChg>
        <pc:spChg chg="add mod">
          <ac:chgData name="Thien NGUYEN" userId="a77953bc4df49a85" providerId="LiveId" clId="{539CF3B1-5C71-44C9-9C47-0CFFD2072B2B}" dt="2020-10-17T07:17:03.390" v="100" actId="1076"/>
          <ac:spMkLst>
            <pc:docMk/>
            <pc:sldMk cId="1755850194" sldId="257"/>
            <ac:spMk id="8" creationId="{566CA015-3A3F-4C8E-9C4B-2C2A24488383}"/>
          </ac:spMkLst>
        </pc:spChg>
        <pc:spChg chg="add mod">
          <ac:chgData name="Thien NGUYEN" userId="a77953bc4df49a85" providerId="LiveId" clId="{539CF3B1-5C71-44C9-9C47-0CFFD2072B2B}" dt="2020-10-17T07:16:58.118" v="99" actId="1076"/>
          <ac:spMkLst>
            <pc:docMk/>
            <pc:sldMk cId="1755850194" sldId="257"/>
            <ac:spMk id="9" creationId="{B768D58E-2368-4206-9BAB-2AED944AB49D}"/>
          </ac:spMkLst>
        </pc:spChg>
        <pc:picChg chg="add mod">
          <ac:chgData name="Thien NGUYEN" userId="a77953bc4df49a85" providerId="LiveId" clId="{539CF3B1-5C71-44C9-9C47-0CFFD2072B2B}" dt="2020-10-17T07:15:28.325" v="21" actId="1076"/>
          <ac:picMkLst>
            <pc:docMk/>
            <pc:sldMk cId="1755850194" sldId="257"/>
            <ac:picMk id="5" creationId="{C480CB23-8BB9-4080-BD3A-A761736FDCE5}"/>
          </ac:picMkLst>
        </pc:picChg>
        <pc:picChg chg="add mod">
          <ac:chgData name="Thien NGUYEN" userId="a77953bc4df49a85" providerId="LiveId" clId="{539CF3B1-5C71-44C9-9C47-0CFFD2072B2B}" dt="2020-10-17T07:16:39.206" v="96" actId="1076"/>
          <ac:picMkLst>
            <pc:docMk/>
            <pc:sldMk cId="1755850194" sldId="257"/>
            <ac:picMk id="7" creationId="{5F75EE57-1B48-49DE-BC48-02DA28ED2A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B193-8FF0-4633-899E-9221539CF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7016C-FA02-4A87-9A07-7C14A5565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C39E-8104-41CB-A88C-D66D8E62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12B9-4633-4886-87E0-E3B2ADE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CB19-9988-448C-B2DD-4076198A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2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16A2-87FE-4C47-BB88-4399A985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BA065-7CF5-4231-904A-BFC630F1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A630-7A01-4D9E-A0DA-6C73899E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9C57-12F8-4C55-9546-9AF16067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DDD5-8221-473E-A397-05134A94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06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27127-99F8-44E6-AC9F-CB636889D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51829-1EAB-4325-B712-89D46698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FA18-B0F0-4016-BBEC-5545A20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69C6-1352-4F5A-9678-8261FD8B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D71C-071A-4CC2-A411-85005E2D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6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9A6A-D8BD-4DE8-B4F3-9C3B210F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7C7A-04A4-4472-8CC7-AE3CD737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2C04-AA01-4312-8975-154AC87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3069-6A2B-47BA-BE8D-46B4FD41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0AA5-B955-4B2F-8574-5DBEE8C2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5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00F3-41B5-47A4-B948-3015924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EAA6-1874-498A-9F64-48A3E958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0DC6-E743-4957-B324-B36EAC14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0740-0488-48D3-A691-1CB82786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E555-6220-4F51-8255-E2DBE693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6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7A3-E878-45DF-9C3E-C910F02B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B872-D7AB-4F0F-8AC6-F8F169B4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B02C2-0215-4A1A-9ECE-9AB852A4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B56C-8A8A-453C-A299-5A000888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F41A-6EF7-4D2C-A362-D9175A4E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2CBF-7B45-46FE-AD4A-EBA494B8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5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66E-30B5-4C7A-97BE-D2BD78DE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5B35-8ED3-410C-B70B-A0E16BFB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DB77-267C-41BD-B445-06376E68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BA5AE-2C59-47A3-8643-4AD1AD98A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1D39B-942D-4AC1-B562-D798A8F0C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73AF-5703-4991-90EF-A6ECEA92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8792B-A26A-42AE-868E-9EDE3595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D5422-4006-459F-B8A9-C9CC61F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7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896-B820-43BC-BE9D-58B4CFCA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CEF06-7FE0-4785-ADF0-1EEF8A17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E962-E7BA-4660-A158-A28DBB1F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D64EE-4B5A-4561-B7E3-A783D1C8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3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D8408-3BB1-49D0-AA17-B47EB37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9EFAA-74BF-467E-B954-3549B666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EA8B-96E0-48F4-A71B-D7882F7A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4EED-6652-432F-B0B4-ACEA6DD1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1EB1-8595-411C-ACF9-D757E170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78D7-E286-4400-A72E-38841662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F309-F37E-4EE2-8F74-F5C5DE94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403A2-61DA-4C9E-9462-91DB9C2A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FBE1-A920-4E3E-948D-8AE1039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4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64DC-0C2A-4072-81E2-113A2452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DA035-E4B6-4E68-A192-4F5392E12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A12B5-5056-4196-A8E7-15939F57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8BFB-5A3E-4D2C-96C3-9825C5AD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0E380-A54E-4009-B0CA-7863D205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04010-2082-4806-9BDC-33067B89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CFF54-295D-457A-BA6A-AE557588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7054-7072-4816-8AB7-34B9FC49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0967-06F4-45B9-8C96-A133632C1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0A1A-8B04-44F4-ADF6-EE0D778A6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A25E-6935-4E08-85E7-66694E5C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43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checker, indoor, tiled&#10;&#10;Description automatically generated">
            <a:extLst>
              <a:ext uri="{FF2B5EF4-FFF2-40B4-BE49-F238E27FC236}">
                <a16:creationId xmlns:a16="http://schemas.microsoft.com/office/drawing/2014/main" id="{69BEF5C2-17C7-41AC-AFE4-1D609D83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48" y="1040483"/>
            <a:ext cx="8492503" cy="47770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292868-12D4-4EC4-B35C-F435B129922C}"/>
              </a:ext>
            </a:extLst>
          </p:cNvPr>
          <p:cNvCxnSpPr>
            <a:cxnSpLocks/>
          </p:cNvCxnSpPr>
          <p:nvPr/>
        </p:nvCxnSpPr>
        <p:spPr>
          <a:xfrm flipV="1">
            <a:off x="2470150" y="505460"/>
            <a:ext cx="662940" cy="611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0CAC40-2FEB-46C8-9ECB-BB97DBBB4957}"/>
              </a:ext>
            </a:extLst>
          </p:cNvPr>
          <p:cNvCxnSpPr>
            <a:cxnSpLocks/>
          </p:cNvCxnSpPr>
          <p:nvPr/>
        </p:nvCxnSpPr>
        <p:spPr>
          <a:xfrm>
            <a:off x="1271270" y="2907030"/>
            <a:ext cx="9486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AF8037-713C-4382-A190-14C161BD36A5}"/>
              </a:ext>
            </a:extLst>
          </p:cNvPr>
          <p:cNvCxnSpPr>
            <a:cxnSpLocks/>
          </p:cNvCxnSpPr>
          <p:nvPr/>
        </p:nvCxnSpPr>
        <p:spPr>
          <a:xfrm>
            <a:off x="990600" y="4017963"/>
            <a:ext cx="9767570" cy="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F4122-0199-41CB-AAAB-9B7CB656AC36}"/>
              </a:ext>
            </a:extLst>
          </p:cNvPr>
          <p:cNvCxnSpPr>
            <a:cxnSpLocks/>
          </p:cNvCxnSpPr>
          <p:nvPr/>
        </p:nvCxnSpPr>
        <p:spPr>
          <a:xfrm flipV="1">
            <a:off x="5550880" y="303229"/>
            <a:ext cx="182009" cy="652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9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480CB23-8BB9-4080-BD3A-A761736F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242" y="1922183"/>
            <a:ext cx="4112181" cy="2313101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F75EE57-1B48-49DE-BC48-02DA28ED2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35" y="1922182"/>
            <a:ext cx="4112181" cy="2313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CA015-3A3F-4C8E-9C4B-2C2A24488383}"/>
              </a:ext>
            </a:extLst>
          </p:cNvPr>
          <p:cNvSpPr txBox="1"/>
          <p:nvPr/>
        </p:nvSpPr>
        <p:spPr>
          <a:xfrm>
            <a:off x="6580952" y="1645183"/>
            <a:ext cx="1376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/>
              <a:t>Chessboard finding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8D58E-2368-4206-9BAB-2AED944AB49D}"/>
              </a:ext>
            </a:extLst>
          </p:cNvPr>
          <p:cNvSpPr txBox="1"/>
          <p:nvPr/>
        </p:nvSpPr>
        <p:spPr>
          <a:xfrm>
            <a:off x="2305635" y="1645183"/>
            <a:ext cx="2409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/>
              <a:t>Photo taken by my S7’s rear camera</a:t>
            </a:r>
          </a:p>
        </p:txBody>
      </p:sp>
    </p:spTree>
    <p:extLst>
      <p:ext uri="{BB962C8B-B14F-4D97-AF65-F5344CB8AC3E}">
        <p14:creationId xmlns:p14="http://schemas.microsoft.com/office/powerpoint/2010/main" val="175585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1</cp:revision>
  <dcterms:created xsi:type="dcterms:W3CDTF">2020-10-07T19:50:40Z</dcterms:created>
  <dcterms:modified xsi:type="dcterms:W3CDTF">2020-10-17T07:17:13Z</dcterms:modified>
</cp:coreProperties>
</file>