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9CF3B1-5C71-44C9-9C47-0CFFD2072B2B}" v="4" dt="2020-10-17T07:16:10.891"/>
    <p1510:client id="{ADCFC3AC-30A9-47E7-A160-CB5798BFB213}" v="15" dt="2020-10-17T19:45:44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-840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" userId="a77953bc4df49a85" providerId="LiveId" clId="{539CF3B1-5C71-44C9-9C47-0CFFD2072B2B}"/>
    <pc:docChg chg="custSel addSld modSld">
      <pc:chgData name="Thien NGUYEN" userId="a77953bc4df49a85" providerId="LiveId" clId="{539CF3B1-5C71-44C9-9C47-0CFFD2072B2B}" dt="2020-10-17T07:17:03.390" v="100" actId="1076"/>
      <pc:docMkLst>
        <pc:docMk/>
      </pc:docMkLst>
      <pc:sldChg chg="modSp mod">
        <pc:chgData name="Thien NGUYEN" userId="a77953bc4df49a85" providerId="LiveId" clId="{539CF3B1-5C71-44C9-9C47-0CFFD2072B2B}" dt="2020-10-07T19:55:51.555" v="3" actId="1076"/>
        <pc:sldMkLst>
          <pc:docMk/>
          <pc:sldMk cId="749393665" sldId="256"/>
        </pc:sldMkLst>
        <pc:cxnChg chg="mod">
          <ac:chgData name="Thien NGUYEN" userId="a77953bc4df49a85" providerId="LiveId" clId="{539CF3B1-5C71-44C9-9C47-0CFFD2072B2B}" dt="2020-10-07T19:55:51.555" v="3" actId="1076"/>
          <ac:cxnSpMkLst>
            <pc:docMk/>
            <pc:sldMk cId="749393665" sldId="256"/>
            <ac:cxnSpMk id="24" creationId="{6B9F4122-0199-41CB-AAAB-9B7CB656AC36}"/>
          </ac:cxnSpMkLst>
        </pc:cxnChg>
      </pc:sldChg>
      <pc:sldChg chg="addSp delSp modSp new mod">
        <pc:chgData name="Thien NGUYEN" userId="a77953bc4df49a85" providerId="LiveId" clId="{539CF3B1-5C71-44C9-9C47-0CFFD2072B2B}" dt="2020-10-17T07:17:03.390" v="100" actId="1076"/>
        <pc:sldMkLst>
          <pc:docMk/>
          <pc:sldMk cId="1755850194" sldId="257"/>
        </pc:sldMkLst>
        <pc:spChg chg="del">
          <ac:chgData name="Thien NGUYEN" userId="a77953bc4df49a85" providerId="LiveId" clId="{539CF3B1-5C71-44C9-9C47-0CFFD2072B2B}" dt="2020-10-17T07:14:49.712" v="5" actId="478"/>
          <ac:spMkLst>
            <pc:docMk/>
            <pc:sldMk cId="1755850194" sldId="257"/>
            <ac:spMk id="2" creationId="{36E6C9DD-66C0-4FCE-A09D-8C0E8A5163FB}"/>
          </ac:spMkLst>
        </pc:spChg>
        <pc:spChg chg="del">
          <ac:chgData name="Thien NGUYEN" userId="a77953bc4df49a85" providerId="LiveId" clId="{539CF3B1-5C71-44C9-9C47-0CFFD2072B2B}" dt="2020-10-17T07:14:49.712" v="5" actId="478"/>
          <ac:spMkLst>
            <pc:docMk/>
            <pc:sldMk cId="1755850194" sldId="257"/>
            <ac:spMk id="3" creationId="{9B482004-91AC-4E80-B413-415B17C04585}"/>
          </ac:spMkLst>
        </pc:spChg>
        <pc:spChg chg="add mod">
          <ac:chgData name="Thien NGUYEN" userId="a77953bc4df49a85" providerId="LiveId" clId="{539CF3B1-5C71-44C9-9C47-0CFFD2072B2B}" dt="2020-10-17T07:17:03.390" v="100" actId="1076"/>
          <ac:spMkLst>
            <pc:docMk/>
            <pc:sldMk cId="1755850194" sldId="257"/>
            <ac:spMk id="8" creationId="{566CA015-3A3F-4C8E-9C4B-2C2A24488383}"/>
          </ac:spMkLst>
        </pc:spChg>
        <pc:spChg chg="add mod">
          <ac:chgData name="Thien NGUYEN" userId="a77953bc4df49a85" providerId="LiveId" clId="{539CF3B1-5C71-44C9-9C47-0CFFD2072B2B}" dt="2020-10-17T07:16:58.118" v="99" actId="1076"/>
          <ac:spMkLst>
            <pc:docMk/>
            <pc:sldMk cId="1755850194" sldId="257"/>
            <ac:spMk id="9" creationId="{B768D58E-2368-4206-9BAB-2AED944AB49D}"/>
          </ac:spMkLst>
        </pc:spChg>
        <pc:picChg chg="add mod">
          <ac:chgData name="Thien NGUYEN" userId="a77953bc4df49a85" providerId="LiveId" clId="{539CF3B1-5C71-44C9-9C47-0CFFD2072B2B}" dt="2020-10-17T07:15:28.325" v="21" actId="1076"/>
          <ac:picMkLst>
            <pc:docMk/>
            <pc:sldMk cId="1755850194" sldId="257"/>
            <ac:picMk id="5" creationId="{C480CB23-8BB9-4080-BD3A-A761736FDCE5}"/>
          </ac:picMkLst>
        </pc:picChg>
        <pc:picChg chg="add mod">
          <ac:chgData name="Thien NGUYEN" userId="a77953bc4df49a85" providerId="LiveId" clId="{539CF3B1-5C71-44C9-9C47-0CFFD2072B2B}" dt="2020-10-17T07:16:39.206" v="96" actId="1076"/>
          <ac:picMkLst>
            <pc:docMk/>
            <pc:sldMk cId="1755850194" sldId="257"/>
            <ac:picMk id="7" creationId="{5F75EE57-1B48-49DE-BC48-02DA28ED2AF2}"/>
          </ac:picMkLst>
        </pc:picChg>
      </pc:sldChg>
    </pc:docChg>
  </pc:docChgLst>
  <pc:docChgLst>
    <pc:chgData name="Thien NGUYEN" userId="a77953bc4df49a85" providerId="LiveId" clId="{ADCFC3AC-30A9-47E7-A160-CB5798BFB213}"/>
    <pc:docChg chg="undo custSel modSld">
      <pc:chgData name="Thien NGUYEN" userId="a77953bc4df49a85" providerId="LiveId" clId="{ADCFC3AC-30A9-47E7-A160-CB5798BFB213}" dt="2020-10-17T19:47:13.638" v="445" actId="1076"/>
      <pc:docMkLst>
        <pc:docMk/>
      </pc:docMkLst>
      <pc:sldChg chg="addSp delSp modSp mod">
        <pc:chgData name="Thien NGUYEN" userId="a77953bc4df49a85" providerId="LiveId" clId="{ADCFC3AC-30A9-47E7-A160-CB5798BFB213}" dt="2020-10-17T19:47:13.638" v="445" actId="1076"/>
        <pc:sldMkLst>
          <pc:docMk/>
          <pc:sldMk cId="749393665" sldId="256"/>
        </pc:sldMkLst>
        <pc:spChg chg="add mod">
          <ac:chgData name="Thien NGUYEN" userId="a77953bc4df49a85" providerId="LiveId" clId="{ADCFC3AC-30A9-47E7-A160-CB5798BFB213}" dt="2020-10-17T19:38:51.120" v="109" actId="1076"/>
          <ac:spMkLst>
            <pc:docMk/>
            <pc:sldMk cId="749393665" sldId="256"/>
            <ac:spMk id="18" creationId="{80161F27-AB98-45A8-B309-2425C94429BF}"/>
          </ac:spMkLst>
        </pc:spChg>
        <pc:spChg chg="add mod">
          <ac:chgData name="Thien NGUYEN" userId="a77953bc4df49a85" providerId="LiveId" clId="{ADCFC3AC-30A9-47E7-A160-CB5798BFB213}" dt="2020-10-17T19:35:57.983" v="32" actId="20577"/>
          <ac:spMkLst>
            <pc:docMk/>
            <pc:sldMk cId="749393665" sldId="256"/>
            <ac:spMk id="19" creationId="{C5E56172-010B-4281-91B1-4A4C6FBB2D3A}"/>
          </ac:spMkLst>
        </pc:spChg>
        <pc:spChg chg="add mod">
          <ac:chgData name="Thien NGUYEN" userId="a77953bc4df49a85" providerId="LiveId" clId="{ADCFC3AC-30A9-47E7-A160-CB5798BFB213}" dt="2020-10-17T19:40:55.132" v="286" actId="20577"/>
          <ac:spMkLst>
            <pc:docMk/>
            <pc:sldMk cId="749393665" sldId="256"/>
            <ac:spMk id="23" creationId="{B2D362E4-A123-4D09-8E0A-E5A2559E4CB4}"/>
          </ac:spMkLst>
        </pc:spChg>
        <pc:spChg chg="add mod">
          <ac:chgData name="Thien NGUYEN" userId="a77953bc4df49a85" providerId="LiveId" clId="{ADCFC3AC-30A9-47E7-A160-CB5798BFB213}" dt="2020-10-17T19:35:25.418" v="25" actId="207"/>
          <ac:spMkLst>
            <pc:docMk/>
            <pc:sldMk cId="749393665" sldId="256"/>
            <ac:spMk id="25" creationId="{5641F79B-E53A-4020-8D00-2A50B9719F8C}"/>
          </ac:spMkLst>
        </pc:spChg>
        <pc:spChg chg="add mod">
          <ac:chgData name="Thien NGUYEN" userId="a77953bc4df49a85" providerId="LiveId" clId="{ADCFC3AC-30A9-47E7-A160-CB5798BFB213}" dt="2020-10-17T19:38:07.334" v="94" actId="1076"/>
          <ac:spMkLst>
            <pc:docMk/>
            <pc:sldMk cId="749393665" sldId="256"/>
            <ac:spMk id="26" creationId="{49C42418-9AD7-49D8-8ECA-1242D5163F35}"/>
          </ac:spMkLst>
        </pc:spChg>
        <pc:spChg chg="add mod">
          <ac:chgData name="Thien NGUYEN" userId="a77953bc4df49a85" providerId="LiveId" clId="{ADCFC3AC-30A9-47E7-A160-CB5798BFB213}" dt="2020-10-17T19:42:05.007" v="292" actId="1076"/>
          <ac:spMkLst>
            <pc:docMk/>
            <pc:sldMk cId="749393665" sldId="256"/>
            <ac:spMk id="29" creationId="{C77CE7EA-F2E8-4A7D-8A4C-16B0B88CA0F2}"/>
          </ac:spMkLst>
        </pc:spChg>
        <pc:spChg chg="add mod">
          <ac:chgData name="Thien NGUYEN" userId="a77953bc4df49a85" providerId="LiveId" clId="{ADCFC3AC-30A9-47E7-A160-CB5798BFB213}" dt="2020-10-17T19:42:05.007" v="292" actId="1076"/>
          <ac:spMkLst>
            <pc:docMk/>
            <pc:sldMk cId="749393665" sldId="256"/>
            <ac:spMk id="30" creationId="{07E86B06-74AD-47D2-ADC6-490DFFD2CC76}"/>
          </ac:spMkLst>
        </pc:spChg>
        <pc:spChg chg="add del mod">
          <ac:chgData name="Thien NGUYEN" userId="a77953bc4df49a85" providerId="LiveId" clId="{ADCFC3AC-30A9-47E7-A160-CB5798BFB213}" dt="2020-10-17T19:42:51.902" v="299" actId="478"/>
          <ac:spMkLst>
            <pc:docMk/>
            <pc:sldMk cId="749393665" sldId="256"/>
            <ac:spMk id="37" creationId="{BAC87699-5A62-4EF2-AEF0-8188C41FE91E}"/>
          </ac:spMkLst>
        </pc:spChg>
        <pc:spChg chg="add del mod">
          <ac:chgData name="Thien NGUYEN" userId="a77953bc4df49a85" providerId="LiveId" clId="{ADCFC3AC-30A9-47E7-A160-CB5798BFB213}" dt="2020-10-17T19:43:34.265" v="312" actId="478"/>
          <ac:spMkLst>
            <pc:docMk/>
            <pc:sldMk cId="749393665" sldId="256"/>
            <ac:spMk id="40" creationId="{EFB2D3BC-9155-4269-B68E-2AFEDD11A04F}"/>
          </ac:spMkLst>
        </pc:spChg>
        <pc:spChg chg="add del mod">
          <ac:chgData name="Thien NGUYEN" userId="a77953bc4df49a85" providerId="LiveId" clId="{ADCFC3AC-30A9-47E7-A160-CB5798BFB213}" dt="2020-10-17T19:43:52.944" v="315" actId="478"/>
          <ac:spMkLst>
            <pc:docMk/>
            <pc:sldMk cId="749393665" sldId="256"/>
            <ac:spMk id="41" creationId="{15E46472-F6AB-47CB-8CC6-FA9DCDF6AD51}"/>
          </ac:spMkLst>
        </pc:spChg>
        <pc:spChg chg="add mod">
          <ac:chgData name="Thien NGUYEN" userId="a77953bc4df49a85" providerId="LiveId" clId="{ADCFC3AC-30A9-47E7-A160-CB5798BFB213}" dt="2020-10-17T19:44:21.434" v="363" actId="1076"/>
          <ac:spMkLst>
            <pc:docMk/>
            <pc:sldMk cId="749393665" sldId="256"/>
            <ac:spMk id="42" creationId="{CE264250-8895-4BF7-9212-7E34B3937F47}"/>
          </ac:spMkLst>
        </pc:spChg>
        <pc:spChg chg="add mod">
          <ac:chgData name="Thien NGUYEN" userId="a77953bc4df49a85" providerId="LiveId" clId="{ADCFC3AC-30A9-47E7-A160-CB5798BFB213}" dt="2020-10-17T19:47:11.074" v="444" actId="1076"/>
          <ac:spMkLst>
            <pc:docMk/>
            <pc:sldMk cId="749393665" sldId="256"/>
            <ac:spMk id="47" creationId="{93A50C08-6A18-470F-AF78-732A9EB4B0ED}"/>
          </ac:spMkLst>
        </pc:spChg>
        <pc:picChg chg="add del mod">
          <ac:chgData name="Thien NGUYEN" userId="a77953bc4df49a85" providerId="LiveId" clId="{ADCFC3AC-30A9-47E7-A160-CB5798BFB213}" dt="2020-10-17T19:32:20.730" v="5" actId="478"/>
          <ac:picMkLst>
            <pc:docMk/>
            <pc:sldMk cId="749393665" sldId="256"/>
            <ac:picMk id="3" creationId="{7C90A558-DC0A-4690-9A9F-E27E48B80A10}"/>
          </ac:picMkLst>
        </pc:picChg>
        <pc:picChg chg="del">
          <ac:chgData name="Thien NGUYEN" userId="a77953bc4df49a85" providerId="LiveId" clId="{ADCFC3AC-30A9-47E7-A160-CB5798BFB213}" dt="2020-10-17T19:32:08.854" v="1" actId="478"/>
          <ac:picMkLst>
            <pc:docMk/>
            <pc:sldMk cId="749393665" sldId="256"/>
            <ac:picMk id="5" creationId="{69BEF5C2-17C7-41AC-AFE4-1D609D832DE9}"/>
          </ac:picMkLst>
        </pc:picChg>
        <pc:picChg chg="add mod">
          <ac:chgData name="Thien NGUYEN" userId="a77953bc4df49a85" providerId="LiveId" clId="{ADCFC3AC-30A9-47E7-A160-CB5798BFB213}" dt="2020-10-17T19:33:38.136" v="13" actId="1076"/>
          <ac:picMkLst>
            <pc:docMk/>
            <pc:sldMk cId="749393665" sldId="256"/>
            <ac:picMk id="6" creationId="{06A3ACD9-86E8-4DDC-8B32-322100351804}"/>
          </ac:picMkLst>
        </pc:picChg>
        <pc:cxnChg chg="del">
          <ac:chgData name="Thien NGUYEN" userId="a77953bc4df49a85" providerId="LiveId" clId="{ADCFC3AC-30A9-47E7-A160-CB5798BFB213}" dt="2020-10-17T19:32:08.854" v="1" actId="478"/>
          <ac:cxnSpMkLst>
            <pc:docMk/>
            <pc:sldMk cId="749393665" sldId="256"/>
            <ac:cxnSpMk id="7" creationId="{DE292868-12D4-4EC4-B35C-F435B129922C}"/>
          </ac:cxnSpMkLst>
        </pc:cxnChg>
        <pc:cxnChg chg="add del mod">
          <ac:chgData name="Thien NGUYEN" userId="a77953bc4df49a85" providerId="LiveId" clId="{ADCFC3AC-30A9-47E7-A160-CB5798BFB213}" dt="2020-10-17T19:34:21.723" v="15"/>
          <ac:cxnSpMkLst>
            <pc:docMk/>
            <pc:sldMk cId="749393665" sldId="256"/>
            <ac:cxnSpMk id="11" creationId="{4F42383C-9214-478B-9127-7F277512F050}"/>
          </ac:cxnSpMkLst>
        </pc:cxnChg>
        <pc:cxnChg chg="add del mod">
          <ac:chgData name="Thien NGUYEN" userId="a77953bc4df49a85" providerId="LiveId" clId="{ADCFC3AC-30A9-47E7-A160-CB5798BFB213}" dt="2020-10-17T19:34:21.723" v="15"/>
          <ac:cxnSpMkLst>
            <pc:docMk/>
            <pc:sldMk cId="749393665" sldId="256"/>
            <ac:cxnSpMk id="12" creationId="{16030702-B1B8-4BAF-9486-1A3F2E25A8E9}"/>
          </ac:cxnSpMkLst>
        </pc:cxnChg>
        <pc:cxnChg chg="add del mod">
          <ac:chgData name="Thien NGUYEN" userId="a77953bc4df49a85" providerId="LiveId" clId="{ADCFC3AC-30A9-47E7-A160-CB5798BFB213}" dt="2020-10-17T19:34:32.730" v="18" actId="478"/>
          <ac:cxnSpMkLst>
            <pc:docMk/>
            <pc:sldMk cId="749393665" sldId="256"/>
            <ac:cxnSpMk id="13" creationId="{7C01325E-2E3F-4DA6-95D6-BDEC50145E38}"/>
          </ac:cxnSpMkLst>
        </pc:cxnChg>
        <pc:cxnChg chg="del">
          <ac:chgData name="Thien NGUYEN" userId="a77953bc4df49a85" providerId="LiveId" clId="{ADCFC3AC-30A9-47E7-A160-CB5798BFB213}" dt="2020-10-17T19:32:08.854" v="1" actId="478"/>
          <ac:cxnSpMkLst>
            <pc:docMk/>
            <pc:sldMk cId="749393665" sldId="256"/>
            <ac:cxnSpMk id="14" creationId="{9B0CAC40-2FEB-46C8-9ECB-BB97DBBB4957}"/>
          </ac:cxnSpMkLst>
        </pc:cxnChg>
        <pc:cxnChg chg="add del mod">
          <ac:chgData name="Thien NGUYEN" userId="a77953bc4df49a85" providerId="LiveId" clId="{ADCFC3AC-30A9-47E7-A160-CB5798BFB213}" dt="2020-10-17T19:34:32.730" v="18" actId="478"/>
          <ac:cxnSpMkLst>
            <pc:docMk/>
            <pc:sldMk cId="749393665" sldId="256"/>
            <ac:cxnSpMk id="15" creationId="{F7D3F67E-E3D6-4A37-93BB-85D67CD7E54C}"/>
          </ac:cxnSpMkLst>
        </pc:cxnChg>
        <pc:cxnChg chg="add mod">
          <ac:chgData name="Thien NGUYEN" userId="a77953bc4df49a85" providerId="LiveId" clId="{ADCFC3AC-30A9-47E7-A160-CB5798BFB213}" dt="2020-10-17T19:34:49.708" v="20" actId="1076"/>
          <ac:cxnSpMkLst>
            <pc:docMk/>
            <pc:sldMk cId="749393665" sldId="256"/>
            <ac:cxnSpMk id="16" creationId="{A3BC9062-73F4-4B90-993A-0B205CEEF33E}"/>
          </ac:cxnSpMkLst>
        </pc:cxnChg>
        <pc:cxnChg chg="add mod">
          <ac:chgData name="Thien NGUYEN" userId="a77953bc4df49a85" providerId="LiveId" clId="{ADCFC3AC-30A9-47E7-A160-CB5798BFB213}" dt="2020-10-17T19:34:49.708" v="20" actId="1076"/>
          <ac:cxnSpMkLst>
            <pc:docMk/>
            <pc:sldMk cId="749393665" sldId="256"/>
            <ac:cxnSpMk id="17" creationId="{83DB587D-E850-4297-B87E-966F480B6407}"/>
          </ac:cxnSpMkLst>
        </pc:cxnChg>
        <pc:cxnChg chg="add mod">
          <ac:chgData name="Thien NGUYEN" userId="a77953bc4df49a85" providerId="LiveId" clId="{ADCFC3AC-30A9-47E7-A160-CB5798BFB213}" dt="2020-10-17T19:35:46.690" v="26" actId="208"/>
          <ac:cxnSpMkLst>
            <pc:docMk/>
            <pc:sldMk cId="749393665" sldId="256"/>
            <ac:cxnSpMk id="20" creationId="{D2B70271-28C6-486B-BDD2-6EAB776A3D8E}"/>
          </ac:cxnSpMkLst>
        </pc:cxnChg>
        <pc:cxnChg chg="del">
          <ac:chgData name="Thien NGUYEN" userId="a77953bc4df49a85" providerId="LiveId" clId="{ADCFC3AC-30A9-47E7-A160-CB5798BFB213}" dt="2020-10-17T19:32:08.854" v="1" actId="478"/>
          <ac:cxnSpMkLst>
            <pc:docMk/>
            <pc:sldMk cId="749393665" sldId="256"/>
            <ac:cxnSpMk id="21" creationId="{B3AF8037-713C-4382-A190-14C161BD36A5}"/>
          </ac:cxnSpMkLst>
        </pc:cxnChg>
        <pc:cxnChg chg="add mod">
          <ac:chgData name="Thien NGUYEN" userId="a77953bc4df49a85" providerId="LiveId" clId="{ADCFC3AC-30A9-47E7-A160-CB5798BFB213}" dt="2020-10-17T19:35:46.690" v="26" actId="208"/>
          <ac:cxnSpMkLst>
            <pc:docMk/>
            <pc:sldMk cId="749393665" sldId="256"/>
            <ac:cxnSpMk id="22" creationId="{AE07CF69-5A4F-4A58-A323-F8C43A2F3DA0}"/>
          </ac:cxnSpMkLst>
        </pc:cxnChg>
        <pc:cxnChg chg="del">
          <ac:chgData name="Thien NGUYEN" userId="a77953bc4df49a85" providerId="LiveId" clId="{ADCFC3AC-30A9-47E7-A160-CB5798BFB213}" dt="2020-10-17T19:32:08.854" v="1" actId="478"/>
          <ac:cxnSpMkLst>
            <pc:docMk/>
            <pc:sldMk cId="749393665" sldId="256"/>
            <ac:cxnSpMk id="24" creationId="{6B9F4122-0199-41CB-AAAB-9B7CB656AC36}"/>
          </ac:cxnSpMkLst>
        </pc:cxnChg>
        <pc:cxnChg chg="add mod">
          <ac:chgData name="Thien NGUYEN" userId="a77953bc4df49a85" providerId="LiveId" clId="{ADCFC3AC-30A9-47E7-A160-CB5798BFB213}" dt="2020-10-17T19:42:05.007" v="292" actId="1076"/>
          <ac:cxnSpMkLst>
            <pc:docMk/>
            <pc:sldMk cId="749393665" sldId="256"/>
            <ac:cxnSpMk id="27" creationId="{8A32C971-172F-4656-9D5B-190E2D9E26CF}"/>
          </ac:cxnSpMkLst>
        </pc:cxnChg>
        <pc:cxnChg chg="add mod">
          <ac:chgData name="Thien NGUYEN" userId="a77953bc4df49a85" providerId="LiveId" clId="{ADCFC3AC-30A9-47E7-A160-CB5798BFB213}" dt="2020-10-17T19:42:05.007" v="292" actId="1076"/>
          <ac:cxnSpMkLst>
            <pc:docMk/>
            <pc:sldMk cId="749393665" sldId="256"/>
            <ac:cxnSpMk id="28" creationId="{12119B37-204B-4AC3-AD4D-D7A0711F3631}"/>
          </ac:cxnSpMkLst>
        </pc:cxnChg>
        <pc:cxnChg chg="add mod">
          <ac:chgData name="Thien NGUYEN" userId="a77953bc4df49a85" providerId="LiveId" clId="{ADCFC3AC-30A9-47E7-A160-CB5798BFB213}" dt="2020-10-17T19:44:34.275" v="365" actId="1076"/>
          <ac:cxnSpMkLst>
            <pc:docMk/>
            <pc:sldMk cId="749393665" sldId="256"/>
            <ac:cxnSpMk id="35" creationId="{E9BF09DE-5CD6-432C-BE6B-C17E39BEA969}"/>
          </ac:cxnSpMkLst>
        </pc:cxnChg>
        <pc:cxnChg chg="add mod">
          <ac:chgData name="Thien NGUYEN" userId="a77953bc4df49a85" providerId="LiveId" clId="{ADCFC3AC-30A9-47E7-A160-CB5798BFB213}" dt="2020-10-17T19:45:10.086" v="369" actId="208"/>
          <ac:cxnSpMkLst>
            <pc:docMk/>
            <pc:sldMk cId="749393665" sldId="256"/>
            <ac:cxnSpMk id="43" creationId="{579F702E-DD00-46C7-9E8A-A8EBF5625241}"/>
          </ac:cxnSpMkLst>
        </pc:cxnChg>
        <pc:cxnChg chg="add mod">
          <ac:chgData name="Thien NGUYEN" userId="a77953bc4df49a85" providerId="LiveId" clId="{ADCFC3AC-30A9-47E7-A160-CB5798BFB213}" dt="2020-10-17T19:47:13.638" v="445" actId="1076"/>
          <ac:cxnSpMkLst>
            <pc:docMk/>
            <pc:sldMk cId="749393665" sldId="256"/>
            <ac:cxnSpMk id="45" creationId="{4C1B766F-D946-435B-9B49-495F9A733DBC}"/>
          </ac:cxnSpMkLst>
        </pc:cxnChg>
      </pc:sldChg>
      <pc:sldChg chg="delSp mod">
        <pc:chgData name="Thien NGUYEN" userId="a77953bc4df49a85" providerId="LiveId" clId="{ADCFC3AC-30A9-47E7-A160-CB5798BFB213}" dt="2020-10-17T19:32:05.734" v="0" actId="478"/>
        <pc:sldMkLst>
          <pc:docMk/>
          <pc:sldMk cId="1755850194" sldId="257"/>
        </pc:sldMkLst>
        <pc:spChg chg="del">
          <ac:chgData name="Thien NGUYEN" userId="a77953bc4df49a85" providerId="LiveId" clId="{ADCFC3AC-30A9-47E7-A160-CB5798BFB213}" dt="2020-10-17T19:32:05.734" v="0" actId="478"/>
          <ac:spMkLst>
            <pc:docMk/>
            <pc:sldMk cId="1755850194" sldId="257"/>
            <ac:spMk id="8" creationId="{566CA015-3A3F-4C8E-9C4B-2C2A24488383}"/>
          </ac:spMkLst>
        </pc:spChg>
        <pc:spChg chg="del">
          <ac:chgData name="Thien NGUYEN" userId="a77953bc4df49a85" providerId="LiveId" clId="{ADCFC3AC-30A9-47E7-A160-CB5798BFB213}" dt="2020-10-17T19:32:05.734" v="0" actId="478"/>
          <ac:spMkLst>
            <pc:docMk/>
            <pc:sldMk cId="1755850194" sldId="257"/>
            <ac:spMk id="9" creationId="{B768D58E-2368-4206-9BAB-2AED944AB49D}"/>
          </ac:spMkLst>
        </pc:spChg>
        <pc:picChg chg="del">
          <ac:chgData name="Thien NGUYEN" userId="a77953bc4df49a85" providerId="LiveId" clId="{ADCFC3AC-30A9-47E7-A160-CB5798BFB213}" dt="2020-10-17T19:32:05.734" v="0" actId="478"/>
          <ac:picMkLst>
            <pc:docMk/>
            <pc:sldMk cId="1755850194" sldId="257"/>
            <ac:picMk id="5" creationId="{C480CB23-8BB9-4080-BD3A-A761736FDCE5}"/>
          </ac:picMkLst>
        </pc:picChg>
        <pc:picChg chg="del">
          <ac:chgData name="Thien NGUYEN" userId="a77953bc4df49a85" providerId="LiveId" clId="{ADCFC3AC-30A9-47E7-A160-CB5798BFB213}" dt="2020-10-17T19:32:05.734" v="0" actId="478"/>
          <ac:picMkLst>
            <pc:docMk/>
            <pc:sldMk cId="1755850194" sldId="257"/>
            <ac:picMk id="7" creationId="{5F75EE57-1B48-49DE-BC48-02DA28ED2A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B193-8FF0-4633-899E-9221539CF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7016C-FA02-4A87-9A07-7C14A5565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C39E-8104-41CB-A88C-D66D8E62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E12B9-4633-4886-87E0-E3B2ADEA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9CB19-9988-448C-B2DD-4076198A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62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16A2-87FE-4C47-BB88-4399A985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BA065-7CF5-4231-904A-BFC630F1E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A630-7A01-4D9E-A0DA-6C73899E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69C57-12F8-4C55-9546-9AF16067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1DDD5-8221-473E-A397-05134A94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06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27127-99F8-44E6-AC9F-CB636889D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51829-1EAB-4325-B712-89D46698E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FA18-B0F0-4016-BBEC-5545A209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E69C6-1352-4F5A-9678-8261FD8B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CD71C-071A-4CC2-A411-85005E2D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65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9A6A-D8BD-4DE8-B4F3-9C3B210F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7C7A-04A4-4472-8CC7-AE3CD7375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E2C04-AA01-4312-8975-154AC876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73069-6A2B-47BA-BE8D-46B4FD41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00AA5-B955-4B2F-8574-5DBEE8C2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52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00F3-41B5-47A4-B948-30159244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BEAA6-1874-498A-9F64-48A3E958F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0DC6-E743-4957-B324-B36EAC14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30740-0488-48D3-A691-1CB82786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FE555-6220-4F51-8255-E2DBE693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66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27A3-E878-45DF-9C3E-C910F02B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B872-D7AB-4F0F-8AC6-F8F169B4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B02C2-0215-4A1A-9ECE-9AB852A4D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B56C-8A8A-453C-A299-5A000888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2F41A-6EF7-4D2C-A362-D9175A4E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72CBF-7B45-46FE-AD4A-EBA494B8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95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766E-30B5-4C7A-97BE-D2BD78DE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55B35-8ED3-410C-B70B-A0E16BFB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1DB77-267C-41BD-B445-06376E68E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BA5AE-2C59-47A3-8643-4AD1AD98A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1D39B-942D-4AC1-B562-D798A8F0C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73AF-5703-4991-90EF-A6ECEA92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8792B-A26A-42AE-868E-9EDE3595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D5422-4006-459F-B8A9-C9CC61FD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79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7896-B820-43BC-BE9D-58B4CFCA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CEF06-7FE0-4785-ADF0-1EEF8A17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EE962-E7BA-4660-A158-A28DBB1F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D64EE-4B5A-4561-B7E3-A783D1C8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63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D8408-3BB1-49D0-AA17-B47EB371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9EFAA-74BF-467E-B954-3549B666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3EA8B-96E0-48F4-A71B-D7882F7A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19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4EED-6652-432F-B0B4-ACEA6DD1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1EB1-8595-411C-ACF9-D757E170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378D7-E286-4400-A72E-388416626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9F309-F37E-4EE2-8F74-F5C5DE94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403A2-61DA-4C9E-9462-91DB9C2A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CFBE1-A920-4E3E-948D-8AE10391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74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64DC-0C2A-4072-81E2-113A2452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DA035-E4B6-4E68-A192-4F5392E12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A12B5-5056-4196-A8E7-15939F574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18BFB-5A3E-4D2C-96C3-9825C5AD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0E380-A54E-4009-B0CA-7863D205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04010-2082-4806-9BDC-33067B89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1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CFF54-295D-457A-BA6A-AE557588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67054-7072-4816-8AB7-34B9FC491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0967-06F4-45B9-8C96-A133632C1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4E05-6060-4344-895A-F92CDA74BAA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20A1A-8B04-44F4-ADF6-EE0D778A6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2A25E-6935-4E08-85E7-66694E5CE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A500A-AD69-4C47-B0C3-E9A9C0BE73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43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06A3ACD9-86E8-4DDC-8B32-32210035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14" y="1616097"/>
            <a:ext cx="6491772" cy="362580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BC9062-73F4-4B90-993A-0B205CEEF33E}"/>
              </a:ext>
            </a:extLst>
          </p:cNvPr>
          <p:cNvCxnSpPr/>
          <p:nvPr/>
        </p:nvCxnSpPr>
        <p:spPr>
          <a:xfrm>
            <a:off x="2771356" y="1533027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DB587D-E850-4297-B87E-966F480B6407}"/>
              </a:ext>
            </a:extLst>
          </p:cNvPr>
          <p:cNvCxnSpPr>
            <a:cxnSpLocks/>
          </p:cNvCxnSpPr>
          <p:nvPr/>
        </p:nvCxnSpPr>
        <p:spPr>
          <a:xfrm>
            <a:off x="2771356" y="1533027"/>
            <a:ext cx="0" cy="35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161F27-AB98-45A8-B309-2425C94429BF}"/>
              </a:ext>
            </a:extLst>
          </p:cNvPr>
          <p:cNvSpPr txBox="1"/>
          <p:nvPr/>
        </p:nvSpPr>
        <p:spPr>
          <a:xfrm>
            <a:off x="3246010" y="1394527"/>
            <a:ext cx="1870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solidFill>
                  <a:srgbClr val="4472C4"/>
                </a:solidFill>
              </a:rPr>
              <a:t>1 (pixels matrix dimension)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E56172-010B-4281-91B1-4A4C6FBB2D3A}"/>
              </a:ext>
            </a:extLst>
          </p:cNvPr>
          <p:cNvSpPr txBox="1"/>
          <p:nvPr/>
        </p:nvSpPr>
        <p:spPr>
          <a:xfrm>
            <a:off x="2638948" y="18100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solidFill>
                  <a:srgbClr val="4472C4"/>
                </a:solidFill>
              </a:rPr>
              <a:t>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B70271-28C6-486B-BDD2-6EAB776A3D8E}"/>
              </a:ext>
            </a:extLst>
          </p:cNvPr>
          <p:cNvCxnSpPr/>
          <p:nvPr/>
        </p:nvCxnSpPr>
        <p:spPr>
          <a:xfrm>
            <a:off x="2962090" y="1716645"/>
            <a:ext cx="548640" cy="0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07CF69-5A4F-4A58-A323-F8C43A2F3DA0}"/>
              </a:ext>
            </a:extLst>
          </p:cNvPr>
          <p:cNvCxnSpPr>
            <a:cxnSpLocks/>
          </p:cNvCxnSpPr>
          <p:nvPr/>
        </p:nvCxnSpPr>
        <p:spPr>
          <a:xfrm>
            <a:off x="2962090" y="1716645"/>
            <a:ext cx="0" cy="354110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D362E4-A123-4D09-8E0A-E5A2559E4CB4}"/>
              </a:ext>
            </a:extLst>
          </p:cNvPr>
          <p:cNvSpPr txBox="1"/>
          <p:nvPr/>
        </p:nvSpPr>
        <p:spPr>
          <a:xfrm>
            <a:off x="3436744" y="1578145"/>
            <a:ext cx="159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solidFill>
                  <a:schemeClr val="accent2"/>
                </a:solidFill>
              </a:rPr>
              <a:t>X (frame coordination)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41F79B-E53A-4020-8D00-2A50B9719F8C}"/>
              </a:ext>
            </a:extLst>
          </p:cNvPr>
          <p:cNvSpPr txBox="1"/>
          <p:nvPr/>
        </p:nvSpPr>
        <p:spPr>
          <a:xfrm>
            <a:off x="2829682" y="1993645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C42418-9AD7-49D8-8ECA-1242D5163F35}"/>
              </a:ext>
            </a:extLst>
          </p:cNvPr>
          <p:cNvSpPr txBox="1"/>
          <p:nvPr/>
        </p:nvSpPr>
        <p:spPr>
          <a:xfrm>
            <a:off x="2635691" y="1162427"/>
            <a:ext cx="2131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/>
              <a:t>Frame’s topleft corner as origin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32C971-172F-4656-9D5B-190E2D9E26CF}"/>
              </a:ext>
            </a:extLst>
          </p:cNvPr>
          <p:cNvCxnSpPr>
            <a:cxnSpLocks/>
          </p:cNvCxnSpPr>
          <p:nvPr/>
        </p:nvCxnSpPr>
        <p:spPr>
          <a:xfrm flipV="1">
            <a:off x="5749464" y="4812830"/>
            <a:ext cx="0" cy="370445"/>
          </a:xfrm>
          <a:prstGeom prst="straightConnector1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119B37-204B-4AC3-AD4D-D7A0711F3631}"/>
              </a:ext>
            </a:extLst>
          </p:cNvPr>
          <p:cNvCxnSpPr>
            <a:cxnSpLocks/>
          </p:cNvCxnSpPr>
          <p:nvPr/>
        </p:nvCxnSpPr>
        <p:spPr>
          <a:xfrm flipH="1">
            <a:off x="5099050" y="5183275"/>
            <a:ext cx="650414" cy="0"/>
          </a:xfrm>
          <a:prstGeom prst="straightConnector1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7CE7EA-F2E8-4A7D-8A4C-16B0B88CA0F2}"/>
              </a:ext>
            </a:extLst>
          </p:cNvPr>
          <p:cNvSpPr txBox="1"/>
          <p:nvPr/>
        </p:nvSpPr>
        <p:spPr>
          <a:xfrm>
            <a:off x="4387359" y="5183275"/>
            <a:ext cx="1926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solidFill>
                  <a:schemeClr val="accent6"/>
                </a:solidFill>
              </a:rPr>
              <a:t>X (ego vehicle coordination)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86B06-74AD-47D2-ADC6-490DFFD2CC76}"/>
              </a:ext>
            </a:extLst>
          </p:cNvPr>
          <p:cNvSpPr txBox="1"/>
          <p:nvPr/>
        </p:nvSpPr>
        <p:spPr>
          <a:xfrm>
            <a:off x="5749464" y="4682632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solidFill>
                  <a:schemeClr val="accent6"/>
                </a:solidFill>
              </a:rPr>
              <a:t>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BF09DE-5CD6-432C-BE6B-C17E39BEA969}"/>
              </a:ext>
            </a:extLst>
          </p:cNvPr>
          <p:cNvCxnSpPr>
            <a:cxnSpLocks/>
          </p:cNvCxnSpPr>
          <p:nvPr/>
        </p:nvCxnSpPr>
        <p:spPr>
          <a:xfrm>
            <a:off x="6014279" y="1274906"/>
            <a:ext cx="0" cy="3882349"/>
          </a:xfrm>
          <a:prstGeom prst="line">
            <a:avLst/>
          </a:prstGeom>
          <a:ln>
            <a:solidFill>
              <a:srgbClr val="ED7D3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E264250-8895-4BF7-9212-7E34B3937F47}"/>
              </a:ext>
            </a:extLst>
          </p:cNvPr>
          <p:cNvSpPr txBox="1"/>
          <p:nvPr/>
        </p:nvSpPr>
        <p:spPr>
          <a:xfrm>
            <a:off x="5957129" y="1337034"/>
            <a:ext cx="1332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solidFill>
                  <a:schemeClr val="accent2"/>
                </a:solidFill>
              </a:rPr>
              <a:t>Frame’s centerline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9F702E-DD00-46C7-9E8A-A8EBF5625241}"/>
              </a:ext>
            </a:extLst>
          </p:cNvPr>
          <p:cNvCxnSpPr>
            <a:cxnSpLocks/>
          </p:cNvCxnSpPr>
          <p:nvPr/>
        </p:nvCxnSpPr>
        <p:spPr>
          <a:xfrm>
            <a:off x="5749464" y="3879850"/>
            <a:ext cx="0" cy="847426"/>
          </a:xfrm>
          <a:prstGeom prst="line">
            <a:avLst/>
          </a:prstGeom>
          <a:ln>
            <a:solidFill>
              <a:srgbClr val="70AD47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1B766F-D946-435B-9B49-495F9A733DBC}"/>
              </a:ext>
            </a:extLst>
          </p:cNvPr>
          <p:cNvCxnSpPr>
            <a:cxnSpLocks/>
          </p:cNvCxnSpPr>
          <p:nvPr/>
        </p:nvCxnSpPr>
        <p:spPr>
          <a:xfrm>
            <a:off x="5749464" y="4017970"/>
            <a:ext cx="2648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3A50C08-6A18-470F-AF78-732A9EB4B0ED}"/>
              </a:ext>
            </a:extLst>
          </p:cNvPr>
          <p:cNvSpPr txBox="1"/>
          <p:nvPr/>
        </p:nvSpPr>
        <p:spPr>
          <a:xfrm>
            <a:off x="6014279" y="3879471"/>
            <a:ext cx="2287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i="1"/>
              <a:t>Camera offset due to installation</a:t>
            </a:r>
          </a:p>
        </p:txBody>
      </p:sp>
    </p:spTree>
    <p:extLst>
      <p:ext uri="{BB962C8B-B14F-4D97-AF65-F5344CB8AC3E}">
        <p14:creationId xmlns:p14="http://schemas.microsoft.com/office/powerpoint/2010/main" val="74939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85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 NGUYEN</dc:creator>
  <cp:lastModifiedBy>Thien NGUYEN</cp:lastModifiedBy>
  <cp:revision>1</cp:revision>
  <dcterms:created xsi:type="dcterms:W3CDTF">2020-10-07T19:50:40Z</dcterms:created>
  <dcterms:modified xsi:type="dcterms:W3CDTF">2020-10-17T19:47:21Z</dcterms:modified>
</cp:coreProperties>
</file>