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9CF3B1-5C71-44C9-9C47-0CFFD2072B2B}" v="4" dt="2020-10-17T07:16:10.891"/>
    <p1510:client id="{E7A9F553-9F60-468A-9996-9BD179B560DD}" v="11" dt="2020-10-17T20:33:43.6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en NGUYEN" userId="a77953bc4df49a85" providerId="LiveId" clId="{E7A9F553-9F60-468A-9996-9BD179B560DD}"/>
    <pc:docChg chg="undo custSel modSld">
      <pc:chgData name="Thien NGUYEN" userId="a77953bc4df49a85" providerId="LiveId" clId="{E7A9F553-9F60-468A-9996-9BD179B560DD}" dt="2020-10-17T20:34:15.512" v="26" actId="1076"/>
      <pc:docMkLst>
        <pc:docMk/>
      </pc:docMkLst>
      <pc:sldChg chg="addSp delSp modSp mod">
        <pc:chgData name="Thien NGUYEN" userId="a77953bc4df49a85" providerId="LiveId" clId="{E7A9F553-9F60-468A-9996-9BD179B560DD}" dt="2020-10-17T20:34:00.188" v="21"/>
        <pc:sldMkLst>
          <pc:docMk/>
          <pc:sldMk cId="749393665" sldId="256"/>
        </pc:sldMkLst>
        <pc:spChg chg="add mod">
          <ac:chgData name="Thien NGUYEN" userId="a77953bc4df49a85" providerId="LiveId" clId="{E7A9F553-9F60-468A-9996-9BD179B560DD}" dt="2020-10-17T20:34:00.188" v="21"/>
          <ac:spMkLst>
            <pc:docMk/>
            <pc:sldMk cId="749393665" sldId="256"/>
            <ac:spMk id="2" creationId="{2494E132-3752-4D29-A8E9-9BAA5CB4390F}"/>
          </ac:spMkLst>
        </pc:spChg>
        <pc:picChg chg="del">
          <ac:chgData name="Thien NGUYEN" userId="a77953bc4df49a85" providerId="LiveId" clId="{E7A9F553-9F60-468A-9996-9BD179B560DD}" dt="2020-10-17T20:33:00.048" v="0" actId="478"/>
          <ac:picMkLst>
            <pc:docMk/>
            <pc:sldMk cId="749393665" sldId="256"/>
            <ac:picMk id="5" creationId="{69BEF5C2-17C7-41AC-AFE4-1D609D832DE9}"/>
          </ac:picMkLst>
        </pc:picChg>
        <pc:picChg chg="add mod">
          <ac:chgData name="Thien NGUYEN" userId="a77953bc4df49a85" providerId="LiveId" clId="{E7A9F553-9F60-468A-9996-9BD179B560DD}" dt="2020-10-17T20:33:42.269" v="16" actId="1076"/>
          <ac:picMkLst>
            <pc:docMk/>
            <pc:sldMk cId="749393665" sldId="256"/>
            <ac:picMk id="1026" creationId="{6C077EA3-92D4-46A0-AF19-C870FFD9C006}"/>
          </ac:picMkLst>
        </pc:picChg>
        <pc:cxnChg chg="del">
          <ac:chgData name="Thien NGUYEN" userId="a77953bc4df49a85" providerId="LiveId" clId="{E7A9F553-9F60-468A-9996-9BD179B560DD}" dt="2020-10-17T20:33:00.048" v="0" actId="478"/>
          <ac:cxnSpMkLst>
            <pc:docMk/>
            <pc:sldMk cId="749393665" sldId="256"/>
            <ac:cxnSpMk id="7" creationId="{DE292868-12D4-4EC4-B35C-F435B129922C}"/>
          </ac:cxnSpMkLst>
        </pc:cxnChg>
        <pc:cxnChg chg="del">
          <ac:chgData name="Thien NGUYEN" userId="a77953bc4df49a85" providerId="LiveId" clId="{E7A9F553-9F60-468A-9996-9BD179B560DD}" dt="2020-10-17T20:33:00.048" v="0" actId="478"/>
          <ac:cxnSpMkLst>
            <pc:docMk/>
            <pc:sldMk cId="749393665" sldId="256"/>
            <ac:cxnSpMk id="14" creationId="{9B0CAC40-2FEB-46C8-9ECB-BB97DBBB4957}"/>
          </ac:cxnSpMkLst>
        </pc:cxnChg>
        <pc:cxnChg chg="del">
          <ac:chgData name="Thien NGUYEN" userId="a77953bc4df49a85" providerId="LiveId" clId="{E7A9F553-9F60-468A-9996-9BD179B560DD}" dt="2020-10-17T20:33:00.048" v="0" actId="478"/>
          <ac:cxnSpMkLst>
            <pc:docMk/>
            <pc:sldMk cId="749393665" sldId="256"/>
            <ac:cxnSpMk id="21" creationId="{B3AF8037-713C-4382-A190-14C161BD36A5}"/>
          </ac:cxnSpMkLst>
        </pc:cxnChg>
        <pc:cxnChg chg="del">
          <ac:chgData name="Thien NGUYEN" userId="a77953bc4df49a85" providerId="LiveId" clId="{E7A9F553-9F60-468A-9996-9BD179B560DD}" dt="2020-10-17T20:33:00.048" v="0" actId="478"/>
          <ac:cxnSpMkLst>
            <pc:docMk/>
            <pc:sldMk cId="749393665" sldId="256"/>
            <ac:cxnSpMk id="24" creationId="{6B9F4122-0199-41CB-AAAB-9B7CB656AC36}"/>
          </ac:cxnSpMkLst>
        </pc:cxnChg>
      </pc:sldChg>
      <pc:sldChg chg="addSp delSp modSp mod">
        <pc:chgData name="Thien NGUYEN" userId="a77953bc4df49a85" providerId="LiveId" clId="{E7A9F553-9F60-468A-9996-9BD179B560DD}" dt="2020-10-17T20:34:15.512" v="26" actId="1076"/>
        <pc:sldMkLst>
          <pc:docMk/>
          <pc:sldMk cId="1755850194" sldId="257"/>
        </pc:sldMkLst>
        <pc:spChg chg="del">
          <ac:chgData name="Thien NGUYEN" userId="a77953bc4df49a85" providerId="LiveId" clId="{E7A9F553-9F60-468A-9996-9BD179B560DD}" dt="2020-10-17T20:33:09.693" v="3" actId="478"/>
          <ac:spMkLst>
            <pc:docMk/>
            <pc:sldMk cId="1755850194" sldId="257"/>
            <ac:spMk id="8" creationId="{566CA015-3A3F-4C8E-9C4B-2C2A24488383}"/>
          </ac:spMkLst>
        </pc:spChg>
        <pc:spChg chg="del">
          <ac:chgData name="Thien NGUYEN" userId="a77953bc4df49a85" providerId="LiveId" clId="{E7A9F553-9F60-468A-9996-9BD179B560DD}" dt="2020-10-17T20:33:11.366" v="4" actId="21"/>
          <ac:spMkLst>
            <pc:docMk/>
            <pc:sldMk cId="1755850194" sldId="257"/>
            <ac:spMk id="9" creationId="{B768D58E-2368-4206-9BAB-2AED944AB49D}"/>
          </ac:spMkLst>
        </pc:spChg>
        <pc:spChg chg="add mod">
          <ac:chgData name="Thien NGUYEN" userId="a77953bc4df49a85" providerId="LiveId" clId="{E7A9F553-9F60-468A-9996-9BD179B560DD}" dt="2020-10-17T20:34:11.543" v="25" actId="1076"/>
          <ac:spMkLst>
            <pc:docMk/>
            <pc:sldMk cId="1755850194" sldId="257"/>
            <ac:spMk id="10" creationId="{566CEAA3-69AF-47C5-96B6-22C59D886F88}"/>
          </ac:spMkLst>
        </pc:spChg>
        <pc:picChg chg="add mod">
          <ac:chgData name="Thien NGUYEN" userId="a77953bc4df49a85" providerId="LiveId" clId="{E7A9F553-9F60-468A-9996-9BD179B560DD}" dt="2020-10-17T20:34:15.512" v="26" actId="1076"/>
          <ac:picMkLst>
            <pc:docMk/>
            <pc:sldMk cId="1755850194" sldId="257"/>
            <ac:picMk id="2" creationId="{B87B12C7-A3A2-4591-BB73-66E711E6020B}"/>
          </ac:picMkLst>
        </pc:picChg>
        <pc:picChg chg="del">
          <ac:chgData name="Thien NGUYEN" userId="a77953bc4df49a85" providerId="LiveId" clId="{E7A9F553-9F60-468A-9996-9BD179B560DD}" dt="2020-10-17T20:33:07.913" v="2" actId="478"/>
          <ac:picMkLst>
            <pc:docMk/>
            <pc:sldMk cId="1755850194" sldId="257"/>
            <ac:picMk id="5" creationId="{C480CB23-8BB9-4080-BD3A-A761736FDCE5}"/>
          </ac:picMkLst>
        </pc:picChg>
        <pc:picChg chg="del">
          <ac:chgData name="Thien NGUYEN" userId="a77953bc4df49a85" providerId="LiveId" clId="{E7A9F553-9F60-468A-9996-9BD179B560DD}" dt="2020-10-17T20:33:07.383" v="1" actId="478"/>
          <ac:picMkLst>
            <pc:docMk/>
            <pc:sldMk cId="1755850194" sldId="257"/>
            <ac:picMk id="7" creationId="{5F75EE57-1B48-49DE-BC48-02DA28ED2AF2}"/>
          </ac:picMkLst>
        </pc:picChg>
        <pc:picChg chg="add mod">
          <ac:chgData name="Thien NGUYEN" userId="a77953bc4df49a85" providerId="LiveId" clId="{E7A9F553-9F60-468A-9996-9BD179B560DD}" dt="2020-10-17T20:33:33.168" v="15" actId="1076"/>
          <ac:picMkLst>
            <pc:docMk/>
            <pc:sldMk cId="1755850194" sldId="257"/>
            <ac:picMk id="2050" creationId="{3FA1D610-26A2-4811-99F4-14D908AF0291}"/>
          </ac:picMkLst>
        </pc:picChg>
      </pc:sldChg>
    </pc:docChg>
  </pc:docChgLst>
  <pc:docChgLst>
    <pc:chgData name="Thien NGUYEN" userId="a77953bc4df49a85" providerId="LiveId" clId="{539CF3B1-5C71-44C9-9C47-0CFFD2072B2B}"/>
    <pc:docChg chg="custSel addSld modSld">
      <pc:chgData name="Thien NGUYEN" userId="a77953bc4df49a85" providerId="LiveId" clId="{539CF3B1-5C71-44C9-9C47-0CFFD2072B2B}" dt="2020-10-17T07:17:03.390" v="100" actId="1076"/>
      <pc:docMkLst>
        <pc:docMk/>
      </pc:docMkLst>
      <pc:sldChg chg="modSp mod">
        <pc:chgData name="Thien NGUYEN" userId="a77953bc4df49a85" providerId="LiveId" clId="{539CF3B1-5C71-44C9-9C47-0CFFD2072B2B}" dt="2020-10-07T19:55:51.555" v="3" actId="1076"/>
        <pc:sldMkLst>
          <pc:docMk/>
          <pc:sldMk cId="749393665" sldId="256"/>
        </pc:sldMkLst>
        <pc:cxnChg chg="mod">
          <ac:chgData name="Thien NGUYEN" userId="a77953bc4df49a85" providerId="LiveId" clId="{539CF3B1-5C71-44C9-9C47-0CFFD2072B2B}" dt="2020-10-07T19:55:51.555" v="3" actId="1076"/>
          <ac:cxnSpMkLst>
            <pc:docMk/>
            <pc:sldMk cId="749393665" sldId="256"/>
            <ac:cxnSpMk id="24" creationId="{6B9F4122-0199-41CB-AAAB-9B7CB656AC36}"/>
          </ac:cxnSpMkLst>
        </pc:cxnChg>
      </pc:sldChg>
      <pc:sldChg chg="addSp delSp modSp new mod">
        <pc:chgData name="Thien NGUYEN" userId="a77953bc4df49a85" providerId="LiveId" clId="{539CF3B1-5C71-44C9-9C47-0CFFD2072B2B}" dt="2020-10-17T07:17:03.390" v="100" actId="1076"/>
        <pc:sldMkLst>
          <pc:docMk/>
          <pc:sldMk cId="1755850194" sldId="257"/>
        </pc:sldMkLst>
        <pc:spChg chg="del">
          <ac:chgData name="Thien NGUYEN" userId="a77953bc4df49a85" providerId="LiveId" clId="{539CF3B1-5C71-44C9-9C47-0CFFD2072B2B}" dt="2020-10-17T07:14:49.712" v="5" actId="478"/>
          <ac:spMkLst>
            <pc:docMk/>
            <pc:sldMk cId="1755850194" sldId="257"/>
            <ac:spMk id="2" creationId="{36E6C9DD-66C0-4FCE-A09D-8C0E8A5163FB}"/>
          </ac:spMkLst>
        </pc:spChg>
        <pc:spChg chg="del">
          <ac:chgData name="Thien NGUYEN" userId="a77953bc4df49a85" providerId="LiveId" clId="{539CF3B1-5C71-44C9-9C47-0CFFD2072B2B}" dt="2020-10-17T07:14:49.712" v="5" actId="478"/>
          <ac:spMkLst>
            <pc:docMk/>
            <pc:sldMk cId="1755850194" sldId="257"/>
            <ac:spMk id="3" creationId="{9B482004-91AC-4E80-B413-415B17C04585}"/>
          </ac:spMkLst>
        </pc:spChg>
        <pc:spChg chg="add mod">
          <ac:chgData name="Thien NGUYEN" userId="a77953bc4df49a85" providerId="LiveId" clId="{539CF3B1-5C71-44C9-9C47-0CFFD2072B2B}" dt="2020-10-17T07:17:03.390" v="100" actId="1076"/>
          <ac:spMkLst>
            <pc:docMk/>
            <pc:sldMk cId="1755850194" sldId="257"/>
            <ac:spMk id="8" creationId="{566CA015-3A3F-4C8E-9C4B-2C2A24488383}"/>
          </ac:spMkLst>
        </pc:spChg>
        <pc:spChg chg="add mod">
          <ac:chgData name="Thien NGUYEN" userId="a77953bc4df49a85" providerId="LiveId" clId="{539CF3B1-5C71-44C9-9C47-0CFFD2072B2B}" dt="2020-10-17T07:16:58.118" v="99" actId="1076"/>
          <ac:spMkLst>
            <pc:docMk/>
            <pc:sldMk cId="1755850194" sldId="257"/>
            <ac:spMk id="9" creationId="{B768D58E-2368-4206-9BAB-2AED944AB49D}"/>
          </ac:spMkLst>
        </pc:spChg>
        <pc:picChg chg="add mod">
          <ac:chgData name="Thien NGUYEN" userId="a77953bc4df49a85" providerId="LiveId" clId="{539CF3B1-5C71-44C9-9C47-0CFFD2072B2B}" dt="2020-10-17T07:15:28.325" v="21" actId="1076"/>
          <ac:picMkLst>
            <pc:docMk/>
            <pc:sldMk cId="1755850194" sldId="257"/>
            <ac:picMk id="5" creationId="{C480CB23-8BB9-4080-BD3A-A761736FDCE5}"/>
          </ac:picMkLst>
        </pc:picChg>
        <pc:picChg chg="add mod">
          <ac:chgData name="Thien NGUYEN" userId="a77953bc4df49a85" providerId="LiveId" clId="{539CF3B1-5C71-44C9-9C47-0CFFD2072B2B}" dt="2020-10-17T07:16:39.206" v="96" actId="1076"/>
          <ac:picMkLst>
            <pc:docMk/>
            <pc:sldMk cId="1755850194" sldId="257"/>
            <ac:picMk id="7" creationId="{5F75EE57-1B48-49DE-BC48-02DA28ED2AF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0B193-8FF0-4633-899E-9221539CF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27016C-FA02-4A87-9A07-7C14A5565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CC39E-8104-41CB-A88C-D66D8E62E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4E05-6060-4344-895A-F92CDA74BAA9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E12B9-4633-4886-87E0-E3B2ADEA3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9CB19-9988-448C-B2DD-4076198A9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500A-AD69-4C47-B0C3-E9A9C0BE73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7624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816A2-87FE-4C47-BB88-4399A9852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BA065-7CF5-4231-904A-BFC630F1E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AA630-7A01-4D9E-A0DA-6C73899E5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4E05-6060-4344-895A-F92CDA74BAA9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69C57-12F8-4C55-9546-9AF16067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1DDD5-8221-473E-A397-05134A94B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500A-AD69-4C47-B0C3-E9A9C0BE73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1067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627127-99F8-44E6-AC9F-CB636889D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D51829-1EAB-4325-B712-89D46698E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6FA18-B0F0-4016-BBEC-5545A209F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4E05-6060-4344-895A-F92CDA74BAA9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E69C6-1352-4F5A-9678-8261FD8BF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CD71C-071A-4CC2-A411-85005E2D8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500A-AD69-4C47-B0C3-E9A9C0BE73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165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C9A6A-D8BD-4DE8-B4F3-9C3B210F4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B7C7A-04A4-4472-8CC7-AE3CD7375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E2C04-AA01-4312-8975-154AC876F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4E05-6060-4344-895A-F92CDA74BAA9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73069-6A2B-47BA-BE8D-46B4FD413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00AA5-B955-4B2F-8574-5DBEE8C2B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500A-AD69-4C47-B0C3-E9A9C0BE73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523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200F3-41B5-47A4-B948-30159244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BEAA6-1874-498A-9F64-48A3E958F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00DC6-E743-4957-B324-B36EAC146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4E05-6060-4344-895A-F92CDA74BAA9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30740-0488-48D3-A691-1CB827866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FE555-6220-4F51-8255-E2DBE693F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500A-AD69-4C47-B0C3-E9A9C0BE73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668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E27A3-E878-45DF-9C3E-C910F02B9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6B872-D7AB-4F0F-8AC6-F8F169B4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1B02C2-0215-4A1A-9ECE-9AB852A4D2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7B56C-8A8A-453C-A299-5A000888A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4E05-6060-4344-895A-F92CDA74BAA9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2F41A-6EF7-4D2C-A362-D9175A4EB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72CBF-7B45-46FE-AD4A-EBA494B83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500A-AD69-4C47-B0C3-E9A9C0BE73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095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9766E-30B5-4C7A-97BE-D2BD78DE1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55B35-8ED3-410C-B70B-A0E16BFB8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11DB77-267C-41BD-B445-06376E68E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6BA5AE-2C59-47A3-8643-4AD1AD98A5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91D39B-942D-4AC1-B562-D798A8F0C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E973AF-5703-4991-90EF-A6ECEA928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4E05-6060-4344-895A-F92CDA74BAA9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F8792B-A26A-42AE-868E-9EDE35953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CD5422-4006-459F-B8A9-C9CC61FDF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500A-AD69-4C47-B0C3-E9A9C0BE73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5792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27896-B820-43BC-BE9D-58B4CFCAF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4CEF06-7FE0-4785-ADF0-1EEF8A179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4E05-6060-4344-895A-F92CDA74BAA9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3EE962-E7BA-4660-A158-A28DBB1F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2D64EE-4B5A-4561-B7E3-A783D1C83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500A-AD69-4C47-B0C3-E9A9C0BE73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963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3D8408-3BB1-49D0-AA17-B47EB3717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4E05-6060-4344-895A-F92CDA74BAA9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F9EFAA-74BF-467E-B954-3549B666D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23EA8B-96E0-48F4-A71B-D7882F7A2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500A-AD69-4C47-B0C3-E9A9C0BE73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0195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C4EED-6652-432F-B0B4-ACEA6DD10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41EB1-8595-411C-ACF9-D757E1709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378D7-E286-4400-A72E-388416626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9F309-F37E-4EE2-8F74-F5C5DE94C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4E05-6060-4344-895A-F92CDA74BAA9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403A2-61DA-4C9E-9462-91DB9C2AA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CFBE1-A920-4E3E-948D-8AE103913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500A-AD69-4C47-B0C3-E9A9C0BE73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747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364DC-0C2A-4072-81E2-113A2452E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DA035-E4B6-4E68-A192-4F5392E125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CA12B5-5056-4196-A8E7-15939F574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18BFB-5A3E-4D2C-96C3-9825C5AD2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4E05-6060-4344-895A-F92CDA74BAA9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0E380-A54E-4009-B0CA-7863D205E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04010-2082-4806-9BDC-33067B891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500A-AD69-4C47-B0C3-E9A9C0BE73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219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3CFF54-295D-457A-BA6A-AE557588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67054-7072-4816-8AB7-34B9FC491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90967-06F4-45B9-8C96-A133632C1B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94E05-6060-4344-895A-F92CDA74BAA9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20A1A-8B04-44F4-ADF6-EE0D778A6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2A25E-6935-4E08-85E7-66694E5CE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A500A-AD69-4C47-B0C3-E9A9C0BE73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2439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help/matlab/ref/polyfit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94E132-3752-4D29-A8E9-9BAA5CB4390F}"/>
              </a:ext>
            </a:extLst>
          </p:cNvPr>
          <p:cNvSpPr txBox="1"/>
          <p:nvPr/>
        </p:nvSpPr>
        <p:spPr>
          <a:xfrm>
            <a:off x="548397" y="627416"/>
            <a:ext cx="2405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/>
              <a:t>Photo taken by my S7’s rear camera</a:t>
            </a:r>
          </a:p>
          <a:p>
            <a:endParaRPr lang="fr-FR" sz="1200" i="1"/>
          </a:p>
        </p:txBody>
      </p:sp>
      <p:pic>
        <p:nvPicPr>
          <p:cNvPr id="1026" name="Picture 2" descr="1.52e-06 1 -2.7åe-03 1 1.80e+OO 1.38e+ 2 &#10;Next Left Type I Dashed &#10;Next Left Confindex | 40 &#10;Left Poly 1 7.87e-08 1 9.95e-06 1 a.95e-02 1 &#10;Left Type I Solid &#10;Lane &#10;1.71e+02 &#10;O.OOe+OO O.OOe+OO O.OOe+OO O.OOe+OO &#10;Next Right Type I NO Line &#10;Next Right Confindex I O &#10;Right Poly I -7.85e-07 lé.36e-04 1 -4.03e-03 1*.19+02 &#10;Right Type I Dashed &#10;Right Confindex | 40 &#10;hang None ">
            <a:extLst>
              <a:ext uri="{FF2B5EF4-FFF2-40B4-BE49-F238E27FC236}">
                <a16:creationId xmlns:a16="http://schemas.microsoft.com/office/drawing/2014/main" id="{6C077EA3-92D4-46A0-AF19-C870FFD9C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154" y="1237561"/>
            <a:ext cx="7841692" cy="438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393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7B12C7-A3A2-4591-BB73-66E711E60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365" y="1151396"/>
            <a:ext cx="4773327" cy="35799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6CEAA3-69AF-47C5-96B6-22C59D886F88}"/>
              </a:ext>
            </a:extLst>
          </p:cNvPr>
          <p:cNvSpPr txBox="1"/>
          <p:nvPr/>
        </p:nvSpPr>
        <p:spPr>
          <a:xfrm>
            <a:off x="6686365" y="849176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>
                <a:effectLst/>
                <a:latin typeface="Calibri" panose="020F0502020204030204" pitchFamily="34" charset="0"/>
                <a:hlinkClick r:id="rId3"/>
              </a:rPr>
              <a:t>https://www.mathworks.com/help/matlab/ref/polyfit.html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5850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Thien NGUYEN</dc:creator>
  <cp:lastModifiedBy>Thien NGUYEN</cp:lastModifiedBy>
  <cp:revision>3</cp:revision>
  <dcterms:created xsi:type="dcterms:W3CDTF">2020-10-07T19:50:40Z</dcterms:created>
  <dcterms:modified xsi:type="dcterms:W3CDTF">2020-10-20T19:20:52Z</dcterms:modified>
</cp:coreProperties>
</file>