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55A11"/>
    <a:srgbClr val="4A4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37A-7050-4710-9835-5CFF2A7F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897BC-0F95-44E8-AE85-F7665D90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3262-2212-44A2-9BE9-A069B149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AAB2-102D-443C-A484-7D88AB1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DBB6-C5B8-4A45-B1E5-CA58F33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7C2-5D9D-4756-9DE8-EE1CAB83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8E8B-070D-4EDC-BBFB-2B731D65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27FF-CC34-4ED6-94C2-EE5F92B0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D070-E80C-434E-B211-2B42F54A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2C86-F80F-4BF3-9160-B4E204BC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0A5BB-E2BC-46AE-8BA5-B3C45FEE4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C172F-C851-4D4F-A8AB-54D49265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6883-CA86-4E52-AB90-00D1B4CB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425F-0C20-481C-AB7C-61197354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DB3D-518E-46D1-A807-45C1E9C1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AFA8-2C5E-40B9-8C42-1C7238D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438-6E79-4B29-8D23-70890D1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370E-4A75-40C5-8499-889BD7E0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DCF7-2F0D-4D61-AE88-D8BFAEEA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ECC2-5043-4498-A038-AD25B95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B1F-7112-4B9B-9DAE-6A06A500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E44E-8C65-4BAF-A590-1612CA21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8FF7-87C9-48BA-BC9D-2FD2EE72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F192-BFD0-4E7F-8C58-665C8086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D358-48D5-4C00-85AE-C7D8F88B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10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9B8A-089B-4906-BC68-09304E5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513D-713F-45F0-8616-219E12A12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CD94C-37DF-4488-899E-FAE459A4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D714-0369-4ACB-8FFB-415C27B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7A36B-406A-41CF-815F-0B76B938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E56C-698E-44F7-846A-56196962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69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C017-A24C-472C-BA27-54E2BB15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77D5-50EF-408A-95D4-D42F3AE6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8C03-8D32-4A1B-952D-3AF6F8F44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02D4C-5CC1-4CC3-B88E-646EF3AA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A3FD8-8D18-4B6F-86E9-EB26354F3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6EB5B-407D-4D2A-B1CC-A2FBC0E3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24699-AA50-4D98-A4B5-E98A381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8C501-20F6-48C3-8272-B0F7C28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189F-6D35-47D6-87DB-373D1941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F6C13-A0EF-481F-B286-077AEB6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DE6BB-6817-490E-9B3E-9898343C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CFD14-E10C-47D6-AF25-74C71524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16C70-351F-4AF0-8523-0789F0F2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26261-B15F-4003-9653-98FBC2A1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AAC86-E65F-4E14-AC3F-DE2C5ACF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351D-F462-44AA-9798-8EF90CAA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A1AD-19E2-4D8E-BBE3-69D02A2C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3A42-0FDE-41E1-BE44-E87CD9F1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29AB5-BB74-41A7-AEB3-5875B4ED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5371-671E-471C-92CF-EDD77FAB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C452-CA84-4B22-9E68-8065015F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4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6514-1A6F-4C29-BE89-71742E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E2688-5D51-47E5-8EAE-A383A2AE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49B41-9D9A-4D89-9123-17AA4BF5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F90B3-3FA3-47EA-B0B8-E298FE1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13C3-2057-4F60-A3C6-009E6720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E76A-F927-40D9-B9CB-6847D39F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2CBCB-CAF3-4DAB-8AD3-5051A07E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A1C8-1385-4A3B-B4BA-3BEA7D49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3725-43F2-4D72-A764-AAE03928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978F-CCF8-4AD8-9E22-2040C9DA08E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D591-E796-42DE-9286-8D3A766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4F4-D199-4ED7-8B45-9BF2995CE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C15A-8CD0-4539-AA02-74320C13C0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70550D6-128F-4884-9A63-D2880F51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93" y="868223"/>
            <a:ext cx="9169814" cy="5121554"/>
          </a:xfrm>
          <a:prstGeom prst="rect">
            <a:avLst/>
          </a:prstGeom>
        </p:spPr>
      </p:pic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B7E8AC21-8419-4A20-83EE-53F77328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4545" y="453488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C9DB4-D802-4F6F-BF0A-0FD46E436BED}"/>
              </a:ext>
            </a:extLst>
          </p:cNvPr>
          <p:cNvSpPr txBox="1"/>
          <p:nvPr/>
        </p:nvSpPr>
        <p:spPr>
          <a:xfrm>
            <a:off x="5283412" y="2421152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55A11"/>
                </a:solidFill>
              </a:rPr>
              <a:t>Look-ahead distance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05BF66-E6BE-4471-8FED-D49C75D7A623}"/>
              </a:ext>
            </a:extLst>
          </p:cNvPr>
          <p:cNvCxnSpPr/>
          <p:nvPr/>
        </p:nvCxnSpPr>
        <p:spPr>
          <a:xfrm flipH="1" flipV="1">
            <a:off x="6996055" y="2906034"/>
            <a:ext cx="179109" cy="20550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936224-3072-4C83-B5D8-4BF27478D3A0}"/>
              </a:ext>
            </a:extLst>
          </p:cNvPr>
          <p:cNvCxnSpPr>
            <a:cxnSpLocks/>
          </p:cNvCxnSpPr>
          <p:nvPr/>
        </p:nvCxnSpPr>
        <p:spPr>
          <a:xfrm flipH="1">
            <a:off x="6350525" y="3019335"/>
            <a:ext cx="645530" cy="41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40FAC-6A57-4A66-819F-1407CDBDEC06}"/>
              </a:ext>
            </a:extLst>
          </p:cNvPr>
          <p:cNvCxnSpPr/>
          <p:nvPr/>
        </p:nvCxnSpPr>
        <p:spPr>
          <a:xfrm flipH="1" flipV="1">
            <a:off x="7342964" y="2891880"/>
            <a:ext cx="179109" cy="20550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288936-B1C3-470A-9C07-74AD52A6DD00}"/>
              </a:ext>
            </a:extLst>
          </p:cNvPr>
          <p:cNvCxnSpPr/>
          <p:nvPr/>
        </p:nvCxnSpPr>
        <p:spPr>
          <a:xfrm flipH="1" flipV="1">
            <a:off x="7663965" y="2872811"/>
            <a:ext cx="179109" cy="20550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CAE0B-7C19-48F5-A1AA-112104D96CB4}"/>
              </a:ext>
            </a:extLst>
          </p:cNvPr>
          <p:cNvCxnSpPr>
            <a:cxnSpLocks/>
          </p:cNvCxnSpPr>
          <p:nvPr/>
        </p:nvCxnSpPr>
        <p:spPr>
          <a:xfrm flipV="1">
            <a:off x="7709091" y="2953643"/>
            <a:ext cx="519707" cy="374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4D7724-421B-4007-B522-A67FBF82F157}"/>
              </a:ext>
            </a:extLst>
          </p:cNvPr>
          <p:cNvSpPr txBox="1"/>
          <p:nvPr/>
        </p:nvSpPr>
        <p:spPr>
          <a:xfrm>
            <a:off x="4469520" y="297238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Space-left-in-lane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913BC-758C-4A20-AADD-987012450384}"/>
              </a:ext>
            </a:extLst>
          </p:cNvPr>
          <p:cNvSpPr txBox="1"/>
          <p:nvPr/>
        </p:nvSpPr>
        <p:spPr>
          <a:xfrm>
            <a:off x="8395045" y="280646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55A11"/>
                </a:solidFill>
              </a:rPr>
              <a:t>Space-left-in-lane</a:t>
            </a:r>
          </a:p>
        </p:txBody>
      </p:sp>
    </p:spTree>
    <p:extLst>
      <p:ext uri="{BB962C8B-B14F-4D97-AF65-F5344CB8AC3E}">
        <p14:creationId xmlns:p14="http://schemas.microsoft.com/office/powerpoint/2010/main" val="259030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2</cp:revision>
  <dcterms:created xsi:type="dcterms:W3CDTF">2020-10-21T00:21:59Z</dcterms:created>
  <dcterms:modified xsi:type="dcterms:W3CDTF">2020-10-21T00:29:11Z</dcterms:modified>
</cp:coreProperties>
</file>