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12192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657FE8-F6F7-4580-91AE-473623A4EC03}" v="12" dt="2020-09-23T21:15:05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474" y="-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" userId="a77953bc4df49a85" providerId="LiveId" clId="{BE657FE8-F6F7-4580-91AE-473623A4EC03}"/>
    <pc:docChg chg="custSel addSld modSld">
      <pc:chgData name="Thien NGUYEN" userId="a77953bc4df49a85" providerId="LiveId" clId="{BE657FE8-F6F7-4580-91AE-473623A4EC03}" dt="2020-09-23T21:15:11.078" v="24" actId="14100"/>
      <pc:docMkLst>
        <pc:docMk/>
      </pc:docMkLst>
      <pc:sldChg chg="addSp delSp modSp new mod">
        <pc:chgData name="Thien NGUYEN" userId="a77953bc4df49a85" providerId="LiveId" clId="{BE657FE8-F6F7-4580-91AE-473623A4EC03}" dt="2020-09-23T21:15:11.078" v="24" actId="14100"/>
        <pc:sldMkLst>
          <pc:docMk/>
          <pc:sldMk cId="3212294992" sldId="256"/>
        </pc:sldMkLst>
        <pc:spChg chg="del">
          <ac:chgData name="Thien NGUYEN" userId="a77953bc4df49a85" providerId="LiveId" clId="{BE657FE8-F6F7-4580-91AE-473623A4EC03}" dt="2020-09-23T21:13:07.986" v="1" actId="478"/>
          <ac:spMkLst>
            <pc:docMk/>
            <pc:sldMk cId="3212294992" sldId="256"/>
            <ac:spMk id="2" creationId="{F6C0F03A-DD20-44BE-8390-D21AABED6342}"/>
          </ac:spMkLst>
        </pc:spChg>
        <pc:spChg chg="del">
          <ac:chgData name="Thien NGUYEN" userId="a77953bc4df49a85" providerId="LiveId" clId="{BE657FE8-F6F7-4580-91AE-473623A4EC03}" dt="2020-09-23T21:13:07.986" v="1" actId="478"/>
          <ac:spMkLst>
            <pc:docMk/>
            <pc:sldMk cId="3212294992" sldId="256"/>
            <ac:spMk id="3" creationId="{C86AEBF8-FB0E-4A73-8188-D5D97E4D0E6D}"/>
          </ac:spMkLst>
        </pc:spChg>
        <pc:spChg chg="add del">
          <ac:chgData name="Thien NGUYEN" userId="a77953bc4df49a85" providerId="LiveId" clId="{BE657FE8-F6F7-4580-91AE-473623A4EC03}" dt="2020-09-23T21:14:49.320" v="18"/>
          <ac:spMkLst>
            <pc:docMk/>
            <pc:sldMk cId="3212294992" sldId="256"/>
            <ac:spMk id="5" creationId="{E9106233-AF44-43B0-BC9E-8184A6C77536}"/>
          </ac:spMkLst>
        </pc:spChg>
        <pc:spChg chg="add mod">
          <ac:chgData name="Thien NGUYEN" userId="a77953bc4df49a85" providerId="LiveId" clId="{BE657FE8-F6F7-4580-91AE-473623A4EC03}" dt="2020-09-23T21:14:25.124" v="16" actId="1076"/>
          <ac:spMkLst>
            <pc:docMk/>
            <pc:sldMk cId="3212294992" sldId="256"/>
            <ac:spMk id="6" creationId="{23898181-6443-4156-ACDA-1FE3E28056B9}"/>
          </ac:spMkLst>
        </pc:spChg>
        <pc:picChg chg="add del mod">
          <ac:chgData name="Thien NGUYEN" userId="a77953bc4df49a85" providerId="LiveId" clId="{BE657FE8-F6F7-4580-91AE-473623A4EC03}" dt="2020-09-23T21:14:51.713" v="21" actId="478"/>
          <ac:picMkLst>
            <pc:docMk/>
            <pc:sldMk cId="3212294992" sldId="256"/>
            <ac:picMk id="7" creationId="{890E7B71-DE9B-4480-AA92-E3FDD8F16E91}"/>
          </ac:picMkLst>
        </pc:picChg>
        <pc:picChg chg="add mod">
          <ac:chgData name="Thien NGUYEN" userId="a77953bc4df49a85" providerId="LiveId" clId="{BE657FE8-F6F7-4580-91AE-473623A4EC03}" dt="2020-09-23T21:15:11.078" v="24" actId="14100"/>
          <ac:picMkLst>
            <pc:docMk/>
            <pc:sldMk cId="3212294992" sldId="256"/>
            <ac:picMk id="8" creationId="{47147644-2FAD-4A11-BA45-33FCDFED7073}"/>
          </ac:picMkLst>
        </pc:picChg>
        <pc:picChg chg="add mod">
          <ac:chgData name="Thien NGUYEN" userId="a77953bc4df49a85" providerId="LiveId" clId="{BE657FE8-F6F7-4580-91AE-473623A4EC03}" dt="2020-09-23T21:14:22.174" v="15" actId="1076"/>
          <ac:picMkLst>
            <pc:docMk/>
            <pc:sldMk cId="3212294992" sldId="256"/>
            <ac:picMk id="1026" creationId="{7ED6F092-2B0D-427B-B9A3-842F51B377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8752-1E33-43C2-A2EF-84E76D873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D7631-DB3A-448D-A695-EF8D312A4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A0955-4917-4D19-BF25-09D065A4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1D47-484F-4701-A8C2-C3E8D0384465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B7DF4-3574-412A-A6EA-CE5F9D9F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E7A3-43E4-4BB3-B0E3-83041656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E15F-6BF3-47A8-B6FE-F1AC66DBA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46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4B9E-EDC4-43B6-A0B6-995619FF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F9685-D994-4584-BE32-14A706884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7C4C-7C65-486B-9652-91267D29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1D47-484F-4701-A8C2-C3E8D0384465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588B8-5420-4849-AF3D-4416BF98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73FBC-364F-4EC9-86D8-8CB66CC5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E15F-6BF3-47A8-B6FE-F1AC66DBA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62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F3797-BBDC-4454-AEA0-B51056D66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2BC9F-2B5F-4346-9FC7-D2CA89980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9D61-6A77-4364-A205-79385F99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1D47-484F-4701-A8C2-C3E8D0384465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26C39-0757-48BE-A4DB-B16BEC47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9F1DC-AF60-40C1-9764-706C27F8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E15F-6BF3-47A8-B6FE-F1AC66DBA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78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7881-607C-40E5-B0BE-A935DED9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28E-71AC-4032-BCEF-8C676A29E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89918-699A-4333-9026-52ECC30C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1D47-484F-4701-A8C2-C3E8D0384465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0FFA1-C106-4685-9FD1-F22B0034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3A4A-FDC2-4CEE-A142-87F537C9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E15F-6BF3-47A8-B6FE-F1AC66DBA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80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DBBC-6C0D-4414-B940-0137FD37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0E9C-7935-4CED-B118-5D08166E4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6925-FD23-4812-BC89-60D45F19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1D47-484F-4701-A8C2-C3E8D0384465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428C-E4CB-4DD8-BF67-505EB2FB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14073-414C-4123-A7EA-EA029071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E15F-6BF3-47A8-B6FE-F1AC66DBA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69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FF99-4A53-4368-82C5-8A6F5E81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8039-5038-40F1-A8C6-5B2D78C7A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7110E-6CA6-482E-98F3-154F6F114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78D19-B0CD-448C-97B6-E05321A5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1D47-484F-4701-A8C2-C3E8D0384465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B3212-07DC-4194-AD42-BDAF092B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A8B9E-D2A5-406F-B650-12F12B03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E15F-6BF3-47A8-B6FE-F1AC66DBA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37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A44B-6E86-40E7-9828-82EE2B30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7C759-10E4-4E88-A860-B4A8E5622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57277-FC0A-475A-A0A6-EABB810AE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B3357-4F73-42AB-A62F-86107B0C5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9C9D4-E85A-4802-939D-4CE6CB91A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FEA8F-8944-4A19-8F6F-EEC0F96E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1D47-484F-4701-A8C2-C3E8D0384465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35C58-9A8B-499C-B857-3698878D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ECBBE-EAD4-4651-95F2-ED3A9DC9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E15F-6BF3-47A8-B6FE-F1AC66DBA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72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7786-7033-4955-A2E2-295533BB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1ECF4-9A76-4F57-8601-4006DC79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1D47-484F-4701-A8C2-C3E8D0384465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6AE0F-A7D9-45FD-A5F9-A12A84CC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1F7EE-7A48-4A18-B006-01087395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E15F-6BF3-47A8-B6FE-F1AC66DBA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7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46929-D986-4F1A-890E-3123918B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1D47-484F-4701-A8C2-C3E8D0384465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233AE-B29C-40D8-A77C-8C94934E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D5FF9-751F-47C1-8C2E-3BA1B87B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E15F-6BF3-47A8-B6FE-F1AC66DBA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65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98BC-C526-4D8B-B1FB-F7B09006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8240B-22BF-4F79-BDE0-1BC9B547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419B5-8F05-44D6-9A3B-6DDBFAF03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10343-6BBF-4FA0-8DFA-BDE5487F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1D47-484F-4701-A8C2-C3E8D0384465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2BDA4-94E1-48BB-8078-CFD46276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7F1A5-CB4C-4666-B515-C74D113F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E15F-6BF3-47A8-B6FE-F1AC66DBA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42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F683-2773-4981-ACA0-20F170B3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C9D5E-4499-435C-80C5-AFD4E0982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F38A3-5045-459C-A691-14E5A4B97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469BD-1AEF-41D7-9DB2-316B595C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1D47-484F-4701-A8C2-C3E8D0384465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5DFEE-171B-44A2-B921-4D150A3E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B549A-FE8E-41C9-9E9B-0C59301D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E15F-6BF3-47A8-B6FE-F1AC66DBA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22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E9C40-1239-4A04-98EF-7316048A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B6DBD-DD89-4E44-AE09-ACB8AE399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B425-BD26-431E-8A01-D346A0B29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01D47-484F-4701-A8C2-C3E8D0384465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AD60A-7C2F-4BD5-A17F-06092F1BA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7BD73-2BBB-4F9C-8296-39384B2A1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E15F-6BF3-47A8-B6FE-F1AC66DBA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70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gmoid_func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D6F092-2B0D-427B-B9A3-842F51B37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173"/>
            <a:ext cx="3841750" cy="255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898181-6443-4156-ACDA-1FE3E28056B9}"/>
              </a:ext>
            </a:extLst>
          </p:cNvPr>
          <p:cNvSpPr txBox="1"/>
          <p:nvPr/>
        </p:nvSpPr>
        <p:spPr>
          <a:xfrm>
            <a:off x="0" y="3023773"/>
            <a:ext cx="3841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>
                <a:hlinkClick r:id="rId3"/>
              </a:rPr>
              <a:t>https://en.wikipedia.org/wiki/Sigmoid_function</a:t>
            </a:r>
            <a:endParaRPr lang="fr-FR" sz="1200"/>
          </a:p>
          <a:p>
            <a:endParaRPr lang="fr-FR" sz="1200"/>
          </a:p>
          <a:p>
            <a:endParaRPr lang="fr-FR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47644-2FAD-4A11-BA45-33FCDFED7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378039"/>
            <a:ext cx="2301240" cy="6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9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 NGUYEN</dc:creator>
  <cp:lastModifiedBy>Thien NGUYEN</cp:lastModifiedBy>
  <cp:revision>1</cp:revision>
  <dcterms:created xsi:type="dcterms:W3CDTF">2020-09-23T21:12:51Z</dcterms:created>
  <dcterms:modified xsi:type="dcterms:W3CDTF">2020-09-23T21:15:11Z</dcterms:modified>
</cp:coreProperties>
</file>