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n NGUYEN" initials="TN" lastIdx="1" clrIdx="0">
    <p:extLst>
      <p:ext uri="{19B8F6BF-5375-455C-9EA6-DF929625EA0E}">
        <p15:presenceInfo xmlns:p15="http://schemas.microsoft.com/office/powerpoint/2012/main" userId="a77953bc4df49a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23"/>
    <a:srgbClr val="C55A11"/>
    <a:srgbClr val="AFD04D"/>
    <a:srgbClr val="F9C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E04F1-D4AF-4FC1-A13C-8B0A004FA144}" v="16" dt="2020-09-25T18:46:2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72DE04F1-D4AF-4FC1-A13C-8B0A004FA144}"/>
    <pc:docChg chg="undo custSel addSld delSld modSld sldOrd">
      <pc:chgData name="Thien NGUYEN" userId="a77953bc4df49a85" providerId="LiveId" clId="{72DE04F1-D4AF-4FC1-A13C-8B0A004FA144}" dt="2020-10-17T22:10:51.197" v="484" actId="1076"/>
      <pc:docMkLst>
        <pc:docMk/>
      </pc:docMkLst>
      <pc:sldChg chg="modSp mod">
        <pc:chgData name="Thien NGUYEN" userId="a77953bc4df49a85" providerId="LiveId" clId="{72DE04F1-D4AF-4FC1-A13C-8B0A004FA144}" dt="2020-10-17T22:10:45.272" v="483" actId="1076"/>
        <pc:sldMkLst>
          <pc:docMk/>
          <pc:sldMk cId="223842508" sldId="256"/>
        </pc:sldMkLst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7" creationId="{1362121A-15A4-4B02-AFD7-4194FFBB2415}"/>
          </ac:spMkLst>
        </pc:spChg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8" creationId="{1B3E91F4-E0D7-440B-94FE-5F60B8C0C054}"/>
          </ac:spMkLst>
        </pc:spChg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23" creationId="{331B03E2-D2D2-4F14-867C-352D8CA127EB}"/>
          </ac:spMkLst>
        </pc:spChg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24" creationId="{0F3C55AE-DC71-4605-8FB1-6A5159F606FC}"/>
          </ac:spMkLst>
        </pc:spChg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25" creationId="{4D49558B-8B1B-4E36-958A-229D3FA265CC}"/>
          </ac:spMkLst>
        </pc:spChg>
        <pc:spChg chg="mod">
          <ac:chgData name="Thien NGUYEN" userId="a77953bc4df49a85" providerId="LiveId" clId="{72DE04F1-D4AF-4FC1-A13C-8B0A004FA144}" dt="2020-10-17T22:10:45.272" v="483" actId="1076"/>
          <ac:spMkLst>
            <pc:docMk/>
            <pc:sldMk cId="223842508" sldId="256"/>
            <ac:spMk id="26" creationId="{27CA48B5-BA80-4215-A03B-701FC34BDE2B}"/>
          </ac:spMkLst>
        </pc:spChg>
        <pc:picChg chg="mod">
          <ac:chgData name="Thien NGUYEN" userId="a77953bc4df49a85" providerId="LiveId" clId="{72DE04F1-D4AF-4FC1-A13C-8B0A004FA144}" dt="2020-10-17T22:10:45.272" v="483" actId="1076"/>
          <ac:picMkLst>
            <pc:docMk/>
            <pc:sldMk cId="223842508" sldId="256"/>
            <ac:picMk id="4" creationId="{4E47D844-BF30-4522-9B7F-97C73229EF28}"/>
          </ac:picMkLst>
        </pc:picChg>
        <pc:cxnChg chg="mod">
          <ac:chgData name="Thien NGUYEN" userId="a77953bc4df49a85" providerId="LiveId" clId="{72DE04F1-D4AF-4FC1-A13C-8B0A004FA144}" dt="2020-10-17T22:10:45.272" v="483" actId="1076"/>
          <ac:cxnSpMkLst>
            <pc:docMk/>
            <pc:sldMk cId="223842508" sldId="256"/>
            <ac:cxnSpMk id="6" creationId="{A5FEABD3-BB07-4829-AB9B-3D0215281835}"/>
          </ac:cxnSpMkLst>
        </pc:cxnChg>
        <pc:cxnChg chg="mod">
          <ac:chgData name="Thien NGUYEN" userId="a77953bc4df49a85" providerId="LiveId" clId="{72DE04F1-D4AF-4FC1-A13C-8B0A004FA144}" dt="2020-10-17T22:10:45.272" v="483" actId="1076"/>
          <ac:cxnSpMkLst>
            <pc:docMk/>
            <pc:sldMk cId="223842508" sldId="256"/>
            <ac:cxnSpMk id="16" creationId="{1C37DACA-1E4D-4E20-B342-52D68575A2FC}"/>
          </ac:cxnSpMkLst>
        </pc:cxnChg>
        <pc:cxnChg chg="mod">
          <ac:chgData name="Thien NGUYEN" userId="a77953bc4df49a85" providerId="LiveId" clId="{72DE04F1-D4AF-4FC1-A13C-8B0A004FA144}" dt="2020-10-17T22:10:45.272" v="483" actId="1076"/>
          <ac:cxnSpMkLst>
            <pc:docMk/>
            <pc:sldMk cId="223842508" sldId="256"/>
            <ac:cxnSpMk id="18" creationId="{077DE230-7993-4B09-8E67-124A050618A4}"/>
          </ac:cxnSpMkLst>
        </pc:cxnChg>
        <pc:cxnChg chg="mod">
          <ac:chgData name="Thien NGUYEN" userId="a77953bc4df49a85" providerId="LiveId" clId="{72DE04F1-D4AF-4FC1-A13C-8B0A004FA144}" dt="2020-10-17T22:10:45.272" v="483" actId="1076"/>
          <ac:cxnSpMkLst>
            <pc:docMk/>
            <pc:sldMk cId="223842508" sldId="256"/>
            <ac:cxnSpMk id="21" creationId="{68C48FD3-681C-4832-9097-14AB66DFA264}"/>
          </ac:cxnSpMkLst>
        </pc:cxnChg>
      </pc:sldChg>
      <pc:sldChg chg="addSp delSp modSp new del mod">
        <pc:chgData name="Thien NGUYEN" userId="a77953bc4df49a85" providerId="LiveId" clId="{72DE04F1-D4AF-4FC1-A13C-8B0A004FA144}" dt="2020-09-25T12:58:28.791" v="14" actId="47"/>
        <pc:sldMkLst>
          <pc:docMk/>
          <pc:sldMk cId="3271719988" sldId="257"/>
        </pc:sldMkLst>
        <pc:spChg chg="del">
          <ac:chgData name="Thien NGUYEN" userId="a77953bc4df49a85" providerId="LiveId" clId="{72DE04F1-D4AF-4FC1-A13C-8B0A004FA144}" dt="2020-09-25T12:40:14.299" v="1" actId="478"/>
          <ac:spMkLst>
            <pc:docMk/>
            <pc:sldMk cId="3271719988" sldId="257"/>
            <ac:spMk id="2" creationId="{DB7ADB8D-D70B-4D83-8E00-12818414B425}"/>
          </ac:spMkLst>
        </pc:spChg>
        <pc:spChg chg="del">
          <ac:chgData name="Thien NGUYEN" userId="a77953bc4df49a85" providerId="LiveId" clId="{72DE04F1-D4AF-4FC1-A13C-8B0A004FA144}" dt="2020-09-25T12:40:14.299" v="1" actId="478"/>
          <ac:spMkLst>
            <pc:docMk/>
            <pc:sldMk cId="3271719988" sldId="257"/>
            <ac:spMk id="3" creationId="{8EA17BF1-4BC3-4AB5-A294-227E20D51F5A}"/>
          </ac:spMkLst>
        </pc:spChg>
        <pc:picChg chg="add del mod">
          <ac:chgData name="Thien NGUYEN" userId="a77953bc4df49a85" providerId="LiveId" clId="{72DE04F1-D4AF-4FC1-A13C-8B0A004FA144}" dt="2020-09-25T12:57:32.261" v="5" actId="478"/>
          <ac:picMkLst>
            <pc:docMk/>
            <pc:sldMk cId="3271719988" sldId="257"/>
            <ac:picMk id="5" creationId="{874FDC1F-9280-4CF0-9495-51A11033079C}"/>
          </ac:picMkLst>
        </pc:picChg>
        <pc:picChg chg="add del mod">
          <ac:chgData name="Thien NGUYEN" userId="a77953bc4df49a85" providerId="LiveId" clId="{72DE04F1-D4AF-4FC1-A13C-8B0A004FA144}" dt="2020-09-25T12:58:26.861" v="13" actId="478"/>
          <ac:picMkLst>
            <pc:docMk/>
            <pc:sldMk cId="3271719988" sldId="257"/>
            <ac:picMk id="7" creationId="{2AF7B145-DC2A-4A75-BDA4-DCFAE18D3FD5}"/>
          </ac:picMkLst>
        </pc:picChg>
      </pc:sldChg>
      <pc:sldChg chg="addSp delSp modSp new mod">
        <pc:chgData name="Thien NGUYEN" userId="a77953bc4df49a85" providerId="LiveId" clId="{72DE04F1-D4AF-4FC1-A13C-8B0A004FA144}" dt="2020-09-25T12:58:24.108" v="12" actId="962"/>
        <pc:sldMkLst>
          <pc:docMk/>
          <pc:sldMk cId="2155615295" sldId="258"/>
        </pc:sldMkLst>
        <pc:spChg chg="del">
          <ac:chgData name="Thien NGUYEN" userId="a77953bc4df49a85" providerId="LiveId" clId="{72DE04F1-D4AF-4FC1-A13C-8B0A004FA144}" dt="2020-09-25T12:57:40.227" v="9" actId="478"/>
          <ac:spMkLst>
            <pc:docMk/>
            <pc:sldMk cId="2155615295" sldId="258"/>
            <ac:spMk id="2" creationId="{8F10905B-BB57-47C9-B35D-E411F327C498}"/>
          </ac:spMkLst>
        </pc:spChg>
        <pc:spChg chg="del">
          <ac:chgData name="Thien NGUYEN" userId="a77953bc4df49a85" providerId="LiveId" clId="{72DE04F1-D4AF-4FC1-A13C-8B0A004FA144}" dt="2020-09-25T12:57:40.227" v="9" actId="478"/>
          <ac:spMkLst>
            <pc:docMk/>
            <pc:sldMk cId="2155615295" sldId="258"/>
            <ac:spMk id="3" creationId="{A0D84103-3161-4B1D-91D3-543497963CE5}"/>
          </ac:spMkLst>
        </pc:spChg>
        <pc:picChg chg="add mod">
          <ac:chgData name="Thien NGUYEN" userId="a77953bc4df49a85" providerId="LiveId" clId="{72DE04F1-D4AF-4FC1-A13C-8B0A004FA144}" dt="2020-09-25T12:58:24.108" v="12" actId="962"/>
          <ac:picMkLst>
            <pc:docMk/>
            <pc:sldMk cId="2155615295" sldId="258"/>
            <ac:picMk id="5" creationId="{A78741C5-1DB8-42E0-9111-90CD0F23D2F2}"/>
          </ac:picMkLst>
        </pc:picChg>
      </pc:sldChg>
      <pc:sldChg chg="addSp delSp modSp new mod">
        <pc:chgData name="Thien NGUYEN" userId="a77953bc4df49a85" providerId="LiveId" clId="{72DE04F1-D4AF-4FC1-A13C-8B0A004FA144}" dt="2020-09-25T13:07:27.540" v="34" actId="1076"/>
        <pc:sldMkLst>
          <pc:docMk/>
          <pc:sldMk cId="3728783050" sldId="259"/>
        </pc:sldMkLst>
        <pc:spChg chg="del">
          <ac:chgData name="Thien NGUYEN" userId="a77953bc4df49a85" providerId="LiveId" clId="{72DE04F1-D4AF-4FC1-A13C-8B0A004FA144}" dt="2020-09-25T12:58:52.601" v="17" actId="478"/>
          <ac:spMkLst>
            <pc:docMk/>
            <pc:sldMk cId="3728783050" sldId="259"/>
            <ac:spMk id="2" creationId="{318A3A38-7F6F-42E3-921C-0694BBD147E5}"/>
          </ac:spMkLst>
        </pc:spChg>
        <pc:spChg chg="del">
          <ac:chgData name="Thien NGUYEN" userId="a77953bc4df49a85" providerId="LiveId" clId="{72DE04F1-D4AF-4FC1-A13C-8B0A004FA144}" dt="2020-09-25T12:58:52.601" v="17" actId="478"/>
          <ac:spMkLst>
            <pc:docMk/>
            <pc:sldMk cId="3728783050" sldId="259"/>
            <ac:spMk id="3" creationId="{A17EE036-D1E5-4994-B545-D66ED505CB7A}"/>
          </ac:spMkLst>
        </pc:spChg>
        <pc:picChg chg="add mod">
          <ac:chgData name="Thien NGUYEN" userId="a77953bc4df49a85" providerId="LiveId" clId="{72DE04F1-D4AF-4FC1-A13C-8B0A004FA144}" dt="2020-09-25T13:07:25.148" v="33" actId="1076"/>
          <ac:picMkLst>
            <pc:docMk/>
            <pc:sldMk cId="3728783050" sldId="259"/>
            <ac:picMk id="5" creationId="{0C6E0863-BF64-4151-B253-0245B6819C10}"/>
          </ac:picMkLst>
        </pc:picChg>
        <pc:picChg chg="add mod">
          <ac:chgData name="Thien NGUYEN" userId="a77953bc4df49a85" providerId="LiveId" clId="{72DE04F1-D4AF-4FC1-A13C-8B0A004FA144}" dt="2020-09-25T13:07:23.035" v="31" actId="1076"/>
          <ac:picMkLst>
            <pc:docMk/>
            <pc:sldMk cId="3728783050" sldId="259"/>
            <ac:picMk id="7" creationId="{E6DC1FE7-F681-456A-AACA-95372E796FBB}"/>
          </ac:picMkLst>
        </pc:picChg>
        <pc:picChg chg="add mod">
          <ac:chgData name="Thien NGUYEN" userId="a77953bc4df49a85" providerId="LiveId" clId="{72DE04F1-D4AF-4FC1-A13C-8B0A004FA144}" dt="2020-09-25T13:07:27.540" v="34" actId="1076"/>
          <ac:picMkLst>
            <pc:docMk/>
            <pc:sldMk cId="3728783050" sldId="259"/>
            <ac:picMk id="9" creationId="{213F3D16-7AAB-49D3-BF87-0F2448499DBD}"/>
          </ac:picMkLst>
        </pc:picChg>
      </pc:sldChg>
      <pc:sldChg chg="addSp delSp modSp new mod ord">
        <pc:chgData name="Thien NGUYEN" userId="a77953bc4df49a85" providerId="LiveId" clId="{72DE04F1-D4AF-4FC1-A13C-8B0A004FA144}" dt="2020-10-17T22:10:51.197" v="484" actId="1076"/>
        <pc:sldMkLst>
          <pc:docMk/>
          <pc:sldMk cId="4258126309" sldId="260"/>
        </pc:sldMkLst>
        <pc:spChg chg="del">
          <ac:chgData name="Thien NGUYEN" userId="a77953bc4df49a85" providerId="LiveId" clId="{72DE04F1-D4AF-4FC1-A13C-8B0A004FA144}" dt="2020-09-25T18:20:10.179" v="36" actId="478"/>
          <ac:spMkLst>
            <pc:docMk/>
            <pc:sldMk cId="4258126309" sldId="260"/>
            <ac:spMk id="2" creationId="{5FD1B9F1-97ED-4C74-BC60-70A77AC03148}"/>
          </ac:spMkLst>
        </pc:spChg>
        <pc:spChg chg="del">
          <ac:chgData name="Thien NGUYEN" userId="a77953bc4df49a85" providerId="LiveId" clId="{72DE04F1-D4AF-4FC1-A13C-8B0A004FA144}" dt="2020-09-25T18:20:10.179" v="36" actId="478"/>
          <ac:spMkLst>
            <pc:docMk/>
            <pc:sldMk cId="4258126309" sldId="260"/>
            <ac:spMk id="3" creationId="{8EF0324E-0A27-4EA7-BEF5-EE306F5BC6E3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4" creationId="{DB2B8C4C-D3BA-4E9D-921A-0737D6A18C96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5" creationId="{3A2DEE4A-4DC6-4D30-ADEF-6385B5052598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9" creationId="{422B49CF-08D7-4EBD-BA11-C20FE477281B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0" creationId="{E9C5219F-E023-4A94-8A75-216C61B0AD72}"/>
          </ac:spMkLst>
        </pc:spChg>
        <pc:spChg chg="add mod">
          <ac:chgData name="Thien NGUYEN" userId="a77953bc4df49a85" providerId="LiveId" clId="{72DE04F1-D4AF-4FC1-A13C-8B0A004FA144}" dt="2020-09-25T18:30:25.380" v="73" actId="571"/>
          <ac:spMkLst>
            <pc:docMk/>
            <pc:sldMk cId="4258126309" sldId="260"/>
            <ac:spMk id="11" creationId="{611478C5-0EC2-4EE4-A804-480A65CFFB5D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2" creationId="{CDF7E51D-7299-4BFA-9A46-7B7CFA15C8F9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3" creationId="{C5D55702-88FA-4C55-BF41-78325E3160F3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4" creationId="{476E1637-9657-40C2-AAC5-8E9D5B92346D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5" creationId="{5A7EB505-749B-4756-8F2E-E7A61D6AAFA1}"/>
          </ac:spMkLst>
        </pc:spChg>
        <pc:spChg chg="add del mod">
          <ac:chgData name="Thien NGUYEN" userId="a77953bc4df49a85" providerId="LiveId" clId="{72DE04F1-D4AF-4FC1-A13C-8B0A004FA144}" dt="2020-10-17T22:07:09.681" v="420" actId="478"/>
          <ac:spMkLst>
            <pc:docMk/>
            <pc:sldMk cId="4258126309" sldId="260"/>
            <ac:spMk id="16" creationId="{BCDEDECA-0D30-4642-8C1B-0949ED446FD6}"/>
          </ac:spMkLst>
        </pc:spChg>
        <pc:spChg chg="add mod">
          <ac:chgData name="Thien NGUYEN" userId="a77953bc4df49a85" providerId="LiveId" clId="{72DE04F1-D4AF-4FC1-A13C-8B0A004FA144}" dt="2020-10-17T22:10:51.197" v="484" actId="1076"/>
          <ac:spMkLst>
            <pc:docMk/>
            <pc:sldMk cId="4258126309" sldId="260"/>
            <ac:spMk id="17" creationId="{A53058C3-F83E-44A1-8C0F-4B53044DF69E}"/>
          </ac:spMkLst>
        </pc:spChg>
        <pc:picChg chg="add del mod">
          <ac:chgData name="Thien NGUYEN" userId="a77953bc4df49a85" providerId="LiveId" clId="{72DE04F1-D4AF-4FC1-A13C-8B0A004FA144}" dt="2020-09-25T18:20:42.176" v="45"/>
          <ac:picMkLst>
            <pc:docMk/>
            <pc:sldMk cId="4258126309" sldId="260"/>
            <ac:picMk id="5" creationId="{AA6412A1-934B-4CF8-88B7-0EDB81641393}"/>
          </ac:picMkLst>
        </pc:picChg>
        <pc:picChg chg="add mod">
          <ac:chgData name="Thien NGUYEN" userId="a77953bc4df49a85" providerId="LiveId" clId="{72DE04F1-D4AF-4FC1-A13C-8B0A004FA144}" dt="2020-10-17T22:10:51.197" v="484" actId="1076"/>
          <ac:picMkLst>
            <pc:docMk/>
            <pc:sldMk cId="4258126309" sldId="260"/>
            <ac:picMk id="7" creationId="{72021385-F525-46C6-BD69-8E8E3154262F}"/>
          </ac:picMkLst>
        </pc:picChg>
        <pc:picChg chg="add mod">
          <ac:chgData name="Thien NGUYEN" userId="a77953bc4df49a85" providerId="LiveId" clId="{72DE04F1-D4AF-4FC1-A13C-8B0A004FA144}" dt="2020-09-25T18:30:25.380" v="73" actId="571"/>
          <ac:picMkLst>
            <pc:docMk/>
            <pc:sldMk cId="4258126309" sldId="260"/>
            <ac:picMk id="10" creationId="{4D8062EC-AAB5-4990-9880-FF1BF382AE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93E4-77BA-449E-AA70-D5EEFC86F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38792-4E99-4FED-87A2-0DC977908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259-E9C5-488F-9703-ABC60C3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ABC9-12B3-43B6-8D4F-1CD34A7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B2A6-D999-423F-BD73-2EBB229B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7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2A4E-FA53-4924-9077-78053551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95F-9EEC-4B16-88A2-285CB8A3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63BB-6FBE-4A50-B226-E4D3706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3172-1988-4AAD-8924-599F0935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2EA7-A90B-43B4-A3F1-AA9F1316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70037-000C-4C7A-86D5-3267BF81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5A6BF-409F-4380-8BF7-170B3CC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C338-3CA2-4165-9D88-C38DDD9C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E426-47CE-46EC-BBEB-017066A1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4923-5D86-4F4B-893B-7508E343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9CDE-32D8-4A2F-B51F-5B1F177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AD41-1D77-4FD8-A3A8-4EDDDB32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26DA-9FB2-403A-850D-D5FBBF25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0CDD-1800-4FED-8E82-382832B7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1C14-1A2D-4290-B855-E3F8003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BC1F-FE14-45B0-860B-CF95A607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731C-9D7C-418A-AC3A-F90C4859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9ADC-C2AB-4BFF-8419-D9EB2E47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0D8-BD22-4B45-8B11-C38E0E1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063A-DFB6-4721-B3BB-3B15144E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97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707A-69CE-4A87-B7B6-27F13B8F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8396-E4FB-4FC3-8AA9-A67184CD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091E4-62F0-4C85-B6CD-C5F7CD54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8162-8175-4DAE-BAEF-15E52300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CBA5-221A-4DFB-BB48-3BACCDA1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7CFC6-7008-4B3B-AEFE-20BFB89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4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F4B0-D5B2-4FCA-8A54-A2620520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C025-CE7F-4071-A002-632C6FDC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403E8-40AD-474B-BA0C-B948673E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9B14F-2879-406D-BFED-BF9D0DDBE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679F6-9FA6-4AC5-8135-B0E0FAEF5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FFA51-B2B7-4E4A-B295-E64047CF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7C556-84FC-4BEA-BB2B-3E8CE888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B5402-09EE-4413-B27E-7DE6C83A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8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433-0947-4475-8B95-FDC9CDB2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68028-40AD-4163-9EB8-13C623C6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44F8-CC1C-4685-8B66-202B46F2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DDDD-18FD-42C0-9534-C14BBD81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2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1F6AC-0390-4970-8650-E35D906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D0202-A6B7-47BC-8F08-C30CC2B5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2369-01A6-44A9-864F-452A257F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71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61F-811B-413B-AD2D-AA758C40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3AA8-4D3B-40F5-857B-CED493BA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171C3-4BAB-4FBC-B0B1-4E82034C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16AD-275A-4B66-8A05-46E20C6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5DEB0-3794-45BC-819E-9441CFA0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6E7E-2465-4355-8686-95DE85CC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3098-B6A9-4BF1-8842-D67621A5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E1E13-10D3-4E75-8F70-8D9AC7FF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1F250-6FC7-4B9D-ADD7-B5451652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774B-0320-4597-ACE8-9495F7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B5A8-72D7-40B5-B65B-F1DE7C9B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9124-55AE-4101-8246-B4786D3D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54F36-CC59-417B-BB05-C08642FE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999B-BC30-45B5-9CDF-1B06698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14E6-E46D-4122-A8F0-63B3C62AC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54C4-228F-4C02-9840-BB6BC2FC9A3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4471-B858-4583-ACC8-5135C5767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D136-99F9-4AF3-BC07-8327A0ADF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5306-89AC-4FF0-9304-34F7CCC8AC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1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7D844-BF30-4522-9B7F-97C73229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24" y="892017"/>
            <a:ext cx="8493551" cy="47737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EABD3-BB07-4829-AB9B-3D0215281835}"/>
              </a:ext>
            </a:extLst>
          </p:cNvPr>
          <p:cNvCxnSpPr>
            <a:cxnSpLocks/>
          </p:cNvCxnSpPr>
          <p:nvPr/>
        </p:nvCxnSpPr>
        <p:spPr>
          <a:xfrm>
            <a:off x="2348546" y="5564351"/>
            <a:ext cx="6507935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62121A-15A4-4B02-AFD7-4194FFBB2415}"/>
              </a:ext>
            </a:extLst>
          </p:cNvPr>
          <p:cNvSpPr txBox="1"/>
          <p:nvPr/>
        </p:nvSpPr>
        <p:spPr>
          <a:xfrm>
            <a:off x="2425520" y="3064332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2m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E91F4-E0D7-440B-94FE-5F60B8C0C054}"/>
              </a:ext>
            </a:extLst>
          </p:cNvPr>
          <p:cNvSpPr/>
          <p:nvPr/>
        </p:nvSpPr>
        <p:spPr>
          <a:xfrm>
            <a:off x="5172377" y="3424554"/>
            <a:ext cx="278296" cy="23524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37DACA-1E4D-4E20-B342-52D68575A2FC}"/>
              </a:ext>
            </a:extLst>
          </p:cNvPr>
          <p:cNvCxnSpPr>
            <a:cxnSpLocks/>
          </p:cNvCxnSpPr>
          <p:nvPr/>
        </p:nvCxnSpPr>
        <p:spPr>
          <a:xfrm>
            <a:off x="2348546" y="3498104"/>
            <a:ext cx="58973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DE230-7993-4B09-8E67-124A050618A4}"/>
              </a:ext>
            </a:extLst>
          </p:cNvPr>
          <p:cNvCxnSpPr>
            <a:cxnSpLocks/>
          </p:cNvCxnSpPr>
          <p:nvPr/>
        </p:nvCxnSpPr>
        <p:spPr>
          <a:xfrm>
            <a:off x="2868431" y="3565862"/>
            <a:ext cx="0" cy="198943"/>
          </a:xfrm>
          <a:prstGeom prst="straightConnector1">
            <a:avLst/>
          </a:prstGeom>
          <a:ln w="28575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48FD3-681C-4832-9097-14AB66DFA264}"/>
              </a:ext>
            </a:extLst>
          </p:cNvPr>
          <p:cNvCxnSpPr>
            <a:cxnSpLocks/>
          </p:cNvCxnSpPr>
          <p:nvPr/>
        </p:nvCxnSpPr>
        <p:spPr>
          <a:xfrm>
            <a:off x="2425520" y="3561228"/>
            <a:ext cx="0" cy="246338"/>
          </a:xfrm>
          <a:prstGeom prst="straightConnector1">
            <a:avLst/>
          </a:prstGeom>
          <a:ln w="28575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1B03E2-D2D2-4F14-867C-352D8CA127EB}"/>
              </a:ext>
            </a:extLst>
          </p:cNvPr>
          <p:cNvSpPr txBox="1"/>
          <p:nvPr/>
        </p:nvSpPr>
        <p:spPr>
          <a:xfrm>
            <a:off x="4354705" y="5090012"/>
            <a:ext cx="31189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3.5m, French highway standard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C55AE-DC71-4605-8FB1-6A5159F606FC}"/>
              </a:ext>
            </a:extLst>
          </p:cNvPr>
          <p:cNvSpPr txBox="1"/>
          <p:nvPr/>
        </p:nvSpPr>
        <p:spPr>
          <a:xfrm>
            <a:off x="4616776" y="3020298"/>
            <a:ext cx="1111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milestone</a:t>
            </a: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4D49558B-8B1B-4E36-958A-229D3FA265CC}"/>
              </a:ext>
            </a:extLst>
          </p:cNvPr>
          <p:cNvSpPr/>
          <p:nvPr/>
        </p:nvSpPr>
        <p:spPr>
          <a:xfrm rot="4953053">
            <a:off x="3303664" y="2297395"/>
            <a:ext cx="458893" cy="3206183"/>
          </a:xfrm>
          <a:prstGeom prst="trapezoid">
            <a:avLst>
              <a:gd name="adj" fmla="val 4094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A48B5-BA80-4215-A03B-701FC34BDE2B}"/>
              </a:ext>
            </a:extLst>
          </p:cNvPr>
          <p:cNvSpPr txBox="1"/>
          <p:nvPr/>
        </p:nvSpPr>
        <p:spPr>
          <a:xfrm>
            <a:off x="1937786" y="4394335"/>
            <a:ext cx="8258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2238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at&#10;&#10;Description automatically generated">
            <a:extLst>
              <a:ext uri="{FF2B5EF4-FFF2-40B4-BE49-F238E27FC236}">
                <a16:creationId xmlns:a16="http://schemas.microsoft.com/office/drawing/2014/main" id="{72021385-F525-46C6-BD69-8E8E3154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2" y="597874"/>
            <a:ext cx="9465056" cy="5286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B49CF-08D7-4EBD-BA11-C20FE477281B}"/>
              </a:ext>
            </a:extLst>
          </p:cNvPr>
          <p:cNvSpPr txBox="1"/>
          <p:nvPr/>
        </p:nvSpPr>
        <p:spPr>
          <a:xfrm>
            <a:off x="2212062" y="422127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(185,469)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7E51D-7299-4BFA-9A46-7B7CFA15C8F9}"/>
              </a:ext>
            </a:extLst>
          </p:cNvPr>
          <p:cNvSpPr txBox="1"/>
          <p:nvPr/>
        </p:nvSpPr>
        <p:spPr>
          <a:xfrm>
            <a:off x="5446674" y="3728293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(573,448)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55702-88FA-4C55-BF41-78325E3160F3}"/>
              </a:ext>
            </a:extLst>
          </p:cNvPr>
          <p:cNvSpPr txBox="1"/>
          <p:nvPr/>
        </p:nvSpPr>
        <p:spPr>
          <a:xfrm>
            <a:off x="3988821" y="5959719"/>
            <a:ext cx="4001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/>
              <a:t>*lane-width = 3,5 m for French highway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E1637-9657-40C2-AAC5-8E9D5B92346D}"/>
              </a:ext>
            </a:extLst>
          </p:cNvPr>
          <p:cNvSpPr txBox="1"/>
          <p:nvPr/>
        </p:nvSpPr>
        <p:spPr>
          <a:xfrm>
            <a:off x="8285291" y="5056162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(949,594)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EB505-749B-4756-8F2E-E7A61D6AAFA1}"/>
              </a:ext>
            </a:extLst>
          </p:cNvPr>
          <p:cNvSpPr txBox="1"/>
          <p:nvPr/>
        </p:nvSpPr>
        <p:spPr>
          <a:xfrm>
            <a:off x="4903897" y="5254937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/>
              <a:t>(585,616)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5219F-E023-4A94-8A75-216C61B0AD72}"/>
              </a:ext>
            </a:extLst>
          </p:cNvPr>
          <p:cNvSpPr txBox="1"/>
          <p:nvPr/>
        </p:nvSpPr>
        <p:spPr>
          <a:xfrm>
            <a:off x="1504255" y="1314599"/>
            <a:ext cx="205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distance = 32 pixels</a:t>
            </a:r>
          </a:p>
          <a:p>
            <a:r>
              <a:rPr lang="fr-FR">
                <a:solidFill>
                  <a:srgbClr val="FF0000"/>
                </a:solidFill>
              </a:rPr>
              <a:t>                = 2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058C3-F83E-44A1-8C0F-4B53044DF69E}"/>
              </a:ext>
            </a:extLst>
          </p:cNvPr>
          <p:cNvSpPr txBox="1"/>
          <p:nvPr/>
        </p:nvSpPr>
        <p:spPr>
          <a:xfrm>
            <a:off x="5538832" y="45973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AFD04D"/>
                </a:solidFill>
              </a:rPr>
              <a:t>lane-width = 364,66 pixels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DB2B8C4C-D3BA-4E9D-921A-0737D6A18C96}"/>
              </a:ext>
            </a:extLst>
          </p:cNvPr>
          <p:cNvSpPr/>
          <p:nvPr/>
        </p:nvSpPr>
        <p:spPr>
          <a:xfrm>
            <a:off x="1009591" y="522482"/>
            <a:ext cx="423883" cy="4444179"/>
          </a:xfrm>
          <a:prstGeom prst="trapezoid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EE4A-4DC6-4D30-ADEF-6385B5052598}"/>
              </a:ext>
            </a:extLst>
          </p:cNvPr>
          <p:cNvSpPr txBox="1"/>
          <p:nvPr/>
        </p:nvSpPr>
        <p:spPr>
          <a:xfrm>
            <a:off x="1020540" y="153150"/>
            <a:ext cx="8258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55A11"/>
                </a:solidFill>
              </a:rPr>
              <a:t>barrier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CE815-6AF4-4790-BA73-DD9077E92F8B}"/>
              </a:ext>
            </a:extLst>
          </p:cNvPr>
          <p:cNvSpPr txBox="1"/>
          <p:nvPr/>
        </p:nvSpPr>
        <p:spPr>
          <a:xfrm>
            <a:off x="2491531" y="34988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FAC823"/>
                </a:solidFill>
              </a:rPr>
              <a:t>lane-width = 388.57 pixels</a:t>
            </a:r>
          </a:p>
        </p:txBody>
      </p:sp>
    </p:spTree>
    <p:extLst>
      <p:ext uri="{BB962C8B-B14F-4D97-AF65-F5344CB8AC3E}">
        <p14:creationId xmlns:p14="http://schemas.microsoft.com/office/powerpoint/2010/main" val="42581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road&#10;&#10;Description automatically generated">
            <a:extLst>
              <a:ext uri="{FF2B5EF4-FFF2-40B4-BE49-F238E27FC236}">
                <a16:creationId xmlns:a16="http://schemas.microsoft.com/office/drawing/2014/main" id="{A78741C5-1DB8-42E0-9111-90CD0F23D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37160"/>
            <a:ext cx="1170432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C6E0863-BF64-4151-B253-0245B681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14300"/>
            <a:ext cx="5486400" cy="3657600"/>
          </a:xfrm>
          <a:prstGeom prst="rect">
            <a:avLst/>
          </a:prstGeo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6DC1FE7-F681-456A-AACA-95372E796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5486400" cy="3657600"/>
          </a:xfrm>
          <a:prstGeom prst="rect">
            <a:avLst/>
          </a:prstGeom>
        </p:spPr>
      </p:pic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13F3D16-7AAB-49D3-BF87-0F2448499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0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4</cp:revision>
  <dcterms:created xsi:type="dcterms:W3CDTF">2020-09-25T12:30:37Z</dcterms:created>
  <dcterms:modified xsi:type="dcterms:W3CDTF">2020-10-20T21:57:02Z</dcterms:modified>
</cp:coreProperties>
</file>