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FFD96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CF3B1-5C71-44C9-9C47-0CFFD2072B2B}" v="4" dt="2020-10-17T07:16:10.891"/>
    <p1510:client id="{CF1E2240-4C0B-44F6-B6D1-7E4C32188B02}" v="12" dt="2020-10-17T10:25:02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" userId="a77953bc4df49a85" providerId="LiveId" clId="{CF1E2240-4C0B-44F6-B6D1-7E4C32188B02}"/>
    <pc:docChg chg="custSel addSld delSld modSld">
      <pc:chgData name="Thien NGUYEN" userId="a77953bc4df49a85" providerId="LiveId" clId="{CF1E2240-4C0B-44F6-B6D1-7E4C32188B02}" dt="2020-10-17T10:26:05.872" v="147" actId="1076"/>
      <pc:docMkLst>
        <pc:docMk/>
      </pc:docMkLst>
      <pc:sldChg chg="addSp delSp modSp mod">
        <pc:chgData name="Thien NGUYEN" userId="a77953bc4df49a85" providerId="LiveId" clId="{CF1E2240-4C0B-44F6-B6D1-7E4C32188B02}" dt="2020-10-17T10:26:05.872" v="147" actId="1076"/>
        <pc:sldMkLst>
          <pc:docMk/>
          <pc:sldMk cId="749393665" sldId="256"/>
        </pc:sldMkLst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2" creationId="{A61BCC3D-9E50-4415-ADC9-22599C9647A1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3" creationId="{B01E7E8D-0B22-4341-B560-7227ED36DB14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4" creationId="{33DECE7B-96CD-42B6-A163-347587AEE4BC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6" creationId="{B7EB670C-54D2-408C-9629-62886C99D222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8" creationId="{BB6E92CE-06B9-4A4D-B442-32EE4CA9A4CA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9" creationId="{79B68514-FFAD-4FAC-A11A-2E2766A0B8B4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20" creationId="{77FD2803-0395-4E74-8AC3-EA347C4261C0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22" creationId="{D26ECF5E-C2AE-4DA8-8877-831645B2C895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23" creationId="{88E8F3E4-0F09-4C9D-ADF0-466B8ED3A1DD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25" creationId="{E5B50D2A-FD7D-4CD7-AE27-C73AE6F0D8B8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28" creationId="{3660CDA7-FE19-469B-A166-2864512BE8D5}"/>
          </ac:spMkLst>
        </pc:spChg>
        <pc:spChg chg="add del mod">
          <ac:chgData name="Thien NGUYEN" userId="a77953bc4df49a85" providerId="LiveId" clId="{CF1E2240-4C0B-44F6-B6D1-7E4C32188B02}" dt="2020-10-17T10:20:24.100" v="54" actId="478"/>
          <ac:spMkLst>
            <pc:docMk/>
            <pc:sldMk cId="749393665" sldId="256"/>
            <ac:spMk id="30" creationId="{91A688A2-243A-4F8D-AB2E-718709DB2F23}"/>
          </ac:spMkLst>
        </pc:spChg>
        <pc:spChg chg="add del mod">
          <ac:chgData name="Thien NGUYEN" userId="a77953bc4df49a85" providerId="LiveId" clId="{CF1E2240-4C0B-44F6-B6D1-7E4C32188B02}" dt="2020-10-17T10:20:25.377" v="55" actId="478"/>
          <ac:spMkLst>
            <pc:docMk/>
            <pc:sldMk cId="749393665" sldId="256"/>
            <ac:spMk id="32" creationId="{4EADC3BA-1E96-4B62-82C7-4A480975D821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34" creationId="{74E0ACB8-C8E2-451E-81F3-6A656111516B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36" creationId="{57624A07-5EA4-4309-9775-C3BF0A39E9C7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37" creationId="{0BE968B3-F4AC-4379-9EC0-6017AD253068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38" creationId="{BFAC86FE-8092-42BD-9B89-5BC69CD11E2C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39" creationId="{CB7E46B2-D4C8-4D78-9362-931594C9BDF9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40" creationId="{DD88A4E0-5399-4566-B5B5-7204B517B6C0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41" creationId="{FBA6D39F-2CFC-48ED-84C6-24B041FB8166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42" creationId="{60193F88-71E7-4E69-AC26-F3C2252632D8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43" creationId="{A5213D3E-23BE-4955-8058-FB87C5F26F2C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44" creationId="{AA5F8884-1A90-45BC-9FFE-FB5A37168B4A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45" creationId="{71298366-5FD8-46EF-9275-AF464995461F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46" creationId="{65DB88E5-08F4-4D5E-AF82-630C051227F0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47" creationId="{B2C5E8EB-1F22-46F4-AA05-3502E6C42A30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48" creationId="{AB10376E-435A-4711-A8F3-B5EFE1A9ACB1}"/>
          </ac:spMkLst>
        </pc:spChg>
        <pc:spChg chg="add mod">
          <ac:chgData name="Thien NGUYEN" userId="a77953bc4df49a85" providerId="LiveId" clId="{CF1E2240-4C0B-44F6-B6D1-7E4C32188B02}" dt="2020-10-17T10:26:05.872" v="147" actId="1076"/>
          <ac:spMkLst>
            <pc:docMk/>
            <pc:sldMk cId="749393665" sldId="256"/>
            <ac:spMk id="49" creationId="{B8588B50-256D-409F-8860-BFE8A86660ED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50" creationId="{2E7845B5-F112-42DB-BEAC-4BEDBCF15927}"/>
          </ac:spMkLst>
        </pc:spChg>
        <pc:spChg chg="add mod">
          <ac:chgData name="Thien NGUYEN" userId="a77953bc4df49a85" providerId="LiveId" clId="{CF1E2240-4C0B-44F6-B6D1-7E4C32188B02}" dt="2020-10-17T10:25:57.091" v="146" actId="1076"/>
          <ac:spMkLst>
            <pc:docMk/>
            <pc:sldMk cId="749393665" sldId="256"/>
            <ac:spMk id="51" creationId="{2B25828F-61D0-474D-BA1F-E35C344D12A8}"/>
          </ac:spMkLst>
        </pc:spChg>
        <pc:picChg chg="del">
          <ac:chgData name="Thien NGUYEN" userId="a77953bc4df49a85" providerId="LiveId" clId="{CF1E2240-4C0B-44F6-B6D1-7E4C32188B02}" dt="2020-10-17T10:16:44.092" v="0" actId="478"/>
          <ac:picMkLst>
            <pc:docMk/>
            <pc:sldMk cId="749393665" sldId="256"/>
            <ac:picMk id="5" creationId="{69BEF5C2-17C7-41AC-AFE4-1D609D832DE9}"/>
          </ac:picMkLst>
        </pc:picChg>
        <pc:cxnChg chg="del">
          <ac:chgData name="Thien NGUYEN" userId="a77953bc4df49a85" providerId="LiveId" clId="{CF1E2240-4C0B-44F6-B6D1-7E4C32188B02}" dt="2020-10-17T10:16:44.092" v="0" actId="478"/>
          <ac:cxnSpMkLst>
            <pc:docMk/>
            <pc:sldMk cId="749393665" sldId="256"/>
            <ac:cxnSpMk id="7" creationId="{DE292868-12D4-4EC4-B35C-F435B129922C}"/>
          </ac:cxnSpMkLst>
        </pc:cxnChg>
        <pc:cxnChg chg="add mod">
          <ac:chgData name="Thien NGUYEN" userId="a77953bc4df49a85" providerId="LiveId" clId="{CF1E2240-4C0B-44F6-B6D1-7E4C32188B02}" dt="2020-10-17T10:25:57.091" v="146" actId="1076"/>
          <ac:cxnSpMkLst>
            <pc:docMk/>
            <pc:sldMk cId="749393665" sldId="256"/>
            <ac:cxnSpMk id="13" creationId="{65401280-9975-443E-B3EF-FB2BCB0BB367}"/>
          </ac:cxnSpMkLst>
        </pc:cxnChg>
        <pc:cxnChg chg="del">
          <ac:chgData name="Thien NGUYEN" userId="a77953bc4df49a85" providerId="LiveId" clId="{CF1E2240-4C0B-44F6-B6D1-7E4C32188B02}" dt="2020-10-17T10:16:44.092" v="0" actId="478"/>
          <ac:cxnSpMkLst>
            <pc:docMk/>
            <pc:sldMk cId="749393665" sldId="256"/>
            <ac:cxnSpMk id="14" creationId="{9B0CAC40-2FEB-46C8-9ECB-BB97DBBB4957}"/>
          </ac:cxnSpMkLst>
        </pc:cxnChg>
        <pc:cxnChg chg="add mod">
          <ac:chgData name="Thien NGUYEN" userId="a77953bc4df49a85" providerId="LiveId" clId="{CF1E2240-4C0B-44F6-B6D1-7E4C32188B02}" dt="2020-10-17T10:25:57.091" v="146" actId="1076"/>
          <ac:cxnSpMkLst>
            <pc:docMk/>
            <pc:sldMk cId="749393665" sldId="256"/>
            <ac:cxnSpMk id="18" creationId="{EFD8677F-1194-4D8B-AD08-77E604E83837}"/>
          </ac:cxnSpMkLst>
        </pc:cxnChg>
        <pc:cxnChg chg="del">
          <ac:chgData name="Thien NGUYEN" userId="a77953bc4df49a85" providerId="LiveId" clId="{CF1E2240-4C0B-44F6-B6D1-7E4C32188B02}" dt="2020-10-17T10:16:44.092" v="0" actId="478"/>
          <ac:cxnSpMkLst>
            <pc:docMk/>
            <pc:sldMk cId="749393665" sldId="256"/>
            <ac:cxnSpMk id="21" creationId="{B3AF8037-713C-4382-A190-14C161BD36A5}"/>
          </ac:cxnSpMkLst>
        </pc:cxnChg>
        <pc:cxnChg chg="del">
          <ac:chgData name="Thien NGUYEN" userId="a77953bc4df49a85" providerId="LiveId" clId="{CF1E2240-4C0B-44F6-B6D1-7E4C32188B02}" dt="2020-10-17T10:16:44.092" v="0" actId="478"/>
          <ac:cxnSpMkLst>
            <pc:docMk/>
            <pc:sldMk cId="749393665" sldId="256"/>
            <ac:cxnSpMk id="24" creationId="{6B9F4122-0199-41CB-AAAB-9B7CB656AC36}"/>
          </ac:cxnSpMkLst>
        </pc:cxnChg>
      </pc:sldChg>
      <pc:sldChg chg="del">
        <pc:chgData name="Thien NGUYEN" userId="a77953bc4df49a85" providerId="LiveId" clId="{CF1E2240-4C0B-44F6-B6D1-7E4C32188B02}" dt="2020-10-17T10:16:46.341" v="1" actId="47"/>
        <pc:sldMkLst>
          <pc:docMk/>
          <pc:sldMk cId="1755850194" sldId="257"/>
        </pc:sldMkLst>
      </pc:sldChg>
      <pc:sldChg chg="add">
        <pc:chgData name="Thien NGUYEN" userId="a77953bc4df49a85" providerId="LiveId" clId="{CF1E2240-4C0B-44F6-B6D1-7E4C32188B02}" dt="2020-10-17T10:16:48.951" v="2" actId="2890"/>
        <pc:sldMkLst>
          <pc:docMk/>
          <pc:sldMk cId="3354366455" sldId="257"/>
        </pc:sldMkLst>
      </pc:sldChg>
    </pc:docChg>
  </pc:docChgLst>
  <pc:docChgLst>
    <pc:chgData name="Thien NGUYEN" userId="a77953bc4df49a85" providerId="LiveId" clId="{539CF3B1-5C71-44C9-9C47-0CFFD2072B2B}"/>
    <pc:docChg chg="custSel addSld modSld">
      <pc:chgData name="Thien NGUYEN" userId="a77953bc4df49a85" providerId="LiveId" clId="{539CF3B1-5C71-44C9-9C47-0CFFD2072B2B}" dt="2020-10-17T07:17:03.390" v="100" actId="1076"/>
      <pc:docMkLst>
        <pc:docMk/>
      </pc:docMkLst>
      <pc:sldChg chg="modSp mod">
        <pc:chgData name="Thien NGUYEN" userId="a77953bc4df49a85" providerId="LiveId" clId="{539CF3B1-5C71-44C9-9C47-0CFFD2072B2B}" dt="2020-10-07T19:55:51.555" v="3" actId="1076"/>
        <pc:sldMkLst>
          <pc:docMk/>
          <pc:sldMk cId="749393665" sldId="256"/>
        </pc:sldMkLst>
        <pc:cxnChg chg="mod">
          <ac:chgData name="Thien NGUYEN" userId="a77953bc4df49a85" providerId="LiveId" clId="{539CF3B1-5C71-44C9-9C47-0CFFD2072B2B}" dt="2020-10-07T19:55:51.555" v="3" actId="1076"/>
          <ac:cxnSpMkLst>
            <pc:docMk/>
            <pc:sldMk cId="749393665" sldId="256"/>
            <ac:cxnSpMk id="24" creationId="{6B9F4122-0199-41CB-AAAB-9B7CB656AC36}"/>
          </ac:cxnSpMkLst>
        </pc:cxnChg>
      </pc:sldChg>
      <pc:sldChg chg="addSp delSp modSp new mod">
        <pc:chgData name="Thien NGUYEN" userId="a77953bc4df49a85" providerId="LiveId" clId="{539CF3B1-5C71-44C9-9C47-0CFFD2072B2B}" dt="2020-10-17T07:17:03.390" v="100" actId="1076"/>
        <pc:sldMkLst>
          <pc:docMk/>
          <pc:sldMk cId="1755850194" sldId="257"/>
        </pc:sldMkLst>
        <pc:spChg chg="del">
          <ac:chgData name="Thien NGUYEN" userId="a77953bc4df49a85" providerId="LiveId" clId="{539CF3B1-5C71-44C9-9C47-0CFFD2072B2B}" dt="2020-10-17T07:14:49.712" v="5" actId="478"/>
          <ac:spMkLst>
            <pc:docMk/>
            <pc:sldMk cId="1755850194" sldId="257"/>
            <ac:spMk id="2" creationId="{36E6C9DD-66C0-4FCE-A09D-8C0E8A5163FB}"/>
          </ac:spMkLst>
        </pc:spChg>
        <pc:spChg chg="del">
          <ac:chgData name="Thien NGUYEN" userId="a77953bc4df49a85" providerId="LiveId" clId="{539CF3B1-5C71-44C9-9C47-0CFFD2072B2B}" dt="2020-10-17T07:14:49.712" v="5" actId="478"/>
          <ac:spMkLst>
            <pc:docMk/>
            <pc:sldMk cId="1755850194" sldId="257"/>
            <ac:spMk id="3" creationId="{9B482004-91AC-4E80-B413-415B17C04585}"/>
          </ac:spMkLst>
        </pc:spChg>
        <pc:spChg chg="add mod">
          <ac:chgData name="Thien NGUYEN" userId="a77953bc4df49a85" providerId="LiveId" clId="{539CF3B1-5C71-44C9-9C47-0CFFD2072B2B}" dt="2020-10-17T07:17:03.390" v="100" actId="1076"/>
          <ac:spMkLst>
            <pc:docMk/>
            <pc:sldMk cId="1755850194" sldId="257"/>
            <ac:spMk id="8" creationId="{566CA015-3A3F-4C8E-9C4B-2C2A24488383}"/>
          </ac:spMkLst>
        </pc:spChg>
        <pc:spChg chg="add mod">
          <ac:chgData name="Thien NGUYEN" userId="a77953bc4df49a85" providerId="LiveId" clId="{539CF3B1-5C71-44C9-9C47-0CFFD2072B2B}" dt="2020-10-17T07:16:58.118" v="99" actId="1076"/>
          <ac:spMkLst>
            <pc:docMk/>
            <pc:sldMk cId="1755850194" sldId="257"/>
            <ac:spMk id="9" creationId="{B768D58E-2368-4206-9BAB-2AED944AB49D}"/>
          </ac:spMkLst>
        </pc:spChg>
        <pc:picChg chg="add mod">
          <ac:chgData name="Thien NGUYEN" userId="a77953bc4df49a85" providerId="LiveId" clId="{539CF3B1-5C71-44C9-9C47-0CFFD2072B2B}" dt="2020-10-17T07:15:28.325" v="21" actId="1076"/>
          <ac:picMkLst>
            <pc:docMk/>
            <pc:sldMk cId="1755850194" sldId="257"/>
            <ac:picMk id="5" creationId="{C480CB23-8BB9-4080-BD3A-A761736FDCE5}"/>
          </ac:picMkLst>
        </pc:picChg>
        <pc:picChg chg="add mod">
          <ac:chgData name="Thien NGUYEN" userId="a77953bc4df49a85" providerId="LiveId" clId="{539CF3B1-5C71-44C9-9C47-0CFFD2072B2B}" dt="2020-10-17T07:16:39.206" v="96" actId="1076"/>
          <ac:picMkLst>
            <pc:docMk/>
            <pc:sldMk cId="1755850194" sldId="257"/>
            <ac:picMk id="7" creationId="{5F75EE57-1B48-49DE-BC48-02DA28ED2A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B193-8FF0-4633-899E-9221539CF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7016C-FA02-4A87-9A07-7C14A5565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C39E-8104-41CB-A88C-D66D8E62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E12B9-4633-4886-87E0-E3B2ADEA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9CB19-9988-448C-B2DD-4076198A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2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16A2-87FE-4C47-BB88-4399A985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BA065-7CF5-4231-904A-BFC630F1E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A630-7A01-4D9E-A0DA-6C73899E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69C57-12F8-4C55-9546-9AF16067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1DDD5-8221-473E-A397-05134A94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06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27127-99F8-44E6-AC9F-CB636889D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51829-1EAB-4325-B712-89D46698E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FA18-B0F0-4016-BBEC-5545A209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E69C6-1352-4F5A-9678-8261FD8B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CD71C-071A-4CC2-A411-85005E2D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65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9A6A-D8BD-4DE8-B4F3-9C3B210F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7C7A-04A4-4472-8CC7-AE3CD7375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E2C04-AA01-4312-8975-154AC876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3069-6A2B-47BA-BE8D-46B4FD41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00AA5-B955-4B2F-8574-5DBEE8C2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52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00F3-41B5-47A4-B948-30159244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BEAA6-1874-498A-9F64-48A3E958F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0DC6-E743-4957-B324-B36EAC14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0740-0488-48D3-A691-1CB82786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FE555-6220-4F51-8255-E2DBE693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66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27A3-E878-45DF-9C3E-C910F02B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B872-D7AB-4F0F-8AC6-F8F169B4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B02C2-0215-4A1A-9ECE-9AB852A4D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B56C-8A8A-453C-A299-5A000888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2F41A-6EF7-4D2C-A362-D9175A4E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72CBF-7B45-46FE-AD4A-EBA494B8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95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766E-30B5-4C7A-97BE-D2BD78DE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55B35-8ED3-410C-B70B-A0E16BFB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1DB77-267C-41BD-B445-06376E68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BA5AE-2C59-47A3-8643-4AD1AD98A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1D39B-942D-4AC1-B562-D798A8F0C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73AF-5703-4991-90EF-A6ECEA92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8792B-A26A-42AE-868E-9EDE3595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D5422-4006-459F-B8A9-C9CC61F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79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896-B820-43BC-BE9D-58B4CFCA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CEF06-7FE0-4785-ADF0-1EEF8A17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EE962-E7BA-4660-A158-A28DBB1F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D64EE-4B5A-4561-B7E3-A783D1C8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63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D8408-3BB1-49D0-AA17-B47EB37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9EFAA-74BF-467E-B954-3549B666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EA8B-96E0-48F4-A71B-D7882F7A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19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4EED-6652-432F-B0B4-ACEA6DD1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1EB1-8595-411C-ACF9-D757E170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78D7-E286-4400-A72E-388416626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9F309-F37E-4EE2-8F74-F5C5DE94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403A2-61DA-4C9E-9462-91DB9C2A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CFBE1-A920-4E3E-948D-8AE10391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74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64DC-0C2A-4072-81E2-113A2452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DA035-E4B6-4E68-A192-4F5392E12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A12B5-5056-4196-A8E7-15939F574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18BFB-5A3E-4D2C-96C3-9825C5AD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0E380-A54E-4009-B0CA-7863D205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04010-2082-4806-9BDC-33067B89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CFF54-295D-457A-BA6A-AE557588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67054-7072-4816-8AB7-34B9FC491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0967-06F4-45B9-8C96-A133632C1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0A1A-8B04-44F4-ADF6-EE0D778A6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2A25E-6935-4E08-85E7-66694E5CE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43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1BCC3D-9E50-4415-ADC9-22599C9647A1}"/>
              </a:ext>
            </a:extLst>
          </p:cNvPr>
          <p:cNvSpPr/>
          <p:nvPr/>
        </p:nvSpPr>
        <p:spPr>
          <a:xfrm>
            <a:off x="2222308" y="1071770"/>
            <a:ext cx="2170706" cy="2107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E7E8D-0B22-4341-B560-7227ED36DB14}"/>
              </a:ext>
            </a:extLst>
          </p:cNvPr>
          <p:cNvSpPr txBox="1"/>
          <p:nvPr/>
        </p:nvSpPr>
        <p:spPr>
          <a:xfrm>
            <a:off x="2222308" y="794771"/>
            <a:ext cx="568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DECE7B-96CD-42B6-A163-347587AEE4BC}"/>
              </a:ext>
            </a:extLst>
          </p:cNvPr>
          <p:cNvSpPr/>
          <p:nvPr/>
        </p:nvSpPr>
        <p:spPr>
          <a:xfrm>
            <a:off x="3307661" y="1544872"/>
            <a:ext cx="491199" cy="11608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B670C-54D2-408C-9629-62886C99D222}"/>
              </a:ext>
            </a:extLst>
          </p:cNvPr>
          <p:cNvSpPr/>
          <p:nvPr/>
        </p:nvSpPr>
        <p:spPr>
          <a:xfrm>
            <a:off x="4744197" y="1071770"/>
            <a:ext cx="2170706" cy="2107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E92CE-06B9-4A4D-B442-32EE4CA9A4CA}"/>
              </a:ext>
            </a:extLst>
          </p:cNvPr>
          <p:cNvSpPr txBox="1"/>
          <p:nvPr/>
        </p:nvSpPr>
        <p:spPr>
          <a:xfrm>
            <a:off x="4744197" y="79477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Sobel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B68514-FFAD-4FAC-A11A-2E2766A0B8B4}"/>
              </a:ext>
            </a:extLst>
          </p:cNvPr>
          <p:cNvSpPr/>
          <p:nvPr/>
        </p:nvSpPr>
        <p:spPr>
          <a:xfrm>
            <a:off x="5829550" y="1544872"/>
            <a:ext cx="45719" cy="11608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401280-9975-443E-B3EF-FB2BCB0BB367}"/>
              </a:ext>
            </a:extLst>
          </p:cNvPr>
          <p:cNvCxnSpPr/>
          <p:nvPr/>
        </p:nvCxnSpPr>
        <p:spPr>
          <a:xfrm>
            <a:off x="2413138" y="127850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D8677F-1194-4D8B-AD08-77E604E83837}"/>
              </a:ext>
            </a:extLst>
          </p:cNvPr>
          <p:cNvCxnSpPr>
            <a:cxnSpLocks/>
          </p:cNvCxnSpPr>
          <p:nvPr/>
        </p:nvCxnSpPr>
        <p:spPr>
          <a:xfrm>
            <a:off x="2413138" y="1278503"/>
            <a:ext cx="0" cy="35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6ECF5E-C2AE-4DA8-8877-831645B2C895}"/>
              </a:ext>
            </a:extLst>
          </p:cNvPr>
          <p:cNvSpPr txBox="1"/>
          <p:nvPr/>
        </p:nvSpPr>
        <p:spPr>
          <a:xfrm>
            <a:off x="2887792" y="114000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solidFill>
                  <a:srgbClr val="4472C4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E8F3E4-0F09-4C9D-ADF0-466B8ED3A1DD}"/>
              </a:ext>
            </a:extLst>
          </p:cNvPr>
          <p:cNvSpPr txBox="1"/>
          <p:nvPr/>
        </p:nvSpPr>
        <p:spPr>
          <a:xfrm>
            <a:off x="2280730" y="155550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solidFill>
                  <a:srgbClr val="4472C4"/>
                </a:solidFill>
              </a:rPr>
              <a:t>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B50D2A-FD7D-4CD7-AE27-C73AE6F0D8B8}"/>
              </a:ext>
            </a:extLst>
          </p:cNvPr>
          <p:cNvSpPr/>
          <p:nvPr/>
        </p:nvSpPr>
        <p:spPr>
          <a:xfrm>
            <a:off x="6270536" y="1544871"/>
            <a:ext cx="45719" cy="11608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FD2803-0395-4E74-8AC3-EA347C4261C0}"/>
              </a:ext>
            </a:extLst>
          </p:cNvPr>
          <p:cNvSpPr/>
          <p:nvPr/>
        </p:nvSpPr>
        <p:spPr>
          <a:xfrm>
            <a:off x="7310170" y="1071770"/>
            <a:ext cx="2170706" cy="2107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60CDA7-FE19-469B-A166-2864512BE8D5}"/>
              </a:ext>
            </a:extLst>
          </p:cNvPr>
          <p:cNvSpPr txBox="1"/>
          <p:nvPr/>
        </p:nvSpPr>
        <p:spPr>
          <a:xfrm>
            <a:off x="7310170" y="794771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Sobel 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E0ACB8-C8E2-451E-81F3-6A656111516B}"/>
              </a:ext>
            </a:extLst>
          </p:cNvPr>
          <p:cNvSpPr/>
          <p:nvPr/>
        </p:nvSpPr>
        <p:spPr>
          <a:xfrm>
            <a:off x="8395523" y="1544871"/>
            <a:ext cx="4911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624A07-5EA4-4309-9775-C3BF0A39E9C7}"/>
              </a:ext>
            </a:extLst>
          </p:cNvPr>
          <p:cNvSpPr/>
          <p:nvPr/>
        </p:nvSpPr>
        <p:spPr>
          <a:xfrm>
            <a:off x="8395523" y="2670674"/>
            <a:ext cx="491199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E968B3-F4AC-4379-9EC0-6017AD253068}"/>
              </a:ext>
            </a:extLst>
          </p:cNvPr>
          <p:cNvSpPr/>
          <p:nvPr/>
        </p:nvSpPr>
        <p:spPr>
          <a:xfrm>
            <a:off x="4744197" y="3651967"/>
            <a:ext cx="2170706" cy="2107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AC86FE-8092-42BD-9B89-5BC69CD11E2C}"/>
              </a:ext>
            </a:extLst>
          </p:cNvPr>
          <p:cNvSpPr txBox="1"/>
          <p:nvPr/>
        </p:nvSpPr>
        <p:spPr>
          <a:xfrm>
            <a:off x="4744197" y="3374968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Magnitude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B7E46B2-D4C8-4D78-9362-931594C9BDF9}"/>
              </a:ext>
            </a:extLst>
          </p:cNvPr>
          <p:cNvSpPr/>
          <p:nvPr/>
        </p:nvSpPr>
        <p:spPr>
          <a:xfrm>
            <a:off x="5829550" y="4125068"/>
            <a:ext cx="4911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88A4E0-5399-4566-B5B5-7204B517B6C0}"/>
              </a:ext>
            </a:extLst>
          </p:cNvPr>
          <p:cNvSpPr/>
          <p:nvPr/>
        </p:nvSpPr>
        <p:spPr>
          <a:xfrm>
            <a:off x="5829550" y="5250871"/>
            <a:ext cx="491199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A6D39F-2CFC-48ED-84C6-24B041FB8166}"/>
              </a:ext>
            </a:extLst>
          </p:cNvPr>
          <p:cNvSpPr/>
          <p:nvPr/>
        </p:nvSpPr>
        <p:spPr>
          <a:xfrm>
            <a:off x="7303731" y="3651967"/>
            <a:ext cx="2170706" cy="2107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193F88-71E7-4E69-AC26-F3C2252632D8}"/>
              </a:ext>
            </a:extLst>
          </p:cNvPr>
          <p:cNvSpPr txBox="1"/>
          <p:nvPr/>
        </p:nvSpPr>
        <p:spPr>
          <a:xfrm>
            <a:off x="7303731" y="3374968"/>
            <a:ext cx="218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Argument (scaled in -90° to 90°)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213D3E-23BE-4955-8058-FB87C5F26F2C}"/>
              </a:ext>
            </a:extLst>
          </p:cNvPr>
          <p:cNvSpPr/>
          <p:nvPr/>
        </p:nvSpPr>
        <p:spPr>
          <a:xfrm>
            <a:off x="8389084" y="4125068"/>
            <a:ext cx="491199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5F8884-1A90-45BC-9FFE-FB5A37168B4A}"/>
              </a:ext>
            </a:extLst>
          </p:cNvPr>
          <p:cNvSpPr/>
          <p:nvPr/>
        </p:nvSpPr>
        <p:spPr>
          <a:xfrm>
            <a:off x="8389084" y="5250871"/>
            <a:ext cx="491199" cy="45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298366-5FD8-46EF-9275-AF464995461F}"/>
              </a:ext>
            </a:extLst>
          </p:cNvPr>
          <p:cNvSpPr/>
          <p:nvPr/>
        </p:nvSpPr>
        <p:spPr>
          <a:xfrm>
            <a:off x="5829550" y="4131782"/>
            <a:ext cx="45719" cy="11608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DB88E5-08F4-4D5E-AF82-630C051227F0}"/>
              </a:ext>
            </a:extLst>
          </p:cNvPr>
          <p:cNvSpPr/>
          <p:nvPr/>
        </p:nvSpPr>
        <p:spPr>
          <a:xfrm>
            <a:off x="6276708" y="4132525"/>
            <a:ext cx="45719" cy="11608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C5E8EB-1F22-46F4-AA05-3502E6C42A30}"/>
              </a:ext>
            </a:extLst>
          </p:cNvPr>
          <p:cNvSpPr/>
          <p:nvPr/>
        </p:nvSpPr>
        <p:spPr>
          <a:xfrm>
            <a:off x="8391216" y="4131039"/>
            <a:ext cx="45719" cy="11608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10376E-435A-4711-A8F3-B5EFE1A9ACB1}"/>
              </a:ext>
            </a:extLst>
          </p:cNvPr>
          <p:cNvSpPr/>
          <p:nvPr/>
        </p:nvSpPr>
        <p:spPr>
          <a:xfrm>
            <a:off x="8838374" y="4131782"/>
            <a:ext cx="45719" cy="11608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588B50-256D-409F-8860-BFE8A86660ED}"/>
              </a:ext>
            </a:extLst>
          </p:cNvPr>
          <p:cNvSpPr txBox="1"/>
          <p:nvPr/>
        </p:nvSpPr>
        <p:spPr>
          <a:xfrm>
            <a:off x="8863153" y="454946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0°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7845B5-F112-42DB-BEAC-4BEDBCF15927}"/>
              </a:ext>
            </a:extLst>
          </p:cNvPr>
          <p:cNvSpPr txBox="1"/>
          <p:nvPr/>
        </p:nvSpPr>
        <p:spPr>
          <a:xfrm>
            <a:off x="8399977" y="527360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solidFill>
                  <a:srgbClr val="9DC3E6"/>
                </a:solidFill>
              </a:rPr>
              <a:t>- 90°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25828F-61D0-474D-BA1F-E35C344D12A8}"/>
              </a:ext>
            </a:extLst>
          </p:cNvPr>
          <p:cNvSpPr txBox="1"/>
          <p:nvPr/>
        </p:nvSpPr>
        <p:spPr>
          <a:xfrm>
            <a:off x="8464017" y="3870928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solidFill>
                  <a:srgbClr val="FFD966"/>
                </a:solidFill>
              </a:rPr>
              <a:t>90°</a:t>
            </a:r>
          </a:p>
        </p:txBody>
      </p:sp>
    </p:spTree>
    <p:extLst>
      <p:ext uri="{BB962C8B-B14F-4D97-AF65-F5344CB8AC3E}">
        <p14:creationId xmlns:p14="http://schemas.microsoft.com/office/powerpoint/2010/main" val="74939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36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NGUYEN</dc:creator>
  <cp:lastModifiedBy>Thien NGUYEN</cp:lastModifiedBy>
  <cp:revision>1</cp:revision>
  <dcterms:created xsi:type="dcterms:W3CDTF">2020-10-07T19:50:40Z</dcterms:created>
  <dcterms:modified xsi:type="dcterms:W3CDTF">2020-10-17T10:26:28Z</dcterms:modified>
</cp:coreProperties>
</file>