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/dScUidskcJaptyvNJIhAPCLV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381FF5-8544-4839-BBAF-839D7DC9D320}">
  <a:tblStyle styleId="{62381FF5-8544-4839-BBAF-839D7DC9D32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733fdab04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6733fdab04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938b5149b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6938b5149b_1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938b5149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6938b5149b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938b5149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6938b5149b_1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733fdab04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6733fdab04_0_4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938b5149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6938b5149b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6938b5149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6938b5149b_1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6938b5149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6938b5149b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6938b5149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36938b5149b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733fdab0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36733fdab04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733fdab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6733fdab04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733fdab04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36733fdab04_0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6733fdab04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6733fdab04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6733fdab04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36733fdab04_0_3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6733fdab04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36733fdab04_0_4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733fda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36733fdab0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6733fdab0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g36733fdab04_1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6733fdab0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g36733fdab04_1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733fdab0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733fdab04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33fdab0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733fdab04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733fdab0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6733fdab04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733fdab04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6733fdab04_1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733fdab04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6733fdab04_1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733fdab04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6733fdab04_1_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10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4.png"/><Relationship Id="rId8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0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3" Type="http://schemas.openxmlformats.org/officeDocument/2006/relationships/image" Target="../media/image52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3" Type="http://schemas.openxmlformats.org/officeDocument/2006/relationships/image" Target="../media/image65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3" Type="http://schemas.openxmlformats.org/officeDocument/2006/relationships/image" Target="../media/image70.png"/><Relationship Id="rId1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14" Type="http://schemas.openxmlformats.org/officeDocument/2006/relationships/image" Target="../media/image7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8.png"/><Relationship Id="rId10" Type="http://schemas.openxmlformats.org/officeDocument/2006/relationships/image" Target="../media/image46.png"/><Relationship Id="rId13" Type="http://schemas.openxmlformats.org/officeDocument/2006/relationships/image" Target="../media/image60.png"/><Relationship Id="rId1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15" Type="http://schemas.openxmlformats.org/officeDocument/2006/relationships/image" Target="../media/image64.png"/><Relationship Id="rId14" Type="http://schemas.openxmlformats.org/officeDocument/2006/relationships/image" Target="../media/image71.png"/><Relationship Id="rId16" Type="http://schemas.openxmlformats.org/officeDocument/2006/relationships/image" Target="../media/image67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61.png"/><Relationship Id="rId13" Type="http://schemas.openxmlformats.org/officeDocument/2006/relationships/image" Target="../media/image69.png"/><Relationship Id="rId1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6.png"/><Relationship Id="rId13" Type="http://schemas.openxmlformats.org/officeDocument/2006/relationships/image" Target="../media/image72.png"/><Relationship Id="rId1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46.png"/><Relationship Id="rId12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4.png"/><Relationship Id="rId13" Type="http://schemas.openxmlformats.org/officeDocument/2006/relationships/image" Target="../media/image31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46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29.png"/><Relationship Id="rId13" Type="http://schemas.openxmlformats.org/officeDocument/2006/relationships/image" Target="../media/image66.png"/><Relationship Id="rId1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15" Type="http://schemas.openxmlformats.org/officeDocument/2006/relationships/image" Target="../media/image83.png"/><Relationship Id="rId14" Type="http://schemas.openxmlformats.org/officeDocument/2006/relationships/image" Target="../media/image80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29.png"/><Relationship Id="rId13" Type="http://schemas.openxmlformats.org/officeDocument/2006/relationships/image" Target="../media/image85.png"/><Relationship Id="rId1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15" Type="http://schemas.openxmlformats.org/officeDocument/2006/relationships/image" Target="../media/image84.png"/><Relationship Id="rId14" Type="http://schemas.openxmlformats.org/officeDocument/2006/relationships/image" Target="../media/image7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29.png"/><Relationship Id="rId13" Type="http://schemas.openxmlformats.org/officeDocument/2006/relationships/image" Target="../media/image86.png"/><Relationship Id="rId12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5.png"/><Relationship Id="rId14" Type="http://schemas.openxmlformats.org/officeDocument/2006/relationships/image" Target="../media/image8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7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5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21.png"/><Relationship Id="rId13" Type="http://schemas.openxmlformats.org/officeDocument/2006/relationships/image" Target="../media/image28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2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29.png"/><Relationship Id="rId11" Type="http://schemas.openxmlformats.org/officeDocument/2006/relationships/image" Target="../media/image20.png"/><Relationship Id="rId10" Type="http://schemas.openxmlformats.org/officeDocument/2006/relationships/image" Target="../media/image26.png"/><Relationship Id="rId13" Type="http://schemas.openxmlformats.org/officeDocument/2006/relationships/image" Target="../media/image22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5" Type="http://schemas.openxmlformats.org/officeDocument/2006/relationships/image" Target="../media/image27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5.png"/><Relationship Id="rId5" Type="http://schemas.openxmlformats.org/officeDocument/2006/relationships/image" Target="../media/image11.png"/><Relationship Id="rId19" Type="http://schemas.openxmlformats.org/officeDocument/2006/relationships/image" Target="../media/image36.png"/><Relationship Id="rId6" Type="http://schemas.openxmlformats.org/officeDocument/2006/relationships/image" Target="../media/image7.png"/><Relationship Id="rId18" Type="http://schemas.openxmlformats.org/officeDocument/2006/relationships/image" Target="../media/image28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51.png"/><Relationship Id="rId11" Type="http://schemas.openxmlformats.org/officeDocument/2006/relationships/image" Target="../media/image20.png"/><Relationship Id="rId10" Type="http://schemas.openxmlformats.org/officeDocument/2006/relationships/image" Target="../media/image26.png"/><Relationship Id="rId13" Type="http://schemas.openxmlformats.org/officeDocument/2006/relationships/image" Target="../media/image22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5" Type="http://schemas.openxmlformats.org/officeDocument/2006/relationships/image" Target="../media/image27.png"/><Relationship Id="rId14" Type="http://schemas.openxmlformats.org/officeDocument/2006/relationships/image" Target="../media/image32.png"/><Relationship Id="rId17" Type="http://schemas.openxmlformats.org/officeDocument/2006/relationships/image" Target="../media/image33.png"/><Relationship Id="rId16" Type="http://schemas.openxmlformats.org/officeDocument/2006/relationships/image" Target="../media/image25.png"/><Relationship Id="rId5" Type="http://schemas.openxmlformats.org/officeDocument/2006/relationships/image" Target="../media/image11.png"/><Relationship Id="rId19" Type="http://schemas.openxmlformats.org/officeDocument/2006/relationships/image" Target="../media/image36.png"/><Relationship Id="rId6" Type="http://schemas.openxmlformats.org/officeDocument/2006/relationships/image" Target="../media/image7.png"/><Relationship Id="rId18" Type="http://schemas.openxmlformats.org/officeDocument/2006/relationships/image" Target="../media/image28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39.png"/><Relationship Id="rId13" Type="http://schemas.openxmlformats.org/officeDocument/2006/relationships/image" Target="../media/image51.png"/><Relationship Id="rId1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3.png"/><Relationship Id="rId15" Type="http://schemas.openxmlformats.org/officeDocument/2006/relationships/image" Target="../media/image49.png"/><Relationship Id="rId14" Type="http://schemas.openxmlformats.org/officeDocument/2006/relationships/image" Target="../media/image29.png"/><Relationship Id="rId16" Type="http://schemas.openxmlformats.org/officeDocument/2006/relationships/image" Target="../media/image48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4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E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0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40000"/>
              </a:srgbClr>
            </a:outerShdw>
          </a:effectLst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9100" y="2705100"/>
            <a:ext cx="11925300" cy="2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00" y="6350000"/>
            <a:ext cx="5118100" cy="43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532100" y="749300"/>
            <a:ext cx="609600" cy="87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81700" y="2209800"/>
            <a:ext cx="58547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840200" y="1676400"/>
            <a:ext cx="5842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9799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5397500" y="8534400"/>
            <a:ext cx="7035800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1조 | </a:t>
            </a:r>
            <a:r>
              <a:rPr lang="ko-KR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강지현, 민지홍, 박승우, 신명철, 이기찬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5880100" y="2362200"/>
            <a:ext cx="60706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CRM 프로젝트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530850" y="3289300"/>
            <a:ext cx="6781800" cy="20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300">
                <a:solidFill>
                  <a:srgbClr val="FF7E53"/>
                </a:solidFill>
                <a:latin typeface="Calibri"/>
                <a:ea typeface="Calibri"/>
                <a:cs typeface="Calibri"/>
                <a:sym typeface="Calibri"/>
              </a:rPr>
              <a:t>코딩 에듀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g36733fdab04_1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6733fdab04_1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04800"/>
            <a:ext cx="17767300" cy="9606974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277" name="Google Shape;277;g36733fdab04_1_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28600" y="8636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36733fdab04_1_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92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36733fdab04_1_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562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36733fdab04_1_61"/>
          <p:cNvSpPr txBox="1"/>
          <p:nvPr/>
        </p:nvSpPr>
        <p:spPr>
          <a:xfrm>
            <a:off x="2794000" y="1397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ko-KR" sz="60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설계</a:t>
            </a:r>
            <a:endParaRPr sz="6000"/>
          </a:p>
        </p:txBody>
      </p:sp>
      <p:pic>
        <p:nvPicPr>
          <p:cNvPr id="281" name="Google Shape;281;g36733fdab04_1_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02475" y="1509575"/>
            <a:ext cx="13319975" cy="802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36938b5149b_1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6938b5149b_1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288" name="Google Shape;288;g36938b5149b_1_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36938b5149b_1_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36938b5149b_1_1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36938b5149b_1_138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36938b5149b_1_138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293" name="Google Shape;293;g36938b5149b_1_1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g36938b5149b_1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6938b5149b_1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296" name="Google Shape;296;g36938b5149b_1_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36938b5149b_1_1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36938b5149b_1_1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36938b5149b_1_138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36938b5149b_1_138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01" name="Google Shape;301;g36938b5149b_1_1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36938b5149b_1_1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g36938b5149b_1_138" title="user (1)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6150" y="3718065"/>
            <a:ext cx="1524000" cy="163985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36938b5149b_1_138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메인 화면</a:t>
            </a:r>
            <a:endParaRPr sz="2500"/>
          </a:p>
        </p:txBody>
      </p:sp>
      <p:pic>
        <p:nvPicPr>
          <p:cNvPr id="305" name="Google Shape;305;g36938b5149b_1_1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29788" y="3581400"/>
            <a:ext cx="9641135" cy="511105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36938b5149b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36938b5149b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312" name="Google Shape;312;g36938b5149b_1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36938b5149b_1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6938b5149b_1_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36938b5149b_1_30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6938b5149b_1_30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17" name="Google Shape;317;g36938b5149b_1_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6938b5149b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6938b5149b_1_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320" name="Google Shape;320;g36938b5149b_1_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36938b5149b_1_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6938b5149b_1_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g36938b5149b_1_30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36938b5149b_1_30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25" name="Google Shape;325;g36938b5149b_1_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g36938b5149b_1_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36938b5149b_1_30" title="user (1)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6150" y="3718065"/>
            <a:ext cx="1524000" cy="163985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36938b5149b_1_30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회원 가입</a:t>
            </a:r>
            <a:endParaRPr sz="2500"/>
          </a:p>
        </p:txBody>
      </p:sp>
      <p:pic>
        <p:nvPicPr>
          <p:cNvPr id="329" name="Google Shape;329;g36938b5149b_1_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16938" y="3718075"/>
            <a:ext cx="100107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6938b5149b_1_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16950" y="6337588"/>
            <a:ext cx="10772775" cy="1857375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36938b5149b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6938b5149b_1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337" name="Google Shape;337;g36938b5149b_1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36938b5149b_1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6938b5149b_1_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36938b5149b_1_5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g36938b5149b_1_57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42" name="Google Shape;342;g36938b5149b_1_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36938b5149b_1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36938b5149b_1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345" name="Google Shape;345;g36938b5149b_1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36938b5149b_1_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6938b5149b_1_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6938b5149b_1_5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36938b5149b_1_57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50" name="Google Shape;350;g36938b5149b_1_5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36938b5149b_1_5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36938b5149b_1_57" title="user (1)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6150" y="3718065"/>
            <a:ext cx="1524000" cy="163985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36938b5149b_1_57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회원 가입</a:t>
            </a:r>
            <a:endParaRPr sz="2500"/>
          </a:p>
        </p:txBody>
      </p:sp>
      <p:pic>
        <p:nvPicPr>
          <p:cNvPr id="354" name="Google Shape;354;g36938b5149b_1_5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80762" y="3249950"/>
            <a:ext cx="3739172" cy="5592699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g36733fdab04_0_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36733fdab04_0_4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361" name="Google Shape;361;g36733fdab04_0_4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6733fdab04_0_4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36733fdab04_0_4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36733fdab04_0_44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36733fdab04_0_447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66" name="Google Shape;366;g36733fdab04_0_4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36733fdab04_0_4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g36733fdab04_0_4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369" name="Google Shape;369;g36733fdab04_0_4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g36733fdab04_0_4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36733fdab04_0_4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36733fdab04_0_44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g36733fdab04_0_447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74" name="Google Shape;374;g36733fdab04_0_44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36733fdab04_0_44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6733fdab04_0_447" title="user (1)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6150" y="3718065"/>
            <a:ext cx="1524000" cy="163985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36733fdab04_0_447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회원 가입</a:t>
            </a:r>
            <a:endParaRPr sz="2500"/>
          </a:p>
        </p:txBody>
      </p:sp>
      <p:pic>
        <p:nvPicPr>
          <p:cNvPr id="378" name="Google Shape;378;g36733fdab04_0_4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82725" y="3718075"/>
            <a:ext cx="5677026" cy="390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36733fdab04_0_4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65150" y="3581400"/>
            <a:ext cx="3926575" cy="4045117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36938b5149b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36938b5149b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386" name="Google Shape;386;g36938b5149b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36938b5149b_1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36938b5149b_1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36938b5149b_1_2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36938b5149b_1_2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91" name="Google Shape;391;g36938b5149b_1_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36938b5149b_1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36938b5149b_1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394" name="Google Shape;394;g36938b5149b_1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36938b5149b_1_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6938b5149b_1_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36938b5149b_1_2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36938b5149b_1_2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399" name="Google Shape;399;g36938b5149b_1_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36938b5149b_1_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36938b5149b_1_2" title="user (1)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6150" y="3718065"/>
            <a:ext cx="1524000" cy="163985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6938b5149b_1_2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회원 가입</a:t>
            </a:r>
            <a:endParaRPr sz="2500"/>
          </a:p>
        </p:txBody>
      </p:sp>
      <p:pic>
        <p:nvPicPr>
          <p:cNvPr id="403" name="Google Shape;403;g36938b5149b_1_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57963" y="4093789"/>
            <a:ext cx="5748525" cy="2327275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04" name="Google Shape;404;g36938b5149b_1_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65150" y="4585913"/>
            <a:ext cx="411480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36938b5149b_1_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23825" y="7048175"/>
            <a:ext cx="9453051" cy="1122875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g36938b5149b_1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6938b5149b_1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12" name="Google Shape;412;g36938b5149b_1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6938b5149b_1_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36938b5149b_1_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g36938b5149b_1_82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g36938b5149b_1_82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417" name="Google Shape;417;g36938b5149b_1_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36938b5149b_1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g36938b5149b_1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49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20" name="Google Shape;420;g36938b5149b_1_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36938b5149b_1_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g36938b5149b_1_8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36938b5149b_1_82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36938b5149b_1_82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425" name="Google Shape;425;g36938b5149b_1_8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36938b5149b_1_8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36938b5149b_1_82" title="user (1)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06150" y="3718065"/>
            <a:ext cx="1524000" cy="163985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36938b5149b_1_82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회원 가입</a:t>
            </a:r>
            <a:endParaRPr sz="2500"/>
          </a:p>
        </p:txBody>
      </p:sp>
      <p:pic>
        <p:nvPicPr>
          <p:cNvPr id="429" name="Google Shape;429;g36938b5149b_1_8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65150" y="3429000"/>
            <a:ext cx="6613926" cy="5193925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30" name="Google Shape;430;g36938b5149b_1_8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308825" y="5182975"/>
            <a:ext cx="4912600" cy="77435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31" name="Google Shape;431;g36938b5149b_1_8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308825" y="6334525"/>
            <a:ext cx="4912600" cy="814595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32" name="Google Shape;432;g36938b5149b_1_8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1308825" y="7526325"/>
            <a:ext cx="4912591" cy="8763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33" name="Google Shape;433;g36938b5149b_1_8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308825" y="4099850"/>
            <a:ext cx="4912600" cy="8763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g36938b5149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36938b5149b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40" name="Google Shape;440;g36938b5149b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36938b5149b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g36938b5149b_0_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g36938b5149b_0_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g36938b5149b_0_9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445" name="Google Shape;445;g36938b5149b_0_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g36938b5149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36938b5149b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48" name="Google Shape;448;g36938b5149b_0_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36938b5149b_0_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g36938b5149b_0_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g36938b5149b_0_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36938b5149b_0_9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</a:t>
            </a: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현</a:t>
            </a: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/>
          </a:p>
        </p:txBody>
      </p:sp>
      <p:sp>
        <p:nvSpPr>
          <p:cNvPr id="453" name="Google Shape;453;g36938b5149b_0_9"/>
          <p:cNvSpPr txBox="1"/>
          <p:nvPr/>
        </p:nvSpPr>
        <p:spPr>
          <a:xfrm>
            <a:off x="1890250" y="3098800"/>
            <a:ext cx="1790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문의 폼</a:t>
            </a:r>
            <a:endParaRPr/>
          </a:p>
        </p:txBody>
      </p:sp>
      <p:pic>
        <p:nvPicPr>
          <p:cNvPr id="454" name="Google Shape;454;g36938b5149b_0_9"/>
          <p:cNvPicPr preferRelativeResize="0"/>
          <p:nvPr/>
        </p:nvPicPr>
        <p:blipFill rotWithShape="1">
          <a:blip r:embed="rId10">
            <a:alphaModFix/>
          </a:blip>
          <a:srcRect b="0" l="30905" r="32143" t="2229"/>
          <a:stretch/>
        </p:blipFill>
        <p:spPr>
          <a:xfrm>
            <a:off x="4461851" y="3316925"/>
            <a:ext cx="4524373" cy="579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36938b5149b_0_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623550" y="3064925"/>
            <a:ext cx="23368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36938b5149b_0_9"/>
          <p:cNvSpPr txBox="1"/>
          <p:nvPr/>
        </p:nvSpPr>
        <p:spPr>
          <a:xfrm>
            <a:off x="1712450" y="3141125"/>
            <a:ext cx="2171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문의폼</a:t>
            </a:r>
            <a:endParaRPr/>
          </a:p>
        </p:txBody>
      </p:sp>
      <p:pic>
        <p:nvPicPr>
          <p:cNvPr id="457" name="Google Shape;457;g36938b5149b_0_9" title="checklist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29950" y="3794400"/>
            <a:ext cx="1524000" cy="163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36938b5149b_0_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36938b5149b_0_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986217" y="4073700"/>
            <a:ext cx="7818530" cy="4285375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g36938b5149b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36938b5149b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66" name="Google Shape;466;g36938b5149b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36938b5149b_0_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36938b5149b_0_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36938b5149b_0_34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36938b5149b_0_34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471" name="Google Shape;471;g36938b5149b_0_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g36938b5149b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36938b5149b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74" name="Google Shape;474;g36938b5149b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g36938b5149b_0_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g36938b5149b_0_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g36938b5149b_0_34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36938b5149b_0_34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sp>
        <p:nvSpPr>
          <p:cNvPr id="479" name="Google Shape;479;g36938b5149b_0_34"/>
          <p:cNvSpPr txBox="1"/>
          <p:nvPr/>
        </p:nvSpPr>
        <p:spPr>
          <a:xfrm>
            <a:off x="1890250" y="3098800"/>
            <a:ext cx="1790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문의 폼</a:t>
            </a:r>
            <a:endParaRPr/>
          </a:p>
        </p:txBody>
      </p:sp>
      <p:pic>
        <p:nvPicPr>
          <p:cNvPr id="480" name="Google Shape;480;g36938b5149b_0_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3550" y="3064925"/>
            <a:ext cx="23368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g36938b5149b_0_34"/>
          <p:cNvSpPr txBox="1"/>
          <p:nvPr/>
        </p:nvSpPr>
        <p:spPr>
          <a:xfrm>
            <a:off x="1712450" y="3141125"/>
            <a:ext cx="2171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문의 </a:t>
            </a: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리스트</a:t>
            </a:r>
            <a:endParaRPr/>
          </a:p>
        </p:txBody>
      </p:sp>
      <p:pic>
        <p:nvPicPr>
          <p:cNvPr id="482" name="Google Shape;482;g36938b5149b_0_34" title="checklist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29950" y="3794400"/>
            <a:ext cx="1524000" cy="163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36938b5149b_0_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36938b5149b_0_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46950" y="3409531"/>
            <a:ext cx="12188450" cy="4405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36938b5149b_0_3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31407" y="7484650"/>
            <a:ext cx="9655852" cy="186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g36938b5149b_0_34"/>
          <p:cNvCxnSpPr>
            <a:endCxn id="485" idx="0"/>
          </p:cNvCxnSpPr>
          <p:nvPr/>
        </p:nvCxnSpPr>
        <p:spPr>
          <a:xfrm flipH="1">
            <a:off x="10059333" y="4724050"/>
            <a:ext cx="5262300" cy="2760600"/>
          </a:xfrm>
          <a:prstGeom prst="straightConnector1">
            <a:avLst/>
          </a:prstGeom>
          <a:noFill/>
          <a:ln cap="flat" cmpd="sng" w="1524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g36733fdab04_0_3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36733fdab04_0_3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493" name="Google Shape;493;g36733fdab04_0_3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36733fdab04_0_3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36733fdab04_0_3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36733fdab04_0_335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36733fdab04_0_335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498" name="Google Shape;498;g36733fdab04_0_33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36733fdab04_0_33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g36733fdab04_0_335"/>
          <p:cNvSpPr txBox="1"/>
          <p:nvPr/>
        </p:nvSpPr>
        <p:spPr>
          <a:xfrm>
            <a:off x="1966450" y="3098800"/>
            <a:ext cx="1790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수업 기록</a:t>
            </a:r>
            <a:endParaRPr/>
          </a:p>
        </p:txBody>
      </p:sp>
      <p:pic>
        <p:nvPicPr>
          <p:cNvPr id="501" name="Google Shape;501;g36733fdab04_0_335" title="teacher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23600" y="38100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36733fdab04_0_335"/>
          <p:cNvPicPr preferRelativeResize="0"/>
          <p:nvPr/>
        </p:nvPicPr>
        <p:blipFill rotWithShape="1">
          <a:blip r:embed="rId12">
            <a:alphaModFix/>
          </a:blip>
          <a:srcRect b="0" l="28734" r="30303" t="3465"/>
          <a:stretch/>
        </p:blipFill>
        <p:spPr>
          <a:xfrm>
            <a:off x="7665675" y="3277475"/>
            <a:ext cx="3485299" cy="559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6733fdab0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6733fdab04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101" name="Google Shape;101;g36733fdab04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36733fdab04_0_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6733fdab04_0_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6733fdab04_0_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584200" y="800100"/>
            <a:ext cx="1727200" cy="86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6733fdab04_0_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30600" y="3467100"/>
            <a:ext cx="11036299" cy="515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6733fdab04_0_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41800" y="3886200"/>
            <a:ext cx="5461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6733fdab04_0_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41800" y="4838700"/>
            <a:ext cx="5461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6733fdab04_0_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41800" y="5791200"/>
            <a:ext cx="5461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6733fdab04_0_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41800" y="6731000"/>
            <a:ext cx="5461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6733fdab04_0_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6700" y="4635500"/>
            <a:ext cx="9931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36733fdab04_0_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9400" y="5575300"/>
            <a:ext cx="9931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6733fdab04_0_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02100" y="6515100"/>
            <a:ext cx="99314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36733fdab04_0_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66700" y="6667500"/>
            <a:ext cx="5791200" cy="367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6733fdab04_0_23"/>
          <p:cNvPicPr preferRelativeResize="0"/>
          <p:nvPr/>
        </p:nvPicPr>
        <p:blipFill rotWithShape="1">
          <a:blip r:embed="rId13">
            <a:alphaModFix amt="50000"/>
          </a:blip>
          <a:srcRect b="0" l="0" r="0" t="0"/>
          <a:stretch/>
        </p:blipFill>
        <p:spPr>
          <a:xfrm>
            <a:off x="4178300" y="2628900"/>
            <a:ext cx="99822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6733fdab04_0_23"/>
          <p:cNvSpPr txBox="1"/>
          <p:nvPr/>
        </p:nvSpPr>
        <p:spPr>
          <a:xfrm>
            <a:off x="3213100" y="1511300"/>
            <a:ext cx="118491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/>
          </a:p>
        </p:txBody>
      </p:sp>
      <p:sp>
        <p:nvSpPr>
          <p:cNvPr id="116" name="Google Shape;116;g36733fdab04_0_23"/>
          <p:cNvSpPr txBox="1"/>
          <p:nvPr/>
        </p:nvSpPr>
        <p:spPr>
          <a:xfrm>
            <a:off x="5061050" y="3949700"/>
            <a:ext cx="844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코딩 에듀 개요</a:t>
            </a:r>
            <a:endParaRPr/>
          </a:p>
        </p:txBody>
      </p:sp>
      <p:sp>
        <p:nvSpPr>
          <p:cNvPr id="117" name="Google Shape;117;g36733fdab04_0_23"/>
          <p:cNvSpPr txBox="1"/>
          <p:nvPr/>
        </p:nvSpPr>
        <p:spPr>
          <a:xfrm>
            <a:off x="5061050" y="4889500"/>
            <a:ext cx="72390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역할 분담</a:t>
            </a:r>
            <a:endParaRPr sz="27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6733fdab04_0_23"/>
          <p:cNvSpPr txBox="1"/>
          <p:nvPr/>
        </p:nvSpPr>
        <p:spPr>
          <a:xfrm>
            <a:off x="5061050" y="5842000"/>
            <a:ext cx="8712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7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6733fdab04_0_23"/>
          <p:cNvSpPr txBox="1"/>
          <p:nvPr/>
        </p:nvSpPr>
        <p:spPr>
          <a:xfrm>
            <a:off x="5061050" y="6794500"/>
            <a:ext cx="866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화면 설계</a:t>
            </a:r>
            <a:endParaRPr/>
          </a:p>
        </p:txBody>
      </p:sp>
      <p:sp>
        <p:nvSpPr>
          <p:cNvPr id="120" name="Google Shape;120;g36733fdab04_0_23"/>
          <p:cNvSpPr txBox="1"/>
          <p:nvPr/>
        </p:nvSpPr>
        <p:spPr>
          <a:xfrm>
            <a:off x="4305300" y="3975100"/>
            <a:ext cx="43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" name="Google Shape;121;g36733fdab04_0_23"/>
          <p:cNvSpPr txBox="1"/>
          <p:nvPr/>
        </p:nvSpPr>
        <p:spPr>
          <a:xfrm>
            <a:off x="4305300" y="4927600"/>
            <a:ext cx="43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2" name="Google Shape;122;g36733fdab04_0_23"/>
          <p:cNvSpPr txBox="1"/>
          <p:nvPr/>
        </p:nvSpPr>
        <p:spPr>
          <a:xfrm>
            <a:off x="4305300" y="5880100"/>
            <a:ext cx="43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3" name="Google Shape;123;g36733fdab04_0_23"/>
          <p:cNvSpPr txBox="1"/>
          <p:nvPr/>
        </p:nvSpPr>
        <p:spPr>
          <a:xfrm>
            <a:off x="4381500" y="6819900"/>
            <a:ext cx="26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00" u="none" cap="none" strike="noStrike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124" name="Google Shape;124;g36733fdab04_0_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48100" y="7670800"/>
            <a:ext cx="5461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6733fdab04_0_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78300" y="7543900"/>
            <a:ext cx="99314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6733fdab04_0_23"/>
          <p:cNvSpPr txBox="1"/>
          <p:nvPr/>
        </p:nvSpPr>
        <p:spPr>
          <a:xfrm>
            <a:off x="5061050" y="7746900"/>
            <a:ext cx="86613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sp>
        <p:nvSpPr>
          <p:cNvPr id="127" name="Google Shape;127;g36733fdab04_0_23"/>
          <p:cNvSpPr txBox="1"/>
          <p:nvPr/>
        </p:nvSpPr>
        <p:spPr>
          <a:xfrm>
            <a:off x="4426804" y="7759821"/>
            <a:ext cx="266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252525"/>
                </a:solidFill>
              </a:rPr>
              <a:t>5</a:t>
            </a:r>
            <a:endParaRPr/>
          </a:p>
        </p:txBody>
      </p:sp>
      <p:pic>
        <p:nvPicPr>
          <p:cNvPr id="128" name="Google Shape;128;g36733fdab04_0_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47200" y="3886200"/>
            <a:ext cx="5461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733fdab04_0_23"/>
          <p:cNvSpPr txBox="1"/>
          <p:nvPr/>
        </p:nvSpPr>
        <p:spPr>
          <a:xfrm>
            <a:off x="10166450" y="3949700"/>
            <a:ext cx="8445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/>
          </a:p>
        </p:txBody>
      </p:sp>
      <p:sp>
        <p:nvSpPr>
          <p:cNvPr id="130" name="Google Shape;130;g36733fdab04_0_23"/>
          <p:cNvSpPr txBox="1"/>
          <p:nvPr/>
        </p:nvSpPr>
        <p:spPr>
          <a:xfrm>
            <a:off x="9410700" y="3975100"/>
            <a:ext cx="43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>
                <a:solidFill>
                  <a:srgbClr val="252525"/>
                </a:solidFill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g36733fdab04_0_3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g36733fdab04_0_3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09" name="Google Shape;509;g36733fdab04_0_3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g36733fdab04_0_3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36733fdab04_0_3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g36733fdab04_0_351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g36733fdab04_0_351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514" name="Google Shape;514;g36733fdab04_0_35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36733fdab04_0_35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36733fdab04_0_351"/>
          <p:cNvSpPr txBox="1"/>
          <p:nvPr/>
        </p:nvSpPr>
        <p:spPr>
          <a:xfrm>
            <a:off x="1737850" y="3098800"/>
            <a:ext cx="233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수업 기록 </a:t>
            </a: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endParaRPr/>
          </a:p>
        </p:txBody>
      </p:sp>
      <p:pic>
        <p:nvPicPr>
          <p:cNvPr id="517" name="Google Shape;517;g36733fdab04_0_351" title="teacher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23600" y="38100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36733fdab04_0_35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62363" y="3274271"/>
            <a:ext cx="8563276" cy="57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g36733fdab04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36733fdab04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25" name="Google Shape;525;g36733fdab04_2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36733fdab04_2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36733fdab04_2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36733fdab04_2_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g36733fdab04_2_7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530" name="Google Shape;530;g36733fdab04_2_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g36733fdab04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36733fdab04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33" name="Google Shape;533;g36733fdab04_2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36733fdab04_2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36733fdab04_2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36733fdab04_2_7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g36733fdab04_2_7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538" name="Google Shape;538;g36733fdab04_2_7" title="students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42650" y="3836950"/>
            <a:ext cx="15875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g36733fdab04_2_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g36733fdab04_2_7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학생 정보 확인</a:t>
            </a:r>
            <a:endParaRPr sz="2500"/>
          </a:p>
        </p:txBody>
      </p:sp>
      <p:pic>
        <p:nvPicPr>
          <p:cNvPr id="541" name="Google Shape;541;g36733fdab04_2_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g36733fdab04_2_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391025" y="3429000"/>
            <a:ext cx="9505950" cy="54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g36733fdab04_2_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265150" y="7495513"/>
            <a:ext cx="3619500" cy="1179773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44" name="Google Shape;544;g36733fdab04_2_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907925" y="6934196"/>
            <a:ext cx="5092625" cy="176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g36733fdab04_2_7"/>
          <p:cNvCxnSpPr/>
          <p:nvPr/>
        </p:nvCxnSpPr>
        <p:spPr>
          <a:xfrm>
            <a:off x="12973300" y="5715000"/>
            <a:ext cx="216900" cy="61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6" name="Google Shape;546;g36733fdab04_2_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381047" y="4648622"/>
            <a:ext cx="3619500" cy="98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551;g36733fdab04_0_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36733fdab04_0_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53" name="Google Shape;553;g36733fdab04_0_3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g36733fdab04_0_3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g36733fdab04_0_3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36733fdab04_0_39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g36733fdab04_0_399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558" name="Google Shape;558;g36733fdab04_0_3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36733fdab04_0_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36733fdab04_0_3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61" name="Google Shape;561;g36733fdab04_0_3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36733fdab04_0_3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g36733fdab04_0_3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36733fdab04_0_399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g36733fdab04_0_399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566" name="Google Shape;566;g36733fdab04_0_399" title="students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42650" y="3836950"/>
            <a:ext cx="15875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g36733fdab04_0_3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36733fdab04_0_399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상세</a:t>
            </a:r>
            <a:r>
              <a:rPr lang="ko-KR" sz="2500"/>
              <a:t> 정보 확인</a:t>
            </a:r>
            <a:endParaRPr sz="2500"/>
          </a:p>
        </p:txBody>
      </p:sp>
      <p:pic>
        <p:nvPicPr>
          <p:cNvPr id="569" name="Google Shape;569;g36733fdab04_0_3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36733fdab04_0_39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95850" y="3426950"/>
            <a:ext cx="3683600" cy="550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36733fdab04_0_39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0000475" y="5317425"/>
            <a:ext cx="5213864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36733fdab04_0_39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00473" y="6003613"/>
            <a:ext cx="3898425" cy="553525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73" name="Google Shape;573;g36733fdab04_0_39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000475" y="6778425"/>
            <a:ext cx="5388274" cy="1052722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sp>
        <p:nvSpPr>
          <p:cNvPr id="574" name="Google Shape;574;g36733fdab04_0_399"/>
          <p:cNvSpPr txBox="1"/>
          <p:nvPr/>
        </p:nvSpPr>
        <p:spPr>
          <a:xfrm>
            <a:off x="10995950" y="4726325"/>
            <a:ext cx="39789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36733fdab04_0_399"/>
          <p:cNvSpPr txBox="1"/>
          <p:nvPr/>
        </p:nvSpPr>
        <p:spPr>
          <a:xfrm>
            <a:off x="11030075" y="4091225"/>
            <a:ext cx="3329100" cy="771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조회 클릭 시 해당하는 고유 번호 값을 가져와 고유번호에 해당하는 정보 출력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g36733fdab04_0_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g36733fdab04_0_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82" name="Google Shape;582;g36733fdab04_0_4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36733fdab04_0_4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g36733fdab04_0_4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g36733fdab04_0_423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g36733fdab04_0_423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587" name="Google Shape;587;g36733fdab04_0_4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36733fdab04_0_4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36733fdab04_0_4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590" name="Google Shape;590;g36733fdab04_0_4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36733fdab04_0_4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36733fdab04_0_4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g36733fdab04_0_423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36733fdab04_0_423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구현 화면</a:t>
            </a:r>
            <a:endParaRPr/>
          </a:p>
        </p:txBody>
      </p:sp>
      <p:pic>
        <p:nvPicPr>
          <p:cNvPr id="595" name="Google Shape;595;g36733fdab04_0_423" title="students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042650" y="3836950"/>
            <a:ext cx="15875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g36733fdab04_0_4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471150" y="3022600"/>
            <a:ext cx="2794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g36733fdab04_0_423"/>
          <p:cNvSpPr txBox="1"/>
          <p:nvPr/>
        </p:nvSpPr>
        <p:spPr>
          <a:xfrm>
            <a:off x="1890250" y="3098800"/>
            <a:ext cx="2126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/>
              <a:t>과제 제출</a:t>
            </a:r>
            <a:endParaRPr sz="2500"/>
          </a:p>
        </p:txBody>
      </p:sp>
      <p:pic>
        <p:nvPicPr>
          <p:cNvPr id="598" name="Google Shape;598;g36733fdab04_0_4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5900" y="6934200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36733fdab04_0_42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478325" y="3352800"/>
            <a:ext cx="9344025" cy="592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36733fdab04_0_42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677150" y="5719783"/>
            <a:ext cx="5136303" cy="11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36733fdab04_0_423"/>
          <p:cNvSpPr txBox="1"/>
          <p:nvPr/>
        </p:nvSpPr>
        <p:spPr>
          <a:xfrm>
            <a:off x="4677150" y="6934200"/>
            <a:ext cx="3174000" cy="79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과제 제출 텍스트 에리어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파일 첨부가능한 attachment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2" name="Google Shape;602;g36733fdab04_0_42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707120" y="7036095"/>
            <a:ext cx="4724325" cy="135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36733fdab04_0_423"/>
          <p:cNvSpPr txBox="1"/>
          <p:nvPr/>
        </p:nvSpPr>
        <p:spPr>
          <a:xfrm>
            <a:off x="4726325" y="8210800"/>
            <a:ext cx="2077500" cy="325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클릭 시 파일첨부 창 생성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4" name="Google Shape;604;g36733fdab04_0_423"/>
          <p:cNvCxnSpPr>
            <a:stCxn id="603" idx="3"/>
          </p:cNvCxnSpPr>
          <p:nvPr/>
        </p:nvCxnSpPr>
        <p:spPr>
          <a:xfrm flipH="1" rot="10800000">
            <a:off x="6803825" y="8367850"/>
            <a:ext cx="417000" cy="5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g36733fdab0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36733fdab0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611" name="Google Shape;611;g36733fdab04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g36733fdab04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g36733fdab04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g36733fdab04_0_0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g36733fdab04_0_0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/>
          </a:p>
        </p:txBody>
      </p:sp>
      <p:pic>
        <p:nvPicPr>
          <p:cNvPr id="616" name="Google Shape;616;g36733fdab04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90950" y="3035300"/>
            <a:ext cx="10693400" cy="61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36733fdab04_0_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782800" y="7315200"/>
            <a:ext cx="314960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g36733fdab04_1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g36733fdab04_1_1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624" name="Google Shape;624;g36733fdab04_1_1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g36733fdab04_1_1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g36733fdab04_1_1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g36733fdab04_1_148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g36733fdab04_1_148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3주차 </a:t>
            </a: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일정</a:t>
            </a:r>
            <a:endParaRPr/>
          </a:p>
        </p:txBody>
      </p:sp>
      <p:graphicFrame>
        <p:nvGraphicFramePr>
          <p:cNvPr id="629" name="Google Shape;629;g36733fdab04_1_148"/>
          <p:cNvGraphicFramePr/>
          <p:nvPr/>
        </p:nvGraphicFramePr>
        <p:xfrm>
          <a:off x="177795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{62381FF5-8544-4839-BBAF-839D7DC9D320}</a:tableStyleId>
              </a:tblPr>
              <a:tblGrid>
                <a:gridCol w="2488825"/>
                <a:gridCol w="5019125"/>
                <a:gridCol w="912575"/>
                <a:gridCol w="912575"/>
                <a:gridCol w="912575"/>
                <a:gridCol w="912575"/>
                <a:gridCol w="912575"/>
                <a:gridCol w="912575"/>
                <a:gridCol w="912575"/>
                <a:gridCol w="912575"/>
              </a:tblGrid>
              <a:tr h="848850">
                <a:tc gridSpan="10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3300"/>
                        <a:t>3주차</a:t>
                      </a:r>
                      <a:endParaRPr sz="3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19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20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21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22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23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24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25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목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금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>
                          <a:solidFill>
                            <a:srgbClr val="FF0000"/>
                          </a:solidFill>
                        </a:rPr>
                        <a:t>토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>
                          <a:solidFill>
                            <a:srgbClr val="FF0000"/>
                          </a:solidFill>
                        </a:rPr>
                        <a:t>일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월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화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수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선생님</a:t>
                      </a:r>
                      <a:r>
                        <a:rPr lang="ko-KR" sz="2300"/>
                        <a:t> 페이지</a:t>
                      </a:r>
                      <a:endParaRPr sz="23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선생님 페이지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민지홍</a:t>
                      </a:r>
                      <a:endParaRPr sz="23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선생님 페이지 조회 페이지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572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강의 목록</a:t>
                      </a:r>
                      <a:endParaRPr sz="23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문의폼 관리자 페이지 설계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박승우</a:t>
                      </a:r>
                      <a:endParaRPr sz="23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강의 목록 페이지 설계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457250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관리자</a:t>
                      </a:r>
                      <a:r>
                        <a:rPr lang="ko-KR" sz="2300"/>
                        <a:t> 페이지</a:t>
                      </a:r>
                      <a:endParaRPr sz="23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관리자 페이지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이기찬</a:t>
                      </a:r>
                      <a:endParaRPr sz="23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상세조회, 수정, 삭제 페이지</a:t>
                      </a:r>
                      <a:endParaRPr sz="23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457250"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학생 페이지</a:t>
                      </a:r>
                      <a:endParaRPr sz="23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300">
                          <a:solidFill>
                            <a:schemeClr val="dk1"/>
                          </a:solidFill>
                        </a:rPr>
                        <a:t>학생 마이페이지  정보 수정, 삭제(탈퇴)</a:t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300"/>
                        <a:t>신명철</a:t>
                      </a:r>
                      <a:endParaRPr sz="23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300">
                          <a:solidFill>
                            <a:schemeClr val="dk1"/>
                          </a:solidFill>
                        </a:rPr>
                        <a:t>학생 수강중인 강의 정보 페이지 설계 </a:t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  <a:tr h="4572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2300">
                          <a:solidFill>
                            <a:schemeClr val="dk1"/>
                          </a:solidFill>
                        </a:rPr>
                        <a:t>강의 데이터 베이스 설계</a:t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Google Shape;634;g36733fdab04_1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36733fdab04_1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636" name="Google Shape;636;g36733fdab04_1_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g36733fdab04_1_1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g36733fdab04_1_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g36733fdab04_1_1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584200" y="800100"/>
            <a:ext cx="1727200" cy="86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36733fdab04_1_134"/>
          <p:cNvPicPr preferRelativeResize="0"/>
          <p:nvPr/>
        </p:nvPicPr>
        <p:blipFill rotWithShape="1">
          <a:blip r:embed="rId9">
            <a:alphaModFix amt="50000"/>
          </a:blip>
          <a:srcRect b="0" l="0" r="0" t="0"/>
          <a:stretch/>
        </p:blipFill>
        <p:spPr>
          <a:xfrm>
            <a:off x="4191000" y="2628900"/>
            <a:ext cx="99060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36733fdab04_1_134"/>
          <p:cNvSpPr txBox="1"/>
          <p:nvPr/>
        </p:nvSpPr>
        <p:spPr>
          <a:xfrm>
            <a:off x="2717800" y="15113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/>
          </a:p>
        </p:txBody>
      </p:sp>
      <p:pic>
        <p:nvPicPr>
          <p:cNvPr id="642" name="Google Shape;642;g36733fdab04_1_1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70875" y="3859775"/>
            <a:ext cx="3619500" cy="34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36733fdab04_1_1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840100" y="4062975"/>
            <a:ext cx="3149600" cy="30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36733fdab04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6733fdab04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137" name="Google Shape;137;g36733fdab04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6733fdab04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6733fdab04_0_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6733fdab04_0_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584200" y="800100"/>
            <a:ext cx="1727200" cy="86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6733fdab04_0_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452600" y="6616700"/>
            <a:ext cx="3505200" cy="33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6733fdab04_0_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144000" y="4000500"/>
            <a:ext cx="29037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6733fdab04_0_55"/>
          <p:cNvPicPr preferRelativeResize="0"/>
          <p:nvPr/>
        </p:nvPicPr>
        <p:blipFill rotWithShape="1">
          <a:blip r:embed="rId11">
            <a:alphaModFix amt="50000"/>
          </a:blip>
          <a:srcRect b="0" l="0" r="0" t="0"/>
          <a:stretch/>
        </p:blipFill>
        <p:spPr>
          <a:xfrm>
            <a:off x="4800600" y="2628900"/>
            <a:ext cx="86868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6733fdab04_0_55"/>
          <p:cNvSpPr txBox="1"/>
          <p:nvPr/>
        </p:nvSpPr>
        <p:spPr>
          <a:xfrm>
            <a:off x="3733800" y="1511300"/>
            <a:ext cx="1082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코딩 에듀 개요</a:t>
            </a:r>
            <a:endParaRPr/>
          </a:p>
        </p:txBody>
      </p:sp>
      <p:sp>
        <p:nvSpPr>
          <p:cNvPr id="145" name="Google Shape;145;g36733fdab04_0_55"/>
          <p:cNvSpPr txBox="1"/>
          <p:nvPr/>
        </p:nvSpPr>
        <p:spPr>
          <a:xfrm>
            <a:off x="9239250" y="4114800"/>
            <a:ext cx="27132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웹 사이트 목적</a:t>
            </a:r>
            <a:endParaRPr/>
          </a:p>
        </p:txBody>
      </p:sp>
      <p:sp>
        <p:nvSpPr>
          <p:cNvPr id="146" name="Google Shape;146;g36733fdab04_0_55"/>
          <p:cNvSpPr txBox="1"/>
          <p:nvPr/>
        </p:nvSpPr>
        <p:spPr>
          <a:xfrm>
            <a:off x="9144000" y="5041900"/>
            <a:ext cx="7620000" cy="29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6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코딩을 배우고 싶은 누구나를 대상으로한 코딩 교육 </a:t>
            </a:r>
            <a:endParaRPr sz="21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36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브랜드로써 다양한 프로그래밍 언어를 교육합니다.</a:t>
            </a:r>
            <a:endParaRPr sz="21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36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36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고객에게는 교육 브랜드 소개, 교재 조회, 과제 제출, </a:t>
            </a:r>
            <a:endParaRPr sz="21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36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강의 기록, 무료 체험 신청 등의 기능을 제공하며 </a:t>
            </a:r>
            <a:endParaRPr sz="21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36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1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관리자에게는 수업 기록 등의 기능을 제공합니다.</a:t>
            </a:r>
            <a:endParaRPr sz="21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6733fdab04_0_5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38875" y="4000500"/>
            <a:ext cx="6443601" cy="3849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g36733fdab04_0_5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06700" y="3467100"/>
            <a:ext cx="901700" cy="8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6733fdab04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6733fdab04_0_1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155" name="Google Shape;155;g36733fdab04_0_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6733fdab04_0_1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6733fdab04_0_1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6733fdab04_0_1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584200" y="800100"/>
            <a:ext cx="1727200" cy="86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6733fdab04_0_1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9956800" y="7086600"/>
            <a:ext cx="1854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6733fdab04_0_16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0223500" y="5943600"/>
            <a:ext cx="17018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6733fdab04_0_16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9918700" y="4343400"/>
            <a:ext cx="1854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36733fdab04_0_16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0800000">
            <a:off x="11417300" y="7010400"/>
            <a:ext cx="3695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6733fdab04_0_16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10800000">
            <a:off x="11417300" y="5435600"/>
            <a:ext cx="3695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6733fdab04_0_16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11417300" y="3860800"/>
            <a:ext cx="3695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6733fdab04_0_16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643100" y="7429500"/>
            <a:ext cx="33782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6733fdab04_0_161"/>
          <p:cNvPicPr preferRelativeResize="0"/>
          <p:nvPr/>
        </p:nvPicPr>
        <p:blipFill rotWithShape="1">
          <a:blip r:embed="rId16">
            <a:alphaModFix amt="50000"/>
          </a:blip>
          <a:srcRect b="0" l="0" r="0" t="0"/>
          <a:stretch/>
        </p:blipFill>
        <p:spPr>
          <a:xfrm>
            <a:off x="5295900" y="2628900"/>
            <a:ext cx="7696199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6733fdab04_0_161"/>
          <p:cNvSpPr txBox="1"/>
          <p:nvPr/>
        </p:nvSpPr>
        <p:spPr>
          <a:xfrm>
            <a:off x="3733800" y="1511300"/>
            <a:ext cx="1082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코딩 에듀 개요</a:t>
            </a:r>
            <a:endParaRPr/>
          </a:p>
        </p:txBody>
      </p:sp>
      <p:sp>
        <p:nvSpPr>
          <p:cNvPr id="168" name="Google Shape;168;g36733fdab04_0_161"/>
          <p:cNvSpPr txBox="1"/>
          <p:nvPr/>
        </p:nvSpPr>
        <p:spPr>
          <a:xfrm>
            <a:off x="11671300" y="7353300"/>
            <a:ext cx="320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강의 조회</a:t>
            </a:r>
            <a:endParaRPr/>
          </a:p>
        </p:txBody>
      </p:sp>
      <p:sp>
        <p:nvSpPr>
          <p:cNvPr id="169" name="Google Shape;169;g36733fdab04_0_161"/>
          <p:cNvSpPr txBox="1"/>
          <p:nvPr/>
        </p:nvSpPr>
        <p:spPr>
          <a:xfrm>
            <a:off x="11645900" y="5778500"/>
            <a:ext cx="323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과제 제출</a:t>
            </a:r>
            <a:endParaRPr/>
          </a:p>
        </p:txBody>
      </p:sp>
      <p:sp>
        <p:nvSpPr>
          <p:cNvPr id="170" name="Google Shape;170;g36733fdab04_0_161"/>
          <p:cNvSpPr txBox="1"/>
          <p:nvPr/>
        </p:nvSpPr>
        <p:spPr>
          <a:xfrm>
            <a:off x="11671300" y="4203700"/>
            <a:ext cx="320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회원 정보 수정</a:t>
            </a:r>
            <a:endParaRPr/>
          </a:p>
        </p:txBody>
      </p:sp>
      <p:pic>
        <p:nvPicPr>
          <p:cNvPr id="171" name="Google Shape;171;g36733fdab04_0_16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293100" y="3990125"/>
            <a:ext cx="6467699" cy="41344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2" name="Google Shape;172;g36733fdab04_0_161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06700" y="3467100"/>
            <a:ext cx="9017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6733fdab04_0_161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429500" y="4368800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6733fdab04_0_161"/>
          <p:cNvSpPr txBox="1"/>
          <p:nvPr/>
        </p:nvSpPr>
        <p:spPr>
          <a:xfrm>
            <a:off x="7416800" y="6604000"/>
            <a:ext cx="32766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학생</a:t>
            </a:r>
            <a:endParaRPr/>
          </a:p>
        </p:txBody>
      </p:sp>
      <p:pic>
        <p:nvPicPr>
          <p:cNvPr id="175" name="Google Shape;175;g36733fdab04_0_161" title="students.png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438288" y="5029200"/>
            <a:ext cx="1233626" cy="123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36733fdab04_0_1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6733fdab04_0_1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182" name="Google Shape;182;g36733fdab04_0_1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6733fdab04_0_1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6733fdab04_0_1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6733fdab04_0_1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584200" y="800100"/>
            <a:ext cx="1727200" cy="86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6733fdab04_0_19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10800000">
            <a:off x="9956800" y="7086600"/>
            <a:ext cx="1854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6733fdab04_0_19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10223500" y="5943600"/>
            <a:ext cx="17018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6733fdab04_0_19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10800000">
            <a:off x="9918700" y="4343400"/>
            <a:ext cx="18542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6733fdab04_0_19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10800000">
            <a:off x="11417300" y="7010400"/>
            <a:ext cx="3695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6733fdab04_0_19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 rot="10800000">
            <a:off x="11417300" y="5435600"/>
            <a:ext cx="3695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6733fdab04_0_19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11417300" y="3860800"/>
            <a:ext cx="3695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6733fdab04_0_19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4643100" y="7429500"/>
            <a:ext cx="33782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36733fdab04_0_196"/>
          <p:cNvPicPr preferRelativeResize="0"/>
          <p:nvPr/>
        </p:nvPicPr>
        <p:blipFill rotWithShape="1">
          <a:blip r:embed="rId16">
            <a:alphaModFix amt="50000"/>
          </a:blip>
          <a:srcRect b="0" l="0" r="0" t="0"/>
          <a:stretch/>
        </p:blipFill>
        <p:spPr>
          <a:xfrm>
            <a:off x="5295900" y="2628900"/>
            <a:ext cx="7696199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6733fdab04_0_196"/>
          <p:cNvSpPr txBox="1"/>
          <p:nvPr/>
        </p:nvSpPr>
        <p:spPr>
          <a:xfrm>
            <a:off x="3733800" y="1511300"/>
            <a:ext cx="1082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코딩 에듀 개요</a:t>
            </a:r>
            <a:endParaRPr/>
          </a:p>
        </p:txBody>
      </p:sp>
      <p:sp>
        <p:nvSpPr>
          <p:cNvPr id="195" name="Google Shape;195;g36733fdab04_0_196"/>
          <p:cNvSpPr txBox="1"/>
          <p:nvPr/>
        </p:nvSpPr>
        <p:spPr>
          <a:xfrm>
            <a:off x="11671300" y="7353300"/>
            <a:ext cx="320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체험 수업 신청 확인</a:t>
            </a:r>
            <a:endParaRPr sz="29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6733fdab04_0_196"/>
          <p:cNvSpPr txBox="1"/>
          <p:nvPr/>
        </p:nvSpPr>
        <p:spPr>
          <a:xfrm>
            <a:off x="11645900" y="5778500"/>
            <a:ext cx="3238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학생 과제 조회</a:t>
            </a:r>
            <a:endParaRPr/>
          </a:p>
        </p:txBody>
      </p:sp>
      <p:sp>
        <p:nvSpPr>
          <p:cNvPr id="197" name="Google Shape;197;g36733fdab04_0_196"/>
          <p:cNvSpPr txBox="1"/>
          <p:nvPr/>
        </p:nvSpPr>
        <p:spPr>
          <a:xfrm>
            <a:off x="11671300" y="4203700"/>
            <a:ext cx="320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9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수업 기록, 수정, 삭제</a:t>
            </a:r>
            <a:endParaRPr/>
          </a:p>
        </p:txBody>
      </p:sp>
      <p:pic>
        <p:nvPicPr>
          <p:cNvPr id="198" name="Google Shape;198;g36733fdab04_0_19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293100" y="3990125"/>
            <a:ext cx="6467699" cy="413445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g36733fdab04_0_19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06700" y="3467100"/>
            <a:ext cx="9017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6733fdab04_0_19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429500" y="4368800"/>
            <a:ext cx="3251200" cy="32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6733fdab04_0_196"/>
          <p:cNvSpPr txBox="1"/>
          <p:nvPr/>
        </p:nvSpPr>
        <p:spPr>
          <a:xfrm>
            <a:off x="7416800" y="6604000"/>
            <a:ext cx="32766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선생님</a:t>
            </a:r>
            <a:endParaRPr/>
          </a:p>
        </p:txBody>
      </p:sp>
      <p:pic>
        <p:nvPicPr>
          <p:cNvPr id="202" name="Google Shape;202;g36733fdab04_0_196" title="teacher.png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8128000" y="4711600"/>
            <a:ext cx="1854200" cy="18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7600" y="800100"/>
            <a:ext cx="16065502" cy="868680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3"/>
              </a:srgbClr>
            </a:outerShdw>
          </a:effectLst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219200" y="13208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30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418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5300" y="4216400"/>
            <a:ext cx="3263900" cy="40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75300" y="4089400"/>
            <a:ext cx="3263900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67800" y="4216400"/>
            <a:ext cx="3263900" cy="40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67800" y="4089400"/>
            <a:ext cx="3263900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560300" y="4216400"/>
            <a:ext cx="3263900" cy="40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560300" y="4089400"/>
            <a:ext cx="3263900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70100" y="4216400"/>
            <a:ext cx="3263900" cy="40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70100" y="4089400"/>
            <a:ext cx="3263900" cy="23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032500" y="3822700"/>
            <a:ext cx="2336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537700" y="3822700"/>
            <a:ext cx="2336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030200" y="3822700"/>
            <a:ext cx="2336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40000" y="3822700"/>
            <a:ext cx="2336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12">
            <a:alphaModFix amt="50000"/>
          </a:blip>
          <a:srcRect b="0" l="0" r="0" t="0"/>
          <a:stretch/>
        </p:blipFill>
        <p:spPr>
          <a:xfrm>
            <a:off x="4114800" y="2628900"/>
            <a:ext cx="100584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"/>
          <p:cNvSpPr txBox="1"/>
          <p:nvPr/>
        </p:nvSpPr>
        <p:spPr>
          <a:xfrm>
            <a:off x="6121400" y="3898900"/>
            <a:ext cx="2171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박승우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9804400" y="3898900"/>
            <a:ext cx="1790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신명철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2806700" y="3898900"/>
            <a:ext cx="1790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민지홍</a:t>
            </a:r>
            <a:endParaRPr/>
          </a:p>
        </p:txBody>
      </p:sp>
      <p:sp>
        <p:nvSpPr>
          <p:cNvPr id="228" name="Google Shape;228;p5"/>
          <p:cNvSpPr txBox="1"/>
          <p:nvPr/>
        </p:nvSpPr>
        <p:spPr>
          <a:xfrm>
            <a:off x="13131800" y="3898900"/>
            <a:ext cx="21336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이기찬</a:t>
            </a:r>
            <a:endParaRPr/>
          </a:p>
        </p:txBody>
      </p:sp>
      <p:sp>
        <p:nvSpPr>
          <p:cNvPr id="229" name="Google Shape;229;p5"/>
          <p:cNvSpPr txBox="1"/>
          <p:nvPr/>
        </p:nvSpPr>
        <p:spPr>
          <a:xfrm>
            <a:off x="3416300" y="1511300"/>
            <a:ext cx="11455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역할 분담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5575300" y="6604000"/>
            <a:ext cx="3251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문의 페이지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무료 체험 수업 신청 폼 제작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9067800" y="6604000"/>
            <a:ext cx="3251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학생 페이지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학생 정보 확인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수강 목록, 확인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과제 제출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2082800" y="6604000"/>
            <a:ext cx="3251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선생님 페이지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수업 기록, 수정 및 삭제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학생이 제출한 과제 조회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12573000" y="6604000"/>
            <a:ext cx="3251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메인 페이지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회원 가입, 로그인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30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페이지 유기적 연동</a:t>
            </a:r>
            <a:endParaRPr sz="1600">
              <a:solidFill>
                <a:srgbClr val="2525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5" title="teacher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940050" y="46101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 title="students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906000" y="4578350"/>
            <a:ext cx="15875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 title="checklist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438900" y="4552175"/>
            <a:ext cx="1524000" cy="1639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 title="user (1)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430250" y="4552165"/>
            <a:ext cx="1524000" cy="1639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36733fdab04_1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6733fdab04_1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04800"/>
            <a:ext cx="17767300" cy="9606974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244" name="Google Shape;244;g36733fdab04_1_10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28600" y="8636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6733fdab04_1_10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92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6733fdab04_1_10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562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6733fdab04_1_101"/>
          <p:cNvSpPr txBox="1"/>
          <p:nvPr/>
        </p:nvSpPr>
        <p:spPr>
          <a:xfrm>
            <a:off x="2794000" y="1397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6000"/>
          </a:p>
        </p:txBody>
      </p:sp>
      <p:pic>
        <p:nvPicPr>
          <p:cNvPr id="248" name="Google Shape;248;g36733fdab04_1_10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6700" y="2349500"/>
            <a:ext cx="15656475" cy="5141350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36733fdab04_1_1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6733fdab04_1_1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04800"/>
            <a:ext cx="17767300" cy="9606974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255" name="Google Shape;255;g36733fdab04_1_1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28600" y="8636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6733fdab04_1_1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92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6733fdab04_1_17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562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6733fdab04_1_175"/>
          <p:cNvSpPr txBox="1"/>
          <p:nvPr/>
        </p:nvSpPr>
        <p:spPr>
          <a:xfrm>
            <a:off x="2794000" y="1397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6000"/>
          </a:p>
        </p:txBody>
      </p:sp>
      <p:pic>
        <p:nvPicPr>
          <p:cNvPr id="259" name="Google Shape;259;g36733fdab04_1_1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4900" y="3134025"/>
            <a:ext cx="16916201" cy="48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BCC5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36733fdab04_1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36733fdab04_1_1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04800"/>
            <a:ext cx="17767300" cy="9606974"/>
          </a:xfrm>
          <a:prstGeom prst="rect">
            <a:avLst/>
          </a:prstGeom>
          <a:noFill/>
          <a:ln>
            <a:noFill/>
          </a:ln>
          <a:effectLst>
            <a:outerShdw dir="2700000" dist="133643">
              <a:srgbClr val="252525">
                <a:alpha val="29800"/>
              </a:srgbClr>
            </a:outerShdw>
          </a:effectLst>
        </p:spPr>
      </p:pic>
      <p:pic>
        <p:nvPicPr>
          <p:cNvPr id="266" name="Google Shape;266;g36733fdab04_1_1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28600" y="863600"/>
            <a:ext cx="18669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g36733fdab04_1_1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92700" y="1676400"/>
            <a:ext cx="558800" cy="6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6733fdab04_1_1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856200" y="2705100"/>
            <a:ext cx="5842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36733fdab04_1_186"/>
          <p:cNvSpPr txBox="1"/>
          <p:nvPr/>
        </p:nvSpPr>
        <p:spPr>
          <a:xfrm>
            <a:off x="2794000" y="139700"/>
            <a:ext cx="1283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6000"/>
          </a:p>
        </p:txBody>
      </p:sp>
      <p:pic>
        <p:nvPicPr>
          <p:cNvPr id="270" name="Google Shape;270;g36733fdab04_1_1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3100" y="3544650"/>
            <a:ext cx="16572551" cy="39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