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4" r:id="rId4"/>
    <p:sldId id="282" r:id="rId5"/>
    <p:sldId id="288" r:id="rId6"/>
    <p:sldId id="289" r:id="rId7"/>
    <p:sldId id="285" r:id="rId8"/>
    <p:sldId id="290" r:id="rId9"/>
    <p:sldId id="291" r:id="rId10"/>
    <p:sldId id="292" r:id="rId11"/>
    <p:sldId id="294" r:id="rId12"/>
    <p:sldId id="295" r:id="rId13"/>
    <p:sldId id="293" r:id="rId14"/>
    <p:sldId id="317" r:id="rId15"/>
    <p:sldId id="296" r:id="rId16"/>
    <p:sldId id="286" r:id="rId17"/>
    <p:sldId id="297" r:id="rId18"/>
    <p:sldId id="301" r:id="rId19"/>
    <p:sldId id="298" r:id="rId20"/>
    <p:sldId id="299" r:id="rId21"/>
    <p:sldId id="300" r:id="rId22"/>
    <p:sldId id="302" r:id="rId23"/>
    <p:sldId id="303" r:id="rId24"/>
    <p:sldId id="304" r:id="rId25"/>
    <p:sldId id="26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B29D"/>
    <a:srgbClr val="FF5D5B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96391" autoAdjust="0"/>
  </p:normalViewPr>
  <p:slideViewPr>
    <p:cSldViewPr snapToGrid="0" showGuides="1">
      <p:cViewPr varScale="1">
        <p:scale>
          <a:sx n="110" d="100"/>
          <a:sy n="110" d="100"/>
        </p:scale>
        <p:origin x="9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6A473-9886-4908-94F5-1205A5B3244F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ADAFE-A4A6-44F3-ABF2-8860F4DD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9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382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resource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프로그램 실행 시 필요로 하는 데이터를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595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resource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프로그램 실행 시 필요로 하는 데이터를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35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drawable</a:t>
            </a:r>
            <a:r>
              <a:rPr lang="en-US" altLang="ko-KR" baseline="0" dirty="0"/>
              <a:t> &gt; back.xml </a:t>
            </a:r>
            <a:r>
              <a:rPr lang="ko-KR" altLang="en-US" baseline="0" dirty="0"/>
              <a:t>생성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&lt;shape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xmlns:android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="http://schemas.android.com/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/res/android"&gt;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&lt;solid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ffffff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"/&gt;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&lt;stroke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android:width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="3dp"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="#000000"/&gt;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&lt;/shape&gt;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52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737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540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625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679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81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05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9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resource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프로그램 실행 시 필요로 하는 데이터를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298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197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907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043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resource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프로그램 실행 시 필요로 하는 데이터를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633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resource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프로그램 실행 시 필요로 하는 데이터를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4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resource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프로그램 실행 시 필요로 하는 데이터를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06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resource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프로그램 실행 시 필요로 하는 데이터를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402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resource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프로그램 실행 시 필요로 하는 데이터를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004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resource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프로그램 실행 시 필요로 하는 데이터를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289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resource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프로그램 실행 시 필요로 하는 데이터를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55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2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6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1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4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4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6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8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A7F6-0A58-455D-AEEC-FF44AE59CC1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2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777047" y="1976646"/>
            <a:ext cx="2637906" cy="2326860"/>
            <a:chOff x="5673524" y="2071868"/>
            <a:chExt cx="1668763" cy="1471994"/>
          </a:xfrm>
          <a:solidFill>
            <a:schemeClr val="bg1">
              <a:lumMod val="75000"/>
              <a:alpha val="20000"/>
            </a:schemeClr>
          </a:solidFill>
        </p:grpSpPr>
        <p:sp>
          <p:nvSpPr>
            <p:cNvPr id="13" name="다이아몬드 12"/>
            <p:cNvSpPr/>
            <p:nvPr/>
          </p:nvSpPr>
          <p:spPr>
            <a:xfrm>
              <a:off x="5673524" y="2071868"/>
              <a:ext cx="1471994" cy="1471994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" name="다이아몬드 13"/>
            <p:cNvSpPr/>
            <p:nvPr/>
          </p:nvSpPr>
          <p:spPr>
            <a:xfrm>
              <a:off x="5870293" y="2071868"/>
              <a:ext cx="1471994" cy="1471994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6080289"/>
            <a:ext cx="12192000" cy="77771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355878" y="6238311"/>
            <a:ext cx="2755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나예호</a:t>
            </a:r>
            <a:r>
              <a:rPr lang="ko-KR" altLang="en-US" sz="2400" b="1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선임연구원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91891" y="2170580"/>
            <a:ext cx="48082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Android</a:t>
            </a:r>
            <a:r>
              <a:rPr lang="en-US" altLang="ko-KR" sz="6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</a:p>
          <a:p>
            <a:pPr algn="ctr"/>
            <a:r>
              <a:rPr lang="en-US" altLang="ko-KR" sz="6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Programming</a:t>
            </a:r>
            <a:endParaRPr lang="ko-KR" altLang="en-US" sz="6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0572" y="4109572"/>
            <a:ext cx="1849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(Layout)</a:t>
            </a:r>
            <a:endParaRPr lang="ko-KR" altLang="en-US" sz="36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83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4325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Linear Layout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99380" y="2188779"/>
            <a:ext cx="32846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Height : </a:t>
            </a:r>
            <a:r>
              <a:rPr lang="en-US" altLang="ko-KR" sz="2400" dirty="0" err="1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match_parent</a:t>
            </a:r>
            <a:endParaRPr lang="en-US" altLang="ko-KR" sz="2400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sz="2400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Width : 65dp</a:t>
            </a:r>
            <a:endParaRPr lang="ko-KR" altLang="en-US" sz="2400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636" y="1429747"/>
            <a:ext cx="2876678" cy="4806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직사각형 2"/>
          <p:cNvSpPr/>
          <p:nvPr/>
        </p:nvSpPr>
        <p:spPr>
          <a:xfrm>
            <a:off x="5143500" y="1971675"/>
            <a:ext cx="647700" cy="3943350"/>
          </a:xfrm>
          <a:prstGeom prst="rect">
            <a:avLst/>
          </a:prstGeom>
          <a:noFill/>
          <a:ln w="38100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96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4325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Linear Layout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67807" y="2987250"/>
            <a:ext cx="3175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Height : 70dp</a:t>
            </a:r>
          </a:p>
          <a:p>
            <a:r>
              <a:rPr lang="en-US" altLang="ko-KR" sz="2400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Width : </a:t>
            </a:r>
            <a:r>
              <a:rPr lang="en-US" altLang="ko-KR" sz="2400" dirty="0" err="1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match_parent</a:t>
            </a:r>
            <a:endParaRPr lang="en-US" altLang="ko-KR" sz="2400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292" y="1400238"/>
            <a:ext cx="2891415" cy="4836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4571999" y="2958675"/>
            <a:ext cx="3057525" cy="714375"/>
          </a:xfrm>
          <a:prstGeom prst="rect">
            <a:avLst/>
          </a:prstGeom>
          <a:noFill/>
          <a:ln w="38100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2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4325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Linear Layout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860" y="1429748"/>
            <a:ext cx="2882454" cy="480651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003074" y="2025378"/>
            <a:ext cx="3422469" cy="1318080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03074" y="3331030"/>
            <a:ext cx="3422469" cy="1280160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03074" y="4611190"/>
            <a:ext cx="3422469" cy="1280160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168537" y="4652069"/>
            <a:ext cx="1467395" cy="1207744"/>
          </a:xfrm>
          <a:prstGeom prst="rect">
            <a:avLst/>
          </a:prstGeom>
          <a:noFill/>
          <a:ln w="38100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632426" y="4652069"/>
            <a:ext cx="1467395" cy="1207744"/>
          </a:xfrm>
          <a:prstGeom prst="rect">
            <a:avLst/>
          </a:prstGeom>
          <a:noFill/>
          <a:ln w="38100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830492" y="231508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수평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30492" y="364833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수직</a:t>
            </a:r>
            <a:endParaRPr lang="ko-KR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830492" y="506660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수평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8096314" y="3833003"/>
            <a:ext cx="2589103" cy="123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04731" y="358614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수직</a:t>
            </a:r>
          </a:p>
        </p:txBody>
      </p:sp>
    </p:spTree>
    <p:extLst>
      <p:ext uri="{BB962C8B-B14F-4D97-AF65-F5344CB8AC3E}">
        <p14:creationId xmlns:p14="http://schemas.microsoft.com/office/powerpoint/2010/main" val="2359495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647824"/>
            <a:ext cx="4451432" cy="476109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2408" y="692353"/>
            <a:ext cx="4325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Linear Layout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743720" y="2777913"/>
            <a:ext cx="2724171" cy="393911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409" y="1647825"/>
            <a:ext cx="2843732" cy="476109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743720" y="4401223"/>
            <a:ext cx="2724171" cy="393911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743720" y="6024535"/>
            <a:ext cx="2724171" cy="393911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65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2408" y="692353"/>
            <a:ext cx="4325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Linear Layout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292" y="1407521"/>
            <a:ext cx="2891415" cy="482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73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2408" y="692353"/>
            <a:ext cx="4325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Linear Layout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367" y="1508836"/>
            <a:ext cx="2891415" cy="4814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363" y="1508836"/>
            <a:ext cx="2887048" cy="4814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32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6864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종류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Relative Layout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47282" y="1571625"/>
            <a:ext cx="37637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36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RelativeLayout</a:t>
            </a:r>
            <a:endParaRPr lang="ko-KR" altLang="en-US" sz="36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74330" y="2303649"/>
            <a:ext cx="4585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규칙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(Rule)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모델을 기반한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Layout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1274330" y="2851007"/>
            <a:ext cx="9845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부모 컨테이너나 다른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View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와의 </a:t>
            </a:r>
            <a:r>
              <a:rPr lang="ko-KR" altLang="en-US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상대적인 위치를 이용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해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View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위치를 결정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9899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6864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종류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Relative Layout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248578" y="1390143"/>
            <a:ext cx="1430050" cy="2152162"/>
          </a:xfrm>
          <a:prstGeom prst="rect">
            <a:avLst/>
          </a:prstGeom>
          <a:solidFill>
            <a:srgbClr val="4359A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42992" y="1390143"/>
            <a:ext cx="720080" cy="72008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669291" y="353301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부모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5554" y="209689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자식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595840" y="1389144"/>
            <a:ext cx="905822" cy="1363222"/>
            <a:chOff x="6595840" y="1389144"/>
            <a:chExt cx="905822" cy="13632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직사각형 11"/>
            <p:cNvSpPr/>
            <p:nvPr/>
          </p:nvSpPr>
          <p:spPr>
            <a:xfrm>
              <a:off x="6595840" y="1389144"/>
              <a:ext cx="905822" cy="1363222"/>
            </a:xfrm>
            <a:prstGeom prst="rect">
              <a:avLst/>
            </a:prstGeom>
            <a:solidFill>
              <a:srgbClr val="435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600295" y="1389986"/>
              <a:ext cx="456113" cy="45611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882857" y="1392530"/>
            <a:ext cx="908401" cy="1365765"/>
            <a:chOff x="8882857" y="1392530"/>
            <a:chExt cx="908401" cy="13657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직사각형 13"/>
            <p:cNvSpPr/>
            <p:nvPr/>
          </p:nvSpPr>
          <p:spPr>
            <a:xfrm>
              <a:off x="8885436" y="1392530"/>
              <a:ext cx="905822" cy="1363222"/>
            </a:xfrm>
            <a:prstGeom prst="rect">
              <a:avLst/>
            </a:prstGeom>
            <a:solidFill>
              <a:srgbClr val="435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882857" y="2302182"/>
              <a:ext cx="456113" cy="45611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590813" y="4989699"/>
            <a:ext cx="905822" cy="1364066"/>
            <a:chOff x="6590813" y="4989699"/>
            <a:chExt cx="905822" cy="13640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직사각형 15"/>
            <p:cNvSpPr/>
            <p:nvPr/>
          </p:nvSpPr>
          <p:spPr>
            <a:xfrm>
              <a:off x="6590813" y="4990543"/>
              <a:ext cx="905822" cy="1363222"/>
            </a:xfrm>
            <a:prstGeom prst="rect">
              <a:avLst/>
            </a:prstGeom>
            <a:solidFill>
              <a:srgbClr val="435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28295" y="4989699"/>
              <a:ext cx="456113" cy="45611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868584" y="4918535"/>
            <a:ext cx="905822" cy="1363222"/>
            <a:chOff x="8868584" y="4918535"/>
            <a:chExt cx="905822" cy="13632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직사각형 18"/>
            <p:cNvSpPr/>
            <p:nvPr/>
          </p:nvSpPr>
          <p:spPr>
            <a:xfrm>
              <a:off x="8868584" y="4918535"/>
              <a:ext cx="905822" cy="1363222"/>
            </a:xfrm>
            <a:prstGeom prst="rect">
              <a:avLst/>
            </a:prstGeom>
            <a:solidFill>
              <a:srgbClr val="435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868584" y="5374647"/>
              <a:ext cx="456113" cy="45611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595840" y="3155951"/>
            <a:ext cx="905822" cy="1363224"/>
            <a:chOff x="6595840" y="3155951"/>
            <a:chExt cx="905822" cy="13632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직사각형 20"/>
            <p:cNvSpPr/>
            <p:nvPr/>
          </p:nvSpPr>
          <p:spPr>
            <a:xfrm>
              <a:off x="6595840" y="3155953"/>
              <a:ext cx="905822" cy="1363222"/>
            </a:xfrm>
            <a:prstGeom prst="rect">
              <a:avLst/>
            </a:prstGeom>
            <a:solidFill>
              <a:srgbClr val="435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043724" y="3155951"/>
              <a:ext cx="456113" cy="45611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868585" y="3155951"/>
            <a:ext cx="905822" cy="1363222"/>
            <a:chOff x="8868585" y="3155951"/>
            <a:chExt cx="905822" cy="13632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직사각형 22"/>
            <p:cNvSpPr/>
            <p:nvPr/>
          </p:nvSpPr>
          <p:spPr>
            <a:xfrm>
              <a:off x="8868585" y="3155951"/>
              <a:ext cx="905822" cy="1363222"/>
            </a:xfrm>
            <a:prstGeom prst="rect">
              <a:avLst/>
            </a:prstGeom>
            <a:solidFill>
              <a:srgbClr val="435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868585" y="3155953"/>
              <a:ext cx="456113" cy="45611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132018" y="4995357"/>
            <a:ext cx="905822" cy="1363222"/>
            <a:chOff x="4132018" y="4995357"/>
            <a:chExt cx="905822" cy="13632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직사각형 24"/>
            <p:cNvSpPr/>
            <p:nvPr/>
          </p:nvSpPr>
          <p:spPr>
            <a:xfrm>
              <a:off x="4132018" y="4995357"/>
              <a:ext cx="905822" cy="1363222"/>
            </a:xfrm>
            <a:prstGeom prst="rect">
              <a:avLst/>
            </a:prstGeom>
            <a:solidFill>
              <a:srgbClr val="435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348042" y="5448911"/>
              <a:ext cx="456113" cy="45611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857941" y="2758295"/>
            <a:ext cx="2290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android:layout_alignparentTop</a:t>
            </a:r>
            <a:endParaRPr lang="ko-KR" altLang="en-US" sz="1200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48504" y="2758295"/>
            <a:ext cx="2554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android:layout_alignparentBottom</a:t>
            </a:r>
            <a:endParaRPr lang="ko-KR" altLang="en-US" sz="1200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11839" y="4519173"/>
            <a:ext cx="2408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android:layout_alignparentRight</a:t>
            </a:r>
            <a:endParaRPr lang="ko-KR" altLang="en-US" sz="1200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88103" y="4526679"/>
            <a:ext cx="2299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android:layout_alignparentLeft</a:t>
            </a:r>
            <a:endParaRPr lang="ko-KR" altLang="en-US" sz="1200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44248" y="6353765"/>
            <a:ext cx="2406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android:layout_centerHorizontal</a:t>
            </a:r>
            <a:endParaRPr lang="ko-KR" altLang="en-US" sz="1200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92835" y="6348647"/>
            <a:ext cx="2194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android:layout_centerVertical</a:t>
            </a:r>
            <a:endParaRPr lang="ko-KR" altLang="en-US" sz="1200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02571" y="6349955"/>
            <a:ext cx="2256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android:layout_centerInParent</a:t>
            </a:r>
            <a:endParaRPr lang="ko-KR" altLang="en-US" sz="1200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4804156" y="1389144"/>
            <a:ext cx="0" cy="2616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2248578" y="3982431"/>
            <a:ext cx="25555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584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6864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종류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Relative Layout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455382" y="2233118"/>
            <a:ext cx="1430050" cy="720080"/>
          </a:xfrm>
          <a:prstGeom prst="rect">
            <a:avLst/>
          </a:prstGeom>
          <a:solidFill>
            <a:srgbClr val="4359A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49796" y="2233118"/>
            <a:ext cx="720080" cy="72008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70006" y="293143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기준뷰</a:t>
            </a:r>
            <a:endParaRPr lang="ko-KR" altLang="en-US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16514" y="2939867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뷰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693537" y="2331534"/>
            <a:ext cx="1356914" cy="434008"/>
            <a:chOff x="5693537" y="2331534"/>
            <a:chExt cx="1356914" cy="434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직사각형 7"/>
            <p:cNvSpPr/>
            <p:nvPr/>
          </p:nvSpPr>
          <p:spPr>
            <a:xfrm>
              <a:off x="6144629" y="2331534"/>
              <a:ext cx="905822" cy="434008"/>
            </a:xfrm>
            <a:prstGeom prst="rect">
              <a:avLst/>
            </a:prstGeom>
            <a:solidFill>
              <a:srgbClr val="435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693537" y="2331534"/>
              <a:ext cx="456113" cy="4340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04845" y="2768944"/>
            <a:ext cx="182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android:layout_toLeftOf</a:t>
            </a:r>
            <a:endParaRPr lang="ko-KR" altLang="en-US" sz="1200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4125118" y="1718954"/>
            <a:ext cx="5161" cy="18702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970533" y="3603467"/>
            <a:ext cx="31737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5695621" y="3221537"/>
            <a:ext cx="910462" cy="863623"/>
            <a:chOff x="5695621" y="3221537"/>
            <a:chExt cx="910462" cy="86362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직사각형 12"/>
            <p:cNvSpPr/>
            <p:nvPr/>
          </p:nvSpPr>
          <p:spPr>
            <a:xfrm>
              <a:off x="5700261" y="3651152"/>
              <a:ext cx="905822" cy="434008"/>
            </a:xfrm>
            <a:prstGeom prst="rect">
              <a:avLst/>
            </a:prstGeom>
            <a:solidFill>
              <a:srgbClr val="435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695621" y="3221537"/>
              <a:ext cx="456113" cy="4340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09396" y="4060725"/>
            <a:ext cx="1674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android:layout_above</a:t>
            </a:r>
            <a:endParaRPr lang="ko-KR" altLang="en-US" sz="1200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738573" y="4502272"/>
            <a:ext cx="1361697" cy="434083"/>
            <a:chOff x="5738573" y="4502272"/>
            <a:chExt cx="1361697" cy="4340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직사각형 15"/>
            <p:cNvSpPr/>
            <p:nvPr/>
          </p:nvSpPr>
          <p:spPr>
            <a:xfrm>
              <a:off x="5738573" y="4502347"/>
              <a:ext cx="905822" cy="434008"/>
            </a:xfrm>
            <a:prstGeom prst="rect">
              <a:avLst/>
            </a:prstGeom>
            <a:solidFill>
              <a:srgbClr val="435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644157" y="4502272"/>
              <a:ext cx="456113" cy="4340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502748" y="4936280"/>
            <a:ext cx="1932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android:layout_toRightOf</a:t>
            </a:r>
            <a:endParaRPr lang="ko-KR" altLang="en-US" sz="1200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5745080" y="5469924"/>
            <a:ext cx="906680" cy="866649"/>
            <a:chOff x="5745080" y="5469924"/>
            <a:chExt cx="906680" cy="8666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직사각형 19"/>
            <p:cNvSpPr/>
            <p:nvPr/>
          </p:nvSpPr>
          <p:spPr>
            <a:xfrm>
              <a:off x="5745080" y="5469924"/>
              <a:ext cx="905822" cy="434008"/>
            </a:xfrm>
            <a:prstGeom prst="rect">
              <a:avLst/>
            </a:prstGeom>
            <a:solidFill>
              <a:srgbClr val="435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195647" y="5902565"/>
              <a:ext cx="456113" cy="4340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490984" y="6313505"/>
            <a:ext cx="167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android:layout_below</a:t>
            </a:r>
            <a:endParaRPr lang="ko-KR" altLang="en-US" sz="1200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126991" y="1981992"/>
            <a:ext cx="905822" cy="434008"/>
          </a:xfrm>
          <a:prstGeom prst="rect">
            <a:avLst/>
          </a:prstGeom>
          <a:solidFill>
            <a:srgbClr val="4359A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017526" y="1981992"/>
            <a:ext cx="456113" cy="43400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137549" y="2419402"/>
            <a:ext cx="1842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android:layout_alignTop</a:t>
            </a:r>
            <a:endParaRPr lang="ko-KR" altLang="en-US" sz="1200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872573" y="1981992"/>
            <a:ext cx="21602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159368" y="2860481"/>
            <a:ext cx="905822" cy="434008"/>
          </a:xfrm>
          <a:prstGeom prst="rect">
            <a:avLst/>
          </a:prstGeom>
          <a:solidFill>
            <a:srgbClr val="4359A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049903" y="2860481"/>
            <a:ext cx="456113" cy="43400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169926" y="3297891"/>
            <a:ext cx="2107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android:layout_alignBottom</a:t>
            </a:r>
            <a:endParaRPr lang="ko-KR" altLang="en-US" sz="1200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7904950" y="3284709"/>
            <a:ext cx="21602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9126991" y="4482634"/>
            <a:ext cx="905822" cy="434008"/>
          </a:xfrm>
          <a:prstGeom prst="rect">
            <a:avLst/>
          </a:prstGeom>
          <a:solidFill>
            <a:srgbClr val="4359A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564439" y="3826577"/>
            <a:ext cx="456113" cy="43400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10024340" y="3743975"/>
            <a:ext cx="0" cy="116948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200797" y="4850597"/>
            <a:ext cx="1960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android:layout_alignRight</a:t>
            </a:r>
            <a:endParaRPr lang="ko-KR" altLang="en-US" sz="1200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232613" y="5889263"/>
            <a:ext cx="905822" cy="434008"/>
          </a:xfrm>
          <a:prstGeom prst="rect">
            <a:avLst/>
          </a:prstGeom>
          <a:solidFill>
            <a:srgbClr val="4359A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232613" y="5213279"/>
            <a:ext cx="456113" cy="43400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8223469" y="5147773"/>
            <a:ext cx="0" cy="116948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181942" y="6301790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android:layout_alignLeft</a:t>
            </a:r>
            <a:endParaRPr lang="ko-KR" altLang="en-US" sz="1200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1416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705" y="1636393"/>
            <a:ext cx="3879152" cy="427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472408" y="692353"/>
            <a:ext cx="6864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종류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Relative Layout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513" y="1636393"/>
            <a:ext cx="2537224" cy="4404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직사각형 3"/>
          <p:cNvSpPr/>
          <p:nvPr/>
        </p:nvSpPr>
        <p:spPr>
          <a:xfrm>
            <a:off x="6757416" y="3895344"/>
            <a:ext cx="1993392" cy="384048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57416" y="5202936"/>
            <a:ext cx="2093976" cy="201168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0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080289"/>
            <a:ext cx="12192000" cy="77771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3030" y="1310640"/>
            <a:ext cx="26493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Android</a:t>
            </a:r>
          </a:p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Programming</a:t>
            </a:r>
            <a:endParaRPr lang="ko-KR" altLang="en-US" sz="3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rot="5400000">
            <a:off x="847194" y="991984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7152788" y="2905780"/>
            <a:ext cx="3326958" cy="523220"/>
            <a:chOff x="2285513" y="2751407"/>
            <a:chExt cx="3326958" cy="523220"/>
          </a:xfrm>
        </p:grpSpPr>
        <p:sp>
          <p:nvSpPr>
            <p:cNvPr id="16" name="직사각형 15"/>
            <p:cNvSpPr/>
            <p:nvPr/>
          </p:nvSpPr>
          <p:spPr>
            <a:xfrm rot="2700000" flipH="1">
              <a:off x="2290036" y="2942793"/>
              <a:ext cx="131404" cy="14044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AB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540348" y="2751407"/>
              <a:ext cx="30721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rgbClr val="1AB29D">
                        <a:alpha val="30000"/>
                      </a:srgbClr>
                    </a:solidFill>
                  </a:ln>
                  <a:solidFill>
                    <a:srgbClr val="1AB29D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Layout</a:t>
              </a:r>
              <a:r>
                <a:rPr lang="ko-KR" altLang="en-US" sz="2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이란 </a:t>
              </a:r>
              <a:r>
                <a:rPr lang="en-US" altLang="ko-KR" sz="2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&amp; </a:t>
              </a:r>
              <a:r>
                <a:rPr lang="ko-KR" altLang="en-US" sz="2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종류</a:t>
              </a:r>
              <a:endPara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2786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6864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종류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Relative Layout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513" y="1636393"/>
            <a:ext cx="2537224" cy="4404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705" y="1636393"/>
            <a:ext cx="3879152" cy="427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6757416" y="5376672"/>
            <a:ext cx="2093976" cy="201168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708694" y="2165230"/>
            <a:ext cx="698740" cy="353683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6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4741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Relative Layout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532" y="1636393"/>
            <a:ext cx="2537224" cy="4404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5924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4741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Relative Layout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269" y="1827446"/>
            <a:ext cx="2306567" cy="4003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552" y="2510885"/>
            <a:ext cx="4699525" cy="2637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18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4741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Relative Layout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365" y="1827446"/>
            <a:ext cx="2306567" cy="4003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861" y="1827445"/>
            <a:ext cx="2306567" cy="4003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7357" y="1827444"/>
            <a:ext cx="2306567" cy="4003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669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4741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Relative Layout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269" y="1827446"/>
            <a:ext cx="2306567" cy="4003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551" y="2510886"/>
            <a:ext cx="4699525" cy="2637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6474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2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43653" y="2767280"/>
            <a:ext cx="5304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You!</a:t>
            </a:r>
            <a:endParaRPr lang="ko-KR" altLang="en-US" sz="8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91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40404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95886" y="2742339"/>
            <a:ext cx="4596114" cy="99146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42639" y="2900723"/>
            <a:ext cx="3902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 </a:t>
            </a:r>
            <a:r>
              <a:rPr lang="ko-KR" altLang="en-US" sz="36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이란 </a:t>
            </a:r>
            <a:r>
              <a:rPr lang="en-US" altLang="ko-KR" sz="36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&amp; </a:t>
            </a:r>
            <a:r>
              <a:rPr lang="ko-KR" altLang="en-US" sz="36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종류</a:t>
            </a:r>
          </a:p>
        </p:txBody>
      </p:sp>
    </p:spTree>
    <p:extLst>
      <p:ext uri="{BB962C8B-B14F-4D97-AF65-F5344CB8AC3E}">
        <p14:creationId xmlns:p14="http://schemas.microsoft.com/office/powerpoint/2010/main" val="350858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761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이란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947282" y="1571625"/>
            <a:ext cx="21136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Layout</a:t>
            </a:r>
            <a:endParaRPr lang="ko-KR" altLang="en-US" sz="36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4330" y="2389342"/>
            <a:ext cx="64315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화면 안에 넣은 뷰의 크기와 위치를 지정하는 공간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125" y="1357312"/>
            <a:ext cx="2495550" cy="4143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직사각형 3"/>
          <p:cNvSpPr/>
          <p:nvPr/>
        </p:nvSpPr>
        <p:spPr>
          <a:xfrm>
            <a:off x="8368348" y="1150143"/>
            <a:ext cx="2745105" cy="4557713"/>
          </a:xfrm>
          <a:prstGeom prst="rect">
            <a:avLst/>
          </a:prstGeom>
          <a:noFill/>
          <a:ln w="38100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705907" y="5730789"/>
            <a:ext cx="21199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rgbClr val="1AB29D"/>
                  </a:solidFill>
                </a:ln>
                <a:solidFill>
                  <a:srgbClr val="1AB29D"/>
                </a:solidFill>
              </a:rPr>
              <a:t>Layout</a:t>
            </a:r>
          </a:p>
          <a:p>
            <a:pPr algn="ctr"/>
            <a:r>
              <a:rPr lang="en-US" altLang="ko-KR" sz="2400" dirty="0">
                <a:ln>
                  <a:solidFill>
                    <a:srgbClr val="1AB29D"/>
                  </a:solidFill>
                </a:ln>
                <a:solidFill>
                  <a:srgbClr val="1AB29D"/>
                </a:solidFill>
              </a:rPr>
              <a:t>(=</a:t>
            </a:r>
            <a:r>
              <a:rPr lang="en-US" altLang="ko-KR" sz="2400" dirty="0" err="1">
                <a:ln>
                  <a:solidFill>
                    <a:srgbClr val="1AB29D"/>
                  </a:solidFill>
                </a:ln>
                <a:solidFill>
                  <a:srgbClr val="1AB29D"/>
                </a:solidFill>
              </a:rPr>
              <a:t>ViewGroup</a:t>
            </a:r>
            <a:r>
              <a:rPr lang="en-US" altLang="ko-KR" sz="2400" dirty="0">
                <a:ln>
                  <a:solidFill>
                    <a:srgbClr val="1AB29D"/>
                  </a:solidFill>
                </a:ln>
                <a:solidFill>
                  <a:srgbClr val="1AB29D"/>
                </a:solidFill>
              </a:rPr>
              <a:t>)</a:t>
            </a:r>
            <a:endParaRPr lang="ko-KR" altLang="en-US" sz="2400" dirty="0">
              <a:ln>
                <a:solidFill>
                  <a:srgbClr val="1AB29D"/>
                </a:solidFill>
              </a:ln>
              <a:solidFill>
                <a:srgbClr val="1AB29D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57944" y="1315243"/>
            <a:ext cx="2568134" cy="1351757"/>
          </a:xfrm>
          <a:prstGeom prst="rect">
            <a:avLst/>
          </a:prstGeom>
          <a:noFill/>
          <a:ln w="3810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543082" y="2077439"/>
            <a:ext cx="770405" cy="1106094"/>
          </a:xfrm>
          <a:prstGeom prst="rect">
            <a:avLst/>
          </a:prstGeom>
          <a:noFill/>
          <a:ln w="3810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543082" y="3236016"/>
            <a:ext cx="1185118" cy="472384"/>
          </a:xfrm>
          <a:prstGeom prst="rect">
            <a:avLst/>
          </a:prstGeom>
          <a:noFill/>
          <a:ln w="3810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64633" y="3708400"/>
            <a:ext cx="846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rgbClr val="FF5D5B"/>
                  </a:solidFill>
                </a:ln>
                <a:solidFill>
                  <a:srgbClr val="FF5D5B"/>
                </a:solidFill>
              </a:rPr>
              <a:t>View</a:t>
            </a:r>
            <a:endParaRPr lang="ko-KR" altLang="en-US" sz="2400" dirty="0">
              <a:ln>
                <a:solidFill>
                  <a:srgbClr val="FF5D5B"/>
                </a:solidFill>
              </a:ln>
              <a:solidFill>
                <a:srgbClr val="FF5D5B"/>
              </a:solidFill>
            </a:endParaRPr>
          </a:p>
        </p:txBody>
      </p:sp>
      <p:cxnSp>
        <p:nvCxnSpPr>
          <p:cNvPr id="6" name="직선 화살표 연결선 5"/>
          <p:cNvCxnSpPr>
            <a:stCxn id="23" idx="1"/>
            <a:endCxn id="26" idx="3"/>
          </p:cNvCxnSpPr>
          <p:nvPr/>
        </p:nvCxnSpPr>
        <p:spPr>
          <a:xfrm flipH="1">
            <a:off x="7111340" y="1991122"/>
            <a:ext cx="1346604" cy="1948111"/>
          </a:xfrm>
          <a:prstGeom prst="straightConnector1">
            <a:avLst/>
          </a:prstGeom>
          <a:ln w="28575">
            <a:solidFill>
              <a:srgbClr val="FF5D5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4" idx="1"/>
            <a:endCxn id="26" idx="3"/>
          </p:cNvCxnSpPr>
          <p:nvPr/>
        </p:nvCxnSpPr>
        <p:spPr>
          <a:xfrm flipH="1">
            <a:off x="7111340" y="2630486"/>
            <a:ext cx="1431742" cy="1308747"/>
          </a:xfrm>
          <a:prstGeom prst="straightConnector1">
            <a:avLst/>
          </a:prstGeom>
          <a:ln w="28575">
            <a:solidFill>
              <a:srgbClr val="FF5D5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25" idx="1"/>
            <a:endCxn id="26" idx="3"/>
          </p:cNvCxnSpPr>
          <p:nvPr/>
        </p:nvCxnSpPr>
        <p:spPr>
          <a:xfrm flipH="1">
            <a:off x="7111340" y="3472208"/>
            <a:ext cx="1431742" cy="467025"/>
          </a:xfrm>
          <a:prstGeom prst="straightConnector1">
            <a:avLst/>
          </a:prstGeom>
          <a:ln w="28575">
            <a:solidFill>
              <a:srgbClr val="FF5D5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543081" y="4456706"/>
            <a:ext cx="2445593" cy="635993"/>
          </a:xfrm>
          <a:prstGeom prst="rect">
            <a:avLst/>
          </a:prstGeom>
          <a:noFill/>
          <a:ln w="3810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34" idx="1"/>
            <a:endCxn id="26" idx="3"/>
          </p:cNvCxnSpPr>
          <p:nvPr/>
        </p:nvCxnSpPr>
        <p:spPr>
          <a:xfrm flipH="1" flipV="1">
            <a:off x="7111340" y="3939233"/>
            <a:ext cx="1431741" cy="835470"/>
          </a:xfrm>
          <a:prstGeom prst="straightConnector1">
            <a:avLst/>
          </a:prstGeom>
          <a:ln w="28575">
            <a:solidFill>
              <a:srgbClr val="FF5D5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9258073" y="3792332"/>
            <a:ext cx="465904" cy="472384"/>
          </a:xfrm>
          <a:prstGeom prst="rect">
            <a:avLst/>
          </a:prstGeom>
          <a:noFill/>
          <a:ln w="3810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41" idx="1"/>
            <a:endCxn id="26" idx="3"/>
          </p:cNvCxnSpPr>
          <p:nvPr/>
        </p:nvCxnSpPr>
        <p:spPr>
          <a:xfrm flipH="1" flipV="1">
            <a:off x="7111340" y="3939233"/>
            <a:ext cx="2146733" cy="89291"/>
          </a:xfrm>
          <a:prstGeom prst="straightConnector1">
            <a:avLst/>
          </a:prstGeom>
          <a:ln w="28575">
            <a:solidFill>
              <a:srgbClr val="FF5D5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E1B8AA4-B907-4F2C-9B13-F2878B0C2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888" y="3292909"/>
            <a:ext cx="4925112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1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761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종류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74" y="1647211"/>
            <a:ext cx="2306567" cy="4096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060" y="1647210"/>
            <a:ext cx="2306567" cy="4096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그룹 6"/>
          <p:cNvGrpSpPr/>
          <p:nvPr/>
        </p:nvGrpSpPr>
        <p:grpSpPr>
          <a:xfrm>
            <a:off x="6340546" y="1647210"/>
            <a:ext cx="2306567" cy="4096979"/>
            <a:chOff x="7647816" y="1913910"/>
            <a:chExt cx="2306567" cy="409697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47816" y="1913910"/>
              <a:ext cx="2306567" cy="409697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47816" y="2432253"/>
              <a:ext cx="2306567" cy="3282747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9098032" y="1647210"/>
            <a:ext cx="2306568" cy="4096979"/>
            <a:chOff x="11038716" y="1913910"/>
            <a:chExt cx="2306568" cy="4096979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38716" y="1913910"/>
              <a:ext cx="2306567" cy="409697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38716" y="2419553"/>
              <a:ext cx="2306568" cy="3282747"/>
            </a:xfrm>
            <a:prstGeom prst="rect">
              <a:avLst/>
            </a:prstGeom>
          </p:spPr>
        </p:pic>
      </p:grpSp>
      <p:sp>
        <p:nvSpPr>
          <p:cNvPr id="15" name="직사각형 14"/>
          <p:cNvSpPr/>
          <p:nvPr/>
        </p:nvSpPr>
        <p:spPr>
          <a:xfrm>
            <a:off x="1002275" y="5991162"/>
            <a:ext cx="1953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LinearLayout</a:t>
            </a:r>
            <a:endParaRPr lang="ko-KR" altLang="en-US" sz="2400" dirty="0">
              <a:ln>
                <a:solidFill>
                  <a:srgbClr val="404040"/>
                </a:solidFill>
              </a:ln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34534" y="5991162"/>
            <a:ext cx="2203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RelativeLayout</a:t>
            </a:r>
            <a:endParaRPr lang="ko-KR" altLang="en-US" sz="2400" dirty="0">
              <a:ln>
                <a:solidFill>
                  <a:srgbClr val="404040"/>
                </a:solidFill>
              </a:ln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57510" y="5991162"/>
            <a:ext cx="1672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GridLayout</a:t>
            </a:r>
            <a:endParaRPr lang="ko-KR" altLang="en-US" sz="2400" dirty="0">
              <a:ln>
                <a:solidFill>
                  <a:srgbClr val="404040"/>
                </a:solidFill>
              </a:ln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341450" y="5991162"/>
            <a:ext cx="18197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TableLayout</a:t>
            </a:r>
            <a:endParaRPr lang="ko-KR" altLang="en-US" sz="2400" dirty="0">
              <a:ln>
                <a:solidFill>
                  <a:srgbClr val="404040"/>
                </a:solidFill>
              </a:ln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45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761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종류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843446" y="5991162"/>
            <a:ext cx="25051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ConstraintLayout</a:t>
            </a:r>
            <a:endParaRPr lang="ko-KR" altLang="en-US" sz="2400" dirty="0">
              <a:ln>
                <a:solidFill>
                  <a:srgbClr val="404040"/>
                </a:solidFill>
              </a:ln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869" y="1647210"/>
            <a:ext cx="4682262" cy="4096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036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6448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종류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Linear Layout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47282" y="1571625"/>
            <a:ext cx="33880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36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LinearLayout</a:t>
            </a:r>
            <a:endParaRPr lang="ko-KR" altLang="en-US" sz="36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74330" y="2303649"/>
            <a:ext cx="44925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박스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(Box)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모델을 기반한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Layout</a:t>
            </a:r>
            <a:endParaRPr lang="ko-KR" altLang="en-US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1274330" y="2851007"/>
            <a:ext cx="47059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 쪽 방향으로 쌓는 방식으로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View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들을 </a:t>
            </a:r>
            <a:r>
              <a:rPr lang="ko-KR" altLang="en-US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수직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또는 </a:t>
            </a:r>
            <a:r>
              <a:rPr lang="ko-KR" altLang="en-US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수평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으로 구성</a:t>
            </a:r>
            <a:endParaRPr lang="ko-KR" altLang="en-US" sz="2400" dirty="0"/>
          </a:p>
        </p:txBody>
      </p:sp>
      <p:sp>
        <p:nvSpPr>
          <p:cNvPr id="31" name="직사각형 30"/>
          <p:cNvSpPr/>
          <p:nvPr/>
        </p:nvSpPr>
        <p:spPr>
          <a:xfrm>
            <a:off x="7186323" y="5899277"/>
            <a:ext cx="1172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vertical</a:t>
            </a:r>
            <a:endParaRPr lang="ko-KR" altLang="en-US" sz="2400" dirty="0"/>
          </a:p>
        </p:txBody>
      </p:sp>
      <p:sp>
        <p:nvSpPr>
          <p:cNvPr id="34" name="직사각형 33"/>
          <p:cNvSpPr/>
          <p:nvPr/>
        </p:nvSpPr>
        <p:spPr>
          <a:xfrm>
            <a:off x="9923871" y="5899278"/>
            <a:ext cx="15142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horizontal</a:t>
            </a:r>
            <a:endParaRPr lang="ko-KR" altLang="en-US" sz="2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4620" y="1796921"/>
            <a:ext cx="2452765" cy="4102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897" y="1796920"/>
            <a:ext cx="2455244" cy="4102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248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934" y="1432636"/>
            <a:ext cx="2948132" cy="49184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472408" y="692353"/>
            <a:ext cx="4325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Linear Layout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12409" y="2071432"/>
            <a:ext cx="693016" cy="1078302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12409" y="3547468"/>
            <a:ext cx="693016" cy="1057055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12409" y="3149872"/>
            <a:ext cx="2045565" cy="386835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612408" y="4602588"/>
            <a:ext cx="2045565" cy="445661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84653" y="3149734"/>
            <a:ext cx="1501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vertical</a:t>
            </a:r>
            <a:endParaRPr lang="ko-KR" altLang="en-US" sz="32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62238" y="3783607"/>
            <a:ext cx="1957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horizontal</a:t>
            </a:r>
            <a:endParaRPr lang="ko-KR" altLang="en-US" sz="32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0" name="꺾인 연결선 19"/>
          <p:cNvCxnSpPr>
            <a:stCxn id="4" idx="1"/>
            <a:endCxn id="7" idx="3"/>
          </p:cNvCxnSpPr>
          <p:nvPr/>
        </p:nvCxnSpPr>
        <p:spPr>
          <a:xfrm rot="10800000" flipV="1">
            <a:off x="3386027" y="2610582"/>
            <a:ext cx="1226383" cy="831539"/>
          </a:xfrm>
          <a:prstGeom prst="bentConnector3">
            <a:avLst/>
          </a:prstGeom>
          <a:ln w="28575">
            <a:solidFill>
              <a:srgbClr val="1AB2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9" idx="1"/>
            <a:endCxn id="7" idx="3"/>
          </p:cNvCxnSpPr>
          <p:nvPr/>
        </p:nvCxnSpPr>
        <p:spPr>
          <a:xfrm rot="10800000">
            <a:off x="3386027" y="3442122"/>
            <a:ext cx="1226383" cy="633874"/>
          </a:xfrm>
          <a:prstGeom prst="bentConnector3">
            <a:avLst/>
          </a:prstGeom>
          <a:ln w="28575">
            <a:solidFill>
              <a:srgbClr val="1AB2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5" idx="3"/>
            <a:endCxn id="19" idx="1"/>
          </p:cNvCxnSpPr>
          <p:nvPr/>
        </p:nvCxnSpPr>
        <p:spPr>
          <a:xfrm>
            <a:off x="6657974" y="3343290"/>
            <a:ext cx="1604264" cy="732705"/>
          </a:xfrm>
          <a:prstGeom prst="bentConnector3">
            <a:avLst/>
          </a:prstGeom>
          <a:ln w="28575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6" idx="3"/>
            <a:endCxn id="19" idx="1"/>
          </p:cNvCxnSpPr>
          <p:nvPr/>
        </p:nvCxnSpPr>
        <p:spPr>
          <a:xfrm flipV="1">
            <a:off x="6657973" y="4075995"/>
            <a:ext cx="1604265" cy="749424"/>
          </a:xfrm>
          <a:prstGeom prst="bentConnector3">
            <a:avLst/>
          </a:prstGeom>
          <a:ln w="28575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63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5" grpId="0" animBg="1"/>
      <p:bldP spid="16" grpId="0" animBg="1"/>
      <p:bldP spid="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6448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종류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Linear Layout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47282" y="1571625"/>
            <a:ext cx="43274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36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LinearLayout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속성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653046"/>
              </p:ext>
            </p:extLst>
          </p:nvPr>
        </p:nvGraphicFramePr>
        <p:xfrm>
          <a:off x="2637598" y="2484592"/>
          <a:ext cx="6916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속성</a:t>
                      </a:r>
                    </a:p>
                  </a:txBody>
                  <a:tcPr>
                    <a:solidFill>
                      <a:srgbClr val="1AB29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설명</a:t>
                      </a:r>
                    </a:p>
                  </a:txBody>
                  <a:tcPr>
                    <a:solidFill>
                      <a:srgbClr val="1AB2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orientation</a:t>
                      </a:r>
                      <a:endParaRPr lang="ko-KR" altLang="en-US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horizontal</a:t>
                      </a:r>
                      <a:r>
                        <a:rPr lang="en-US" altLang="ko-KR" baseline="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: </a:t>
                      </a:r>
                      <a:r>
                        <a:rPr lang="ko-KR" altLang="en-US" baseline="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수평</a:t>
                      </a:r>
                      <a:r>
                        <a:rPr lang="en-US" altLang="ko-KR" baseline="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 vertical : </a:t>
                      </a:r>
                      <a:r>
                        <a:rPr lang="ko-KR" altLang="en-US" baseline="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수직으로 배치</a:t>
                      </a:r>
                      <a:endParaRPr lang="ko-KR" altLang="en-US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layout_weight</a:t>
                      </a:r>
                      <a:endParaRPr lang="ko-KR" altLang="en-US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component</a:t>
                      </a:r>
                      <a:r>
                        <a:rPr lang="en-US" altLang="ko-KR" baseline="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 </a:t>
                      </a:r>
                      <a:r>
                        <a:rPr lang="ko-KR" altLang="en-US" baseline="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배치 가중치 설정</a:t>
                      </a:r>
                      <a:endParaRPr lang="ko-KR" altLang="en-US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631973" y="3772125"/>
            <a:ext cx="5806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android:</a:t>
            </a:r>
            <a:r>
              <a:rPr lang="en-US" altLang="ko-KR" sz="2400" dirty="0" err="1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orientation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: horizontal or vertical</a:t>
            </a:r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2631973" y="4368573"/>
            <a:ext cx="4289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android:</a:t>
            </a:r>
            <a:r>
              <a:rPr lang="en-US" altLang="ko-KR" sz="2400" dirty="0" err="1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layout_weight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: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가중치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987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2278</TotalTime>
  <Words>467</Words>
  <Application>Microsoft Office PowerPoint</Application>
  <PresentationFormat>와이드스크린</PresentationFormat>
  <Paragraphs>122</Paragraphs>
  <Slides>25</Slides>
  <Notes>22</Notes>
  <HiddenSlides>9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KoPub돋움체 Bold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나 예호</cp:lastModifiedBy>
  <cp:revision>532</cp:revision>
  <dcterms:created xsi:type="dcterms:W3CDTF">2017-01-14T23:40:12Z</dcterms:created>
  <dcterms:modified xsi:type="dcterms:W3CDTF">2022-04-11T23:57:17Z</dcterms:modified>
</cp:coreProperties>
</file>