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F6oybnzn+G6mL2eQM23q7q1+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012417e14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012417e14_0_14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012417e1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012417e14_0_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012417e1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5012417e14_0_4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12417e1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5012417e14_0_6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12417e14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5012417e14_0_9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12417e14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5012417e14_0_1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6006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유토피아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: 자동 환경 제어 IoT 사육장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5167618" y="5859736"/>
            <a:ext cx="42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다이아몬드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강민주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신인수 / 박인선 / 양현석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2022. 08. 30</a:t>
            </a:r>
            <a:endParaRPr sz="18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12417e14_0_14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g15012417e14_0_14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70" name="Google Shape;270;g15012417e14_0_14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71" name="Google Shape;271;g15012417e14_0_14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g15012417e14_0_14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73" name="Google Shape;273;g15012417e14_0_14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74" name="Google Shape;274;g15012417e14_0_14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 확인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15012417e14_0_14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76" name="Google Shape;276;g15012417e14_0_14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77" name="Google Shape;277;g15012417e14_0_14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show_cage</a:t>
              </a:r>
              <a:endParaRPr/>
            </a:p>
          </p:txBody>
        </p:sp>
      </p:grpSp>
      <p:grpSp>
        <p:nvGrpSpPr>
          <p:cNvPr id="278" name="Google Shape;278;g15012417e14_0_14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79" name="Google Shape;279;g15012417e14_0_14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80" name="Google Shape;280;g15012417e14_0_14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g15012417e14_0_14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5012417e14_0_14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83" name="Google Shape;283;g15012417e14_0_144"/>
          <p:cNvSpPr txBox="1"/>
          <p:nvPr/>
        </p:nvSpPr>
        <p:spPr>
          <a:xfrm>
            <a:off x="3020037" y="5781724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사육장 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g15012417e14_0_144"/>
          <p:cNvGrpSpPr/>
          <p:nvPr/>
        </p:nvGrpSpPr>
        <p:grpSpPr>
          <a:xfrm>
            <a:off x="276836" y="3936433"/>
            <a:ext cx="2171100" cy="977578"/>
            <a:chOff x="276836" y="269845"/>
            <a:chExt cx="2171100" cy="977578"/>
          </a:xfrm>
        </p:grpSpPr>
        <p:sp>
          <p:nvSpPr>
            <p:cNvPr id="285" name="Google Shape;285;g15012417e14_0_14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86" name="Google Shape;286;g15012417e14_0_144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 자신의 사육장만 확인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g15012417e14_0_144"/>
          <p:cNvSpPr txBox="1"/>
          <p:nvPr/>
        </p:nvSpPr>
        <p:spPr>
          <a:xfrm>
            <a:off x="5220314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실시간 웹캠 확인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사육장 온, 습도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사육장 온,습도 상태 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5012417e14_0_144"/>
          <p:cNvSpPr txBox="1"/>
          <p:nvPr/>
        </p:nvSpPr>
        <p:spPr>
          <a:xfrm>
            <a:off x="7382489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애완동물 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종(기본값: 도마뱀)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명(기본값: 이쁜이)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동물 성별(암(</a:t>
            </a:r>
            <a:r>
              <a:rPr lang="ko-KR" sz="1200">
                <a:solidFill>
                  <a:schemeClr val="dk1"/>
                </a:solidFill>
              </a:rPr>
              <a:t>♀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수(</a:t>
            </a:r>
            <a:r>
              <a:rPr lang="ko-KR" sz="1200">
                <a:solidFill>
                  <a:schemeClr val="dk1"/>
                </a:solidFill>
              </a:rPr>
              <a:t>♂)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기본값: 모름(?))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5012417e14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835275"/>
            <a:ext cx="6857999" cy="37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00" y="1204671"/>
            <a:ext cx="7285208" cy="555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44" y="152400"/>
            <a:ext cx="598677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18" name="Google Shape;118;p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홈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endParaRPr/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3020037" y="5781724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마이페이지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팀소개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쇼핑몰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오시는 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276836" y="3936433"/>
            <a:ext cx="2171100" cy="607978"/>
            <a:chOff x="276836" y="269845"/>
            <a:chExt cx="2171100" cy="607978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5220314" y="5781723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게시판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자유게시판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1" y="979429"/>
            <a:ext cx="6858000" cy="3224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7382489" y="5781723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회원가입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12417e14_0_16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g15012417e14_0_16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41" name="Google Shape;141;g15012417e14_0_1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42" name="Google Shape;142;g15012417e14_0_16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g15012417e14_0_1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44" name="Google Shape;144;g15012417e14_0_1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45" name="Google Shape;145;g15012417e14_0_1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g15012417e14_0_1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47" name="Google Shape;147;g15012417e14_0_1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48" name="Google Shape;148;g15012417e14_0_1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/>
            </a:p>
          </p:txBody>
        </p:sp>
      </p:grpSp>
      <p:grpSp>
        <p:nvGrpSpPr>
          <p:cNvPr id="149" name="Google Shape;149;g15012417e14_0_1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50" name="Google Shape;150;g15012417e14_0_1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51" name="Google Shape;151;g15012417e14_0_1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g15012417e14_0_16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5012417e14_0_16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54" name="Google Shape;154;g15012417e14_0_16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g15012417e14_0_16"/>
          <p:cNvGrpSpPr/>
          <p:nvPr/>
        </p:nvGrpSpPr>
        <p:grpSpPr>
          <a:xfrm>
            <a:off x="276836" y="3936433"/>
            <a:ext cx="2171100" cy="2824678"/>
            <a:chOff x="276836" y="269845"/>
            <a:chExt cx="2171100" cy="2824678"/>
          </a:xfrm>
        </p:grpSpPr>
        <p:sp>
          <p:nvSpPr>
            <p:cNvPr id="156" name="Google Shape;156;g15012417e14_0_1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57" name="Google Shape;157;g15012417e14_0_16"/>
            <p:cNvSpPr txBox="1"/>
            <p:nvPr/>
          </p:nvSpPr>
          <p:spPr>
            <a:xfrm>
              <a:off x="276836" y="600923"/>
              <a:ext cx="21711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 접근 불가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뒤로가기를 막기 위해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window.close();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window.open();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으로 경로 이동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아이디 혹은 비밀번호 미입력시, alert창 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잘못된 아이디 혹은 비밀번호 입력 시, alert창 open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성공 시,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환영 alert창 open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g15012417e14_0_16"/>
          <p:cNvSpPr txBox="1"/>
          <p:nvPr/>
        </p:nvSpPr>
        <p:spPr>
          <a:xfrm>
            <a:off x="5220314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아이디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비밀번호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로그인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5012417e14_0_16"/>
          <p:cNvSpPr txBox="1"/>
          <p:nvPr/>
        </p:nvSpPr>
        <p:spPr>
          <a:xfrm>
            <a:off x="7382489" y="5781723"/>
            <a:ext cx="2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회원가입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가입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5012417e1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982525"/>
            <a:ext cx="6858000" cy="32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012417e14_0_4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15012417e14_0_4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67" name="Google Shape;167;g15012417e14_0_4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68" name="Google Shape;168;g15012417e14_0_4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g15012417e14_0_4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70" name="Google Shape;170;g15012417e14_0_4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71" name="Google Shape;171;g15012417e14_0_4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g15012417e14_0_4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73" name="Google Shape;173;g15012417e14_0_4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74" name="Google Shape;174;g15012417e14_0_4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signup</a:t>
              </a:r>
              <a:endParaRPr/>
            </a:p>
          </p:txBody>
        </p:sp>
      </p:grpSp>
      <p:grpSp>
        <p:nvGrpSpPr>
          <p:cNvPr id="175" name="Google Shape;175;g15012417e14_0_4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76" name="Google Shape;176;g15012417e14_0_4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77" name="Google Shape;177;g15012417e14_0_4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g15012417e14_0_4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012417e14_0_4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80" name="Google Shape;180;g15012417e14_0_44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15012417e14_0_44"/>
          <p:cNvGrpSpPr/>
          <p:nvPr/>
        </p:nvGrpSpPr>
        <p:grpSpPr>
          <a:xfrm>
            <a:off x="276836" y="3936433"/>
            <a:ext cx="2171100" cy="1716478"/>
            <a:chOff x="276836" y="269845"/>
            <a:chExt cx="2171100" cy="1716478"/>
          </a:xfrm>
        </p:grpSpPr>
        <p:sp>
          <p:nvSpPr>
            <p:cNvPr id="182" name="Google Shape;182;g15012417e14_0_4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83" name="Google Shape;183;g15012417e14_0_44"/>
            <p:cNvSpPr txBox="1"/>
            <p:nvPr/>
          </p:nvSpPr>
          <p:spPr>
            <a:xfrm>
              <a:off x="276836" y="600923"/>
              <a:ext cx="21711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가입 시, 본인 인증 방법 선택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모든 입력창에 빈칸이 없어야 함.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약관은 선택 사항을 제외하고 모두 체크 되어 있어야 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15012417e14_0_44"/>
          <p:cNvSpPr txBox="1"/>
          <p:nvPr/>
        </p:nvSpPr>
        <p:spPr>
          <a:xfrm>
            <a:off x="5248889" y="5781723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본인 인증 방법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휴대폰 인증 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 인증 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15012417e14_0_44"/>
          <p:cNvPicPr preferRelativeResize="0"/>
          <p:nvPr/>
        </p:nvPicPr>
        <p:blipFill rotWithShape="1">
          <a:blip r:embed="rId3">
            <a:alphaModFix/>
          </a:blip>
          <a:srcRect b="21942" l="0" r="0" t="0"/>
          <a:stretch/>
        </p:blipFill>
        <p:spPr>
          <a:xfrm>
            <a:off x="3202988" y="524763"/>
            <a:ext cx="6243224" cy="413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012417e14_0_44"/>
          <p:cNvSpPr txBox="1"/>
          <p:nvPr/>
        </p:nvSpPr>
        <p:spPr>
          <a:xfrm>
            <a:off x="7410450" y="5735525"/>
            <a:ext cx="19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 회원 정보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회원가입 버튼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012417e14_0_6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g15012417e14_0_69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193" name="Google Shape;193;g15012417e14_0_69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94" name="Google Shape;194;g15012417e14_0_69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g15012417e14_0_69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96" name="Google Shape;196;g15012417e14_0_69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97" name="Google Shape;197;g15012417e14_0_69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자유게시판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15012417e14_0_69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99" name="Google Shape;199;g15012417e14_0_69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00" name="Google Shape;200;g15012417e14_0_69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communitry</a:t>
              </a:r>
              <a:endParaRPr/>
            </a:p>
          </p:txBody>
        </p:sp>
      </p:grpSp>
      <p:grpSp>
        <p:nvGrpSpPr>
          <p:cNvPr id="201" name="Google Shape;201;g15012417e14_0_69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02" name="Google Shape;202;g15012417e14_0_69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03" name="Google Shape;203;g15012417e14_0_69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15012417e14_0_69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5012417e14_0_69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06" name="Google Shape;206;g15012417e14_0_69"/>
          <p:cNvSpPr txBox="1"/>
          <p:nvPr/>
        </p:nvSpPr>
        <p:spPr>
          <a:xfrm>
            <a:off x="3020037" y="5781724"/>
            <a:ext cx="246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게시글 정렬 방법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최신순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조회순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추천순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g15012417e14_0_69"/>
          <p:cNvGrpSpPr/>
          <p:nvPr/>
        </p:nvGrpSpPr>
        <p:grpSpPr>
          <a:xfrm>
            <a:off x="276836" y="3936433"/>
            <a:ext cx="2171100" cy="607978"/>
            <a:chOff x="276836" y="269845"/>
            <a:chExt cx="2171100" cy="607978"/>
          </a:xfrm>
        </p:grpSpPr>
        <p:sp>
          <p:nvSpPr>
            <p:cNvPr id="208" name="Google Shape;208;g15012417e14_0_6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09" name="Google Shape;209;g15012417e14_0_69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15012417e14_0_69"/>
          <p:cNvSpPr txBox="1"/>
          <p:nvPr/>
        </p:nvSpPr>
        <p:spPr>
          <a:xfrm>
            <a:off x="5020289" y="5781723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게시글 검색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게시글 리스트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글 쓰기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5012417e14_0_69"/>
          <p:cNvSpPr txBox="1"/>
          <p:nvPr/>
        </p:nvSpPr>
        <p:spPr>
          <a:xfrm>
            <a:off x="7382489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페이징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5012417e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00" y="158038"/>
            <a:ext cx="6157398" cy="48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012417e14_0_9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g15012417e14_0_94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19" name="Google Shape;219;g15012417e14_0_94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20" name="Google Shape;220;g15012417e14_0_9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g15012417e14_0_94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22" name="Google Shape;222;g15012417e14_0_9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23" name="Google Shape;223;g15012417e14_0_9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게시글 수정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g15012417e14_0_9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25" name="Google Shape;225;g15012417e14_0_94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26" name="Google Shape;226;g15012417e14_0_9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update_content</a:t>
              </a:r>
              <a:endParaRPr/>
            </a:p>
          </p:txBody>
        </p:sp>
      </p:grpSp>
      <p:grpSp>
        <p:nvGrpSpPr>
          <p:cNvPr id="227" name="Google Shape;227;g15012417e14_0_94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28" name="Google Shape;228;g15012417e14_0_9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29" name="Google Shape;229;g15012417e14_0_9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g15012417e14_0_9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5012417e14_0_9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2" name="Google Shape;232;g15012417e14_0_94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15012417e14_0_94"/>
          <p:cNvGrpSpPr/>
          <p:nvPr/>
        </p:nvGrpSpPr>
        <p:grpSpPr>
          <a:xfrm>
            <a:off x="276836" y="3936433"/>
            <a:ext cx="2171100" cy="1900978"/>
            <a:chOff x="276836" y="269845"/>
            <a:chExt cx="2171100" cy="1900978"/>
          </a:xfrm>
        </p:grpSpPr>
        <p:sp>
          <p:nvSpPr>
            <p:cNvPr id="234" name="Google Shape;234;g15012417e14_0_9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35" name="Google Shape;235;g15012417e14_0_94"/>
            <p:cNvSpPr txBox="1"/>
            <p:nvPr/>
          </p:nvSpPr>
          <p:spPr>
            <a:xfrm>
              <a:off x="276836" y="600923"/>
              <a:ext cx="21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상태로 작성자와 동일 사용자만 해당 글 수정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작성자는 수정 불가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업데이트일은 현재 시간으로 자동 업데이트 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15012417e14_0_94"/>
          <p:cNvSpPr txBox="1"/>
          <p:nvPr/>
        </p:nvSpPr>
        <p:spPr>
          <a:xfrm>
            <a:off x="5220314" y="5781723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제목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내용 입력 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5012417e14_0_94"/>
          <p:cNvSpPr txBox="1"/>
          <p:nvPr/>
        </p:nvSpPr>
        <p:spPr>
          <a:xfrm>
            <a:off x="7382489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글 등록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5012417e14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801075"/>
            <a:ext cx="6858001" cy="321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012417e14_0_11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g15012417e14_0_119"/>
          <p:cNvGrpSpPr/>
          <p:nvPr/>
        </p:nvGrpSpPr>
        <p:grpSpPr>
          <a:xfrm>
            <a:off x="276820" y="269851"/>
            <a:ext cx="2380611" cy="792778"/>
            <a:chOff x="276836" y="269845"/>
            <a:chExt cx="2171100" cy="792778"/>
          </a:xfrm>
        </p:grpSpPr>
        <p:sp>
          <p:nvSpPr>
            <p:cNvPr id="245" name="Google Shape;245;g15012417e14_0_119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46" name="Google Shape;246;g15012417e14_0_119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유토피아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자동 사육장 환경 제거 IoT 사육장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g15012417e14_0_119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248" name="Google Shape;248;g15012417e14_0_119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49" name="Google Shape;249;g15012417e14_0_119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 목록 확인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g15012417e14_0_119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51" name="Google Shape;251;g15012417e14_0_119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52" name="Google Shape;252;g15012417e14_0_119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cage_list</a:t>
              </a:r>
              <a:endParaRPr/>
            </a:p>
          </p:txBody>
        </p:sp>
      </p:grpSp>
      <p:grpSp>
        <p:nvGrpSpPr>
          <p:cNvPr id="253" name="Google Shape;253;g15012417e14_0_119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254" name="Google Shape;254;g15012417e14_0_119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55" name="Google Shape;255;g15012417e14_0_119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강민주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15012417e14_0_119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5012417e14_0_119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58" name="Google Shape;258;g15012417e14_0_119"/>
          <p:cNvSpPr txBox="1"/>
          <p:nvPr/>
        </p:nvSpPr>
        <p:spPr>
          <a:xfrm>
            <a:off x="3020037" y="5781724"/>
            <a:ext cx="24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 페이지 계층 구조 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시, 해당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g15012417e14_0_119"/>
          <p:cNvGrpSpPr/>
          <p:nvPr/>
        </p:nvGrpSpPr>
        <p:grpSpPr>
          <a:xfrm>
            <a:off x="276836" y="3936433"/>
            <a:ext cx="2171100" cy="1346878"/>
            <a:chOff x="276836" y="269845"/>
            <a:chExt cx="2171100" cy="1346878"/>
          </a:xfrm>
        </p:grpSpPr>
        <p:sp>
          <p:nvSpPr>
            <p:cNvPr id="260" name="Google Shape;260;g15012417e14_0_11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61" name="Google Shape;261;g15012417e14_0_119"/>
            <p:cNvSpPr txBox="1"/>
            <p:nvPr/>
          </p:nvSpPr>
          <p:spPr>
            <a:xfrm>
              <a:off x="276836" y="600923"/>
              <a:ext cx="2171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상태에서만 사용 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-"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사육장을 클릭하면 해당 사육장 보기로 이동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g15012417e14_0_119"/>
          <p:cNvSpPr txBox="1"/>
          <p:nvPr/>
        </p:nvSpPr>
        <p:spPr>
          <a:xfrm>
            <a:off x="6048514" y="5781723"/>
            <a:ext cx="246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사육장 리스트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5012417e14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802263"/>
            <a:ext cx="6857998" cy="321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2021-07-16T05:18:45Z</dcterms:created>
  <dc:creator>smhrd</dc:creator>
</cp:coreProperties>
</file>