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5e585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5e585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5e585a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5e585a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5e585a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5e585a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5e585a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5e585a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65e585a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65e585a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6225"/>
            <a:ext cx="85206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 사육장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자동환경제어 및 데이터 수집 기능을 갖춘 사육장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제안 배경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 제작 과정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 프로젝트 소개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 기대효과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5 참고자료 6 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제안 배경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반려동물을 수월하게 키우고 싶어서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