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63" r:id="rId2"/>
  </p:sldIdLst>
  <p:sldSz cx="6858000" cy="864076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0033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>
      <p:cViewPr varScale="1">
        <p:scale>
          <a:sx n="80" d="100"/>
          <a:sy n="80" d="100"/>
        </p:scale>
        <p:origin x="84" y="186"/>
      </p:cViewPr>
      <p:guideLst>
        <p:guide orient="horz" pos="272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44FF89-F911-4C2A-8F4C-BC31D7C37B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A3ABF7D-AA38-4138-B1FC-DD41950200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B489549-3107-4191-A680-409C44676A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16F6938B-B652-4BCF-8658-92C3E62502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446B689D-E1C9-4A59-8BA7-42A426265B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A9E6-6E09-48DB-8954-4D4DBE4C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8379-C001-4292-BF9A-16223273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5E53-AA74-4B4B-938C-2E0D686E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56EFE-912A-43FF-AAE9-61E73D95DC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6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DCD7-5F12-4A2B-A12F-9DECF0BC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592-301C-40D9-B9D1-6ABD2A6E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1B7E-D4B2-46CA-88FF-FE4D225A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AD3A-09FF-46CE-9F1E-0647EB17B8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09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76DF-166E-4DD7-92B7-75EE71A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8503-35D4-462C-8CD4-A33D0EF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DBE1-FEF2-456D-B3CC-0181E2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72960-0135-4F6F-A710-AA7DE86155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4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028B-0FC3-4B26-8593-819F8E9F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0440-B7B7-4874-8173-A4E505B3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3A3F-EBC5-47AD-A1CB-9ABE460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573F-48B4-46F2-B98B-EDEE7EB54F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1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7DDF-8783-4F08-B757-87CEC56F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0C55-29A2-4A78-A029-9E808751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9BE0-A673-40D2-9BC5-615BA79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3EFF8-9C9C-40EF-A214-52A0CB63A2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9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B40591-91E2-472A-AD85-E51AFC9B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586883-A0C2-420D-82AB-814ABB8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D3641-7B5F-4395-B1B8-D10B51A4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4BC5-0673-498B-877C-B3F50D9375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54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22FFBB-431E-4352-AD1B-C842730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FF167B-1FF8-466F-8456-833D1D6E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406622-DA65-41AD-BED0-4BA7075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D3D8-0C8F-4FEC-805A-4788DF7542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50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4F2082-7EB2-4EF8-A205-B745C804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687BE0-0819-4EB1-84EA-4AE7C5C7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235178-7B21-4483-9028-BAE2463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95B8-D97E-41D5-9E90-203D5FD3DE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5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18DB82-2F9E-40BA-A0C4-D4C9F74B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74987B-4808-4AE1-8369-1C83860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E47657-3848-4749-BC86-FC277293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866C-A7AB-473B-984B-D44100F284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19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AEA67F-A8E1-470A-8B04-E4B328D4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093176-732F-4324-BD5B-8CEFB13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A4914-C31D-4B14-B887-601B66DA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03426-78E8-48B6-9A37-2EF39AFB80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8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00D73C-23DC-4E2B-8850-EA63DB60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98A3B9-03CE-4D21-848E-3FFB7B82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E86A9A-7AA9-4CCE-8460-D886A2D2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EF8B-08F9-4F9B-975F-EC2C658F6F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3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F00CD6A-8807-42A0-8B69-C3EFE81949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71488" y="460375"/>
            <a:ext cx="59150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4702ECE-9CF5-4175-8744-A10CC2FAEE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71488" y="2300288"/>
            <a:ext cx="5915025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9288-9E67-4ED5-9AAD-581FF520F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008938"/>
            <a:ext cx="1543050" cy="46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C6A3-BA82-4EE0-974F-8FE23FAD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008938"/>
            <a:ext cx="2314575" cy="46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337E-6B43-472C-A04C-2C5BC2D0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008938"/>
            <a:ext cx="1543050" cy="46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3A87F3-ACB8-4E7C-A678-B9E8F38BDA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Box_down">
            <a:extLst>
              <a:ext uri="{FF2B5EF4-FFF2-40B4-BE49-F238E27FC236}">
                <a16:creationId xmlns:a16="http://schemas.microsoft.com/office/drawing/2014/main" id="{E6F139EB-2D04-4DB8-85CA-E7E61D12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4456113"/>
            <a:ext cx="5988050" cy="2246312"/>
          </a:xfrm>
          <a:prstGeom prst="rect">
            <a:avLst/>
          </a:prstGeom>
          <a:noFill/>
          <a:ln w="76200" cmpd="tri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t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78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Datago0ba0</a:t>
            </a:r>
          </a:p>
        </p:txBody>
      </p:sp>
      <p:sp>
        <p:nvSpPr>
          <p:cNvPr id="5" name="Box_up">
            <a:extLst>
              <a:ext uri="{FF2B5EF4-FFF2-40B4-BE49-F238E27FC236}">
                <a16:creationId xmlns:a16="http://schemas.microsoft.com/office/drawing/2014/main" id="{06DB45C8-2305-464A-A5C1-AC92C345AC1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4975" y="1833534"/>
            <a:ext cx="5988050" cy="2246312"/>
          </a:xfrm>
          <a:prstGeom prst="rect">
            <a:avLst/>
          </a:prstGeom>
          <a:noFill/>
          <a:ln w="76200" cmpd="tri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t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78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Datago0ba0</a:t>
            </a:r>
          </a:p>
        </p:txBody>
      </p:sp>
      <p:sp>
        <p:nvSpPr>
          <p:cNvPr id="6" name="name2">
            <a:extLst>
              <a:ext uri="{FF2B5EF4-FFF2-40B4-BE49-F238E27FC236}">
                <a16:creationId xmlns:a16="http://schemas.microsoft.com/office/drawing/2014/main" id="{44849414-6A88-46E2-B6A3-B437C4A79636}"/>
              </a:ext>
            </a:extLst>
          </p:cNvPr>
          <p:cNvSpPr txBox="1"/>
          <p:nvPr/>
        </p:nvSpPr>
        <p:spPr>
          <a:xfrm rot="10800000">
            <a:off x="1160748" y="1828795"/>
            <a:ext cx="4536504" cy="14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defRPr/>
            </a:pPr>
            <a:r>
              <a:rPr lang="en-US" altLang="ko-KR" sz="9072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 </a:t>
            </a:r>
            <a:r>
              <a:rPr lang="en-US" altLang="ko-KR" sz="9072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</a:t>
            </a:r>
            <a:r>
              <a:rPr lang="en-US" altLang="ko-KR" sz="9072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9072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</a:t>
            </a:r>
            <a:endParaRPr lang="ko-KR" altLang="en-US" dirty="0"/>
          </a:p>
        </p:txBody>
      </p:sp>
      <p:sp>
        <p:nvSpPr>
          <p:cNvPr id="2" name="name1">
            <a:extLst>
              <a:ext uri="{FF2B5EF4-FFF2-40B4-BE49-F238E27FC236}">
                <a16:creationId xmlns:a16="http://schemas.microsoft.com/office/drawing/2014/main" id="{926DE417-1972-4CC7-94F4-4830194A9092}"/>
              </a:ext>
            </a:extLst>
          </p:cNvPr>
          <p:cNvSpPr txBox="1"/>
          <p:nvPr/>
        </p:nvSpPr>
        <p:spPr>
          <a:xfrm>
            <a:off x="1124744" y="5041809"/>
            <a:ext cx="4536504" cy="14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defRPr/>
            </a:pPr>
            <a:r>
              <a:rPr lang="en-US" altLang="ko-KR" sz="9072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 </a:t>
            </a:r>
            <a:r>
              <a:rPr lang="en-US" altLang="ko-KR" sz="9072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</a:t>
            </a:r>
            <a:r>
              <a:rPr lang="en-US" altLang="ko-KR" sz="9072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9072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8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굴림</vt:lpstr>
      <vt:lpstr>Arial</vt:lpstr>
      <vt:lpstr>Calibri</vt:lpstr>
      <vt:lpstr>Calibri Light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장남수</cp:lastModifiedBy>
  <cp:revision>27</cp:revision>
  <cp:lastPrinted>2019-05-12T05:11:49Z</cp:lastPrinted>
  <dcterms:created xsi:type="dcterms:W3CDTF">2011-03-10T02:44:36Z</dcterms:created>
  <dcterms:modified xsi:type="dcterms:W3CDTF">2020-02-10T08:55:23Z</dcterms:modified>
</cp:coreProperties>
</file>