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64" r:id="rId2"/>
    <p:sldId id="265" r:id="rId3"/>
    <p:sldId id="266" r:id="rId4"/>
    <p:sldId id="258" r:id="rId5"/>
    <p:sldId id="259" r:id="rId6"/>
    <p:sldId id="256" r:id="rId7"/>
    <p:sldId id="261" r:id="rId8"/>
    <p:sldId id="262" r:id="rId9"/>
    <p:sldId id="263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5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372D1-E599-48E3-850D-CB1DA3A43782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F2F90-6D71-46D3-AE78-A8ED14042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708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BFDB2-7CBA-4761-A240-B4984F8D7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C62311-280B-4652-B6CD-7E104EC01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F0BC7-9416-4F6C-BE3C-4B0096E4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2FB9-3531-4FA2-AB83-28DDA986B688}" type="datetime1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5119C-2F20-4E1F-924B-D3F47FD2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26C2A0-8C04-4770-B1F6-6902F6D1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4953-23D0-4DFE-95DB-705A7459A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52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9C6DB-7841-4301-AC24-D4DAF323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D5C7FF-1230-455E-B0D9-C12EB5F4A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A6A93-68D9-4BCE-A9F0-231265ABF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7310-E556-46D8-B646-175D09C63ACE}" type="datetime1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6ACEAA-8BE8-4D8D-A1B5-984B0424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A23F18-962A-45AD-AD26-B2FB6911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4953-23D0-4DFE-95DB-705A7459A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76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F24279-F4B7-48C5-A3E8-E6D4B334C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8A31D7-48AD-4F2E-A447-F5FA598F5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E2B712-E78C-4DD1-A527-9ABE73E7C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3918-8476-4100-A7FE-48DD2AD57BFE}" type="datetime1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7A19D-AE00-462C-917C-0AB691B0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A5FF2-966D-4407-B822-94D877AF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4953-23D0-4DFE-95DB-705A7459A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9DD3E-5CB6-4679-8120-42246AD9F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58FE6-5C69-4327-A239-4F067C249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74F04-7A8B-47B5-825D-C11B8763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34BD-1ACD-4C0F-BA70-5C9A6364E2BB}" type="datetime1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985A9-F0EF-476D-A0BB-44DE41C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77A91-EE09-42FB-8F99-F5D325AD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4953-23D0-4DFE-95DB-705A7459A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83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A7C9D-2A7C-4CF7-8958-A1F90600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37BDA0-068E-422F-998B-6361B226E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067DF-95FE-46E5-B633-1E6EDF74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3B4D-A149-4892-A615-1DCB88E0268E}" type="datetime1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6F4E6-3724-4D06-8DA3-CA858DF7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45E47B-D7F2-4CC1-ADFD-55142FE9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4953-23D0-4DFE-95DB-705A7459A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37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309C4-DB15-4BB8-85CD-E334233F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B970F-82BD-4AEA-A4C7-C8F847497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71A5F2-B717-4304-9C51-C66EFD471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C05D50-C7AD-4150-8DB5-32024E63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653C-8EAF-4823-B345-3C0B95200F95}" type="datetime1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2CFD2C-5C18-44D4-B36E-ACCE683C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B96A4D-9D92-4B80-85FA-944C0E6B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4953-23D0-4DFE-95DB-705A7459A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90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30F87-9878-4F7C-898C-98A9B53E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2EC556-C33A-4560-B48F-5D2766E92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2D380F-DE0D-4957-B071-8331C8D12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2ED554-07E5-4C44-9AA0-DB36C7C47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605F73-18B3-42E2-BE78-4BF990421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82A8C0-E13B-4707-8799-45ABCC20B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FD18-F01C-4483-8135-1616AC7AB72D}" type="datetime1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1FAC14-6F7D-4821-A716-57BEDE72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700C41-287D-4431-89E2-EBE599AE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4953-23D0-4DFE-95DB-705A7459A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2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E6A4C-F5F2-47B7-85C8-4371D65B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329BC8-CBE5-41E3-BEC3-652A77DF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E388-8E49-43A9-951F-94473B1D0E77}" type="datetime1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182A30-CE27-4A9E-AFF1-F50D1C50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FCE6FE-5961-424C-BE4B-06099068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4953-23D0-4DFE-95DB-705A7459A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93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A6BB1B-AA26-4A1D-B426-F1F745037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AEB0-4B31-4C53-B1D6-5FBD9F19F27D}" type="datetime1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931E3D-69DD-44E9-8F88-2AA34380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6C80F2-D967-4F61-8B2E-92661298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4953-23D0-4DFE-95DB-705A7459A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E893A-D54F-4DFC-BBD0-E6502087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FBAEE-2ED5-4451-AD3C-2068706F0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3EECBE-E1B2-43D2-9055-9B663E840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E7583F-2DF4-4A07-8291-4766C6FD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49DF-D228-49DD-836B-45FD4373BC3B}" type="datetime1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AF0C8D-C282-49D2-A2F1-2E9B6491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AC2E35-04C0-4537-A486-9649C7F0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4953-23D0-4DFE-95DB-705A7459A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6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5BF80-52A6-4AA3-86F4-F7E40AF36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FD8EE2-68B1-4845-9D71-236172E70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C381AE-EB53-4F1D-A074-2AC404F61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319F02-7165-4528-B636-13C8426E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C2C2-6D97-4C19-84E7-CAE3D325F229}" type="datetime1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E760E3-9FC9-4419-9B46-ED1EC8BE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C38ED-F5CD-4077-A610-37D35FFB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4953-23D0-4DFE-95DB-705A7459A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27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ED5567-C2BE-4B36-B3B1-C2C5EBB2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AD6554-82B2-467A-9413-638DED723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9950D-2228-45FE-A3C2-51A963836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A1BA-F526-4DD4-81DF-C211D3621CFC}" type="datetime1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E026E-474F-4ADE-B9D4-8CB12121B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E5ADA-FE1D-457B-967E-00FEE33AE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4953-23D0-4DFE-95DB-705A7459A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97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18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72302-7FE3-4E85-B647-648C2A48D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  Recursion</a:t>
            </a:r>
            <a:r>
              <a:rPr lang="ko-KR" altLang="en-US" dirty="0"/>
              <a:t> </a:t>
            </a:r>
            <a:r>
              <a:rPr lang="en-US" altLang="ko-KR" dirty="0"/>
              <a:t>Call Graph</a:t>
            </a:r>
            <a:br>
              <a:rPr lang="en-US" altLang="ko-KR" dirty="0"/>
            </a:br>
            <a:r>
              <a:rPr lang="en-US" altLang="ko-KR" sz="4000" dirty="0"/>
              <a:t>(Prefix to Postfix Conversion Program)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887659-C028-4CF0-96B5-18CD930B6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0538"/>
            <a:ext cx="9144000" cy="1655762"/>
          </a:xfrm>
        </p:spPr>
        <p:txBody>
          <a:bodyPr/>
          <a:lstStyle/>
          <a:p>
            <a:pPr algn="r"/>
            <a:r>
              <a:rPr lang="en-US" altLang="ko-KR" dirty="0"/>
              <a:t>2017707007 </a:t>
            </a:r>
            <a:r>
              <a:rPr lang="ko-KR" altLang="en-US" dirty="0"/>
              <a:t>강민준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71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BEDCC66-BB11-420E-9A82-CC6FBFD43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94F9E2-739F-4A73-AAAE-B3D3E512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4953-23D0-4DFE-95DB-705A7459A91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38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9E9FEF-54A3-43E1-ACB2-3256BCEE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4953-23D0-4DFE-95DB-705A7459A913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3C18E1-144C-4306-82D7-AF79DA004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51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14093-BAF2-4257-8026-F785BE94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검토해주셔</a:t>
            </a:r>
            <a:r>
              <a:rPr lang="ko-KR" altLang="en-US" dirty="0"/>
              <a:t> 감사드립니다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F14FB-D267-4E28-87FD-880990B7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4953-23D0-4DFE-95DB-705A7459A91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9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66A7F-F552-4318-B99D-219F61DF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구성 설명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DC0F44-F593-4C1E-99B8-0F96AB1DD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148"/>
            <a:ext cx="10299700" cy="1819275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Recursion call</a:t>
            </a:r>
            <a:r>
              <a:rPr lang="ko-KR" altLang="en-US" dirty="0"/>
              <a:t> </a:t>
            </a:r>
            <a:r>
              <a:rPr lang="en-US" altLang="ko-KR" dirty="0"/>
              <a:t>graph</a:t>
            </a:r>
            <a:r>
              <a:rPr lang="ko-KR" altLang="en-US" dirty="0"/>
              <a:t>를 작성하면서</a:t>
            </a:r>
            <a:r>
              <a:rPr lang="en-US" altLang="ko-KR" dirty="0"/>
              <a:t>, ppt </a:t>
            </a:r>
            <a:r>
              <a:rPr lang="ko-KR" altLang="en-US" dirty="0"/>
              <a:t>에선</a:t>
            </a:r>
            <a:r>
              <a:rPr lang="en-US" altLang="ko-KR" dirty="0"/>
              <a:t>, Recursion</a:t>
            </a:r>
            <a:r>
              <a:rPr lang="ko-KR" altLang="en-US" dirty="0"/>
              <a:t>일어나는 전부를 </a:t>
            </a:r>
            <a:r>
              <a:rPr lang="en-US" altLang="ko-KR" dirty="0"/>
              <a:t>call</a:t>
            </a:r>
            <a:r>
              <a:rPr lang="ko-KR" altLang="en-US" dirty="0"/>
              <a:t> </a:t>
            </a:r>
            <a:r>
              <a:rPr lang="en-US" altLang="ko-KR" dirty="0"/>
              <a:t>graph</a:t>
            </a:r>
            <a:r>
              <a:rPr lang="ko-KR" altLang="en-US" dirty="0"/>
              <a:t>로 표현하기엔 공간적 한계가 있음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따라서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EECEBB-E7D7-4365-89CA-1907B5796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77" y="3417423"/>
            <a:ext cx="2886075" cy="1819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CFB001-1EDE-4F36-A8E1-072373439993}"/>
              </a:ext>
            </a:extLst>
          </p:cNvPr>
          <p:cNvSpPr txBox="1"/>
          <p:nvPr/>
        </p:nvSpPr>
        <p:spPr>
          <a:xfrm>
            <a:off x="3545252" y="3195865"/>
            <a:ext cx="780854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이와 같은 색이 있는 </a:t>
            </a:r>
            <a:r>
              <a:rPr lang="en-US" altLang="ko-KR" sz="2800" dirty="0"/>
              <a:t>point</a:t>
            </a:r>
            <a:r>
              <a:rPr lang="ko-KR" altLang="en-US" sz="2800" dirty="0"/>
              <a:t>는</a:t>
            </a:r>
            <a:r>
              <a:rPr lang="en-US" altLang="ko-KR" sz="2800" dirty="0"/>
              <a:t>,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r>
              <a:rPr lang="en-US" altLang="ko-KR" sz="2800" dirty="0"/>
              <a:t>point</a:t>
            </a:r>
            <a:r>
              <a:rPr lang="ko-KR" altLang="en-US" sz="2800" dirty="0"/>
              <a:t>가 위치하는 지점에서</a:t>
            </a:r>
            <a:r>
              <a:rPr lang="en-US" altLang="ko-KR" sz="2800" dirty="0"/>
              <a:t> “</a:t>
            </a:r>
            <a:r>
              <a:rPr lang="en-US" altLang="ko-KR" sz="2800" dirty="0" err="1"/>
              <a:t>findExplen</a:t>
            </a:r>
            <a:r>
              <a:rPr lang="en-US" altLang="ko-KR" sz="2800" dirty="0"/>
              <a:t>” </a:t>
            </a:r>
            <a:r>
              <a:rPr lang="ko-KR" altLang="en-US" sz="2800" dirty="0"/>
              <a:t>이라는</a:t>
            </a:r>
            <a:endParaRPr lang="en-US" altLang="ko-KR" sz="2800" dirty="0"/>
          </a:p>
          <a:p>
            <a:r>
              <a:rPr lang="en-US" altLang="ko-KR" sz="2800" dirty="0"/>
              <a:t>function call </a:t>
            </a:r>
            <a:r>
              <a:rPr lang="ko-KR" altLang="en-US" sz="2800" dirty="0"/>
              <a:t>을 한 것으로 나타남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“</a:t>
            </a:r>
            <a:r>
              <a:rPr lang="en-US" altLang="ko-KR" sz="2800" dirty="0" err="1"/>
              <a:t>findExplen</a:t>
            </a:r>
            <a:r>
              <a:rPr lang="en-US" altLang="ko-KR" sz="2800" dirty="0"/>
              <a:t>”</a:t>
            </a:r>
            <a:r>
              <a:rPr lang="ko-KR" altLang="en-US" sz="2800" dirty="0"/>
              <a:t> 의 </a:t>
            </a:r>
            <a:r>
              <a:rPr lang="en-US" altLang="ko-KR" sz="2800" dirty="0"/>
              <a:t>call graph</a:t>
            </a:r>
            <a:r>
              <a:rPr lang="ko-KR" altLang="en-US" sz="2800" dirty="0"/>
              <a:t>는</a:t>
            </a:r>
            <a:r>
              <a:rPr lang="en-US" altLang="ko-KR" sz="2800" dirty="0"/>
              <a:t>,</a:t>
            </a:r>
          </a:p>
          <a:p>
            <a:r>
              <a:rPr lang="ko-KR" altLang="en-US" sz="2800" dirty="0"/>
              <a:t>밑 슬라이드 같은 색을 가진 </a:t>
            </a:r>
            <a:r>
              <a:rPr lang="en-US" altLang="ko-KR" sz="2800" dirty="0"/>
              <a:t>point</a:t>
            </a:r>
            <a:r>
              <a:rPr lang="ko-KR" altLang="en-US" sz="2800" dirty="0"/>
              <a:t>에서 </a:t>
            </a:r>
            <a:endParaRPr lang="en-US" altLang="ko-KR" sz="2800" dirty="0"/>
          </a:p>
          <a:p>
            <a:r>
              <a:rPr lang="en-US" altLang="ko-KR" sz="2800" dirty="0"/>
              <a:t>call graph</a:t>
            </a:r>
            <a:r>
              <a:rPr lang="ko-KR" altLang="en-US" sz="2800" dirty="0"/>
              <a:t>로 표현됨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880A16-88F8-4C09-858B-9BDB0A63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43F-2326-4EE9-88DC-FE2416BEF9C0}" type="slidenum">
              <a:rPr lang="ko-KR" altLang="en-US" sz="1600" b="1" smtClean="0"/>
              <a:t>2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5545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66A7F-F552-4318-B99D-219F61DF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구성 설명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DC0F44-F593-4C1E-99B8-0F96AB1DD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148"/>
            <a:ext cx="10299700" cy="3672352"/>
          </a:xfrm>
        </p:spPr>
        <p:txBody>
          <a:bodyPr>
            <a:normAutofit/>
          </a:bodyPr>
          <a:lstStyle/>
          <a:p>
            <a:r>
              <a:rPr lang="en-US" altLang="ko-KR" dirty="0"/>
              <a:t>“</a:t>
            </a:r>
            <a:r>
              <a:rPr lang="en-US" altLang="ko-KR" dirty="0" err="1"/>
              <a:t>preToPostFix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ko-KR" altLang="en-US" dirty="0"/>
              <a:t>의 </a:t>
            </a:r>
            <a:r>
              <a:rPr lang="en-US" altLang="ko-KR" dirty="0"/>
              <a:t>Recursion call graph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개의 슬라이드를 연속적으로 갖음</a:t>
            </a:r>
            <a:r>
              <a:rPr lang="en-US" altLang="ko-KR" dirty="0"/>
              <a:t>. (</a:t>
            </a:r>
            <a:r>
              <a:rPr lang="ko-KR" altLang="en-US" dirty="0"/>
              <a:t>슬라이드를 넘는 화살표는 이어짐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위와 </a:t>
            </a:r>
            <a:r>
              <a:rPr lang="ko-KR" altLang="en-US" dirty="0" err="1"/>
              <a:t>같은이유로</a:t>
            </a:r>
            <a:r>
              <a:rPr lang="ko-KR" altLang="en-US" dirty="0"/>
              <a:t> </a:t>
            </a:r>
            <a:r>
              <a:rPr lang="en-US" altLang="ko-KR" dirty="0"/>
              <a:t>ppt </a:t>
            </a:r>
            <a:r>
              <a:rPr lang="ko-KR" altLang="en-US" dirty="0"/>
              <a:t>버전이 달라 화면 배치가 깨질 수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따라서 </a:t>
            </a:r>
            <a:r>
              <a:rPr lang="en-US" altLang="ko-KR" dirty="0"/>
              <a:t>10p </a:t>
            </a:r>
            <a:r>
              <a:rPr lang="ko-KR" altLang="en-US" dirty="0"/>
              <a:t>슬라이드 부터는 </a:t>
            </a:r>
            <a:r>
              <a:rPr lang="en-US" altLang="ko-KR" dirty="0"/>
              <a:t>call graph</a:t>
            </a:r>
            <a:r>
              <a:rPr lang="ko-KR" altLang="en-US" dirty="0"/>
              <a:t>를 </a:t>
            </a:r>
            <a:r>
              <a:rPr lang="en-US" altLang="ko-KR" dirty="0"/>
              <a:t>jpg</a:t>
            </a:r>
            <a:r>
              <a:rPr lang="ko-KR" altLang="en-US" dirty="0"/>
              <a:t>형식으로 다시기제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0CCF12-4CE5-4861-BEE4-ABD7C02E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4953-23D0-4DFE-95DB-705A7459A913}" type="slidenum">
              <a:rPr lang="ko-KR" altLang="en-US" sz="1800" b="1" smtClean="0"/>
              <a:t>3</a:t>
            </a:fld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63318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25B7C7-4E06-453F-97E7-DE54386BC8B9}"/>
              </a:ext>
            </a:extLst>
          </p:cNvPr>
          <p:cNvSpPr/>
          <p:nvPr/>
        </p:nvSpPr>
        <p:spPr>
          <a:xfrm>
            <a:off x="5310288" y="2285626"/>
            <a:ext cx="2068412" cy="3567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17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3B4D58-4F34-45E2-9E12-4D4DAE969AD1}"/>
              </a:ext>
            </a:extLst>
          </p:cNvPr>
          <p:cNvSpPr/>
          <p:nvPr/>
        </p:nvSpPr>
        <p:spPr>
          <a:xfrm>
            <a:off x="1250494" y="1841729"/>
            <a:ext cx="3165535" cy="50162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17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B65BCD-84C9-46BA-BD2C-37276B0DF7BA}"/>
              </a:ext>
            </a:extLst>
          </p:cNvPr>
          <p:cNvSpPr/>
          <p:nvPr/>
        </p:nvSpPr>
        <p:spPr>
          <a:xfrm>
            <a:off x="845347" y="467920"/>
            <a:ext cx="3129754" cy="504601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17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3B78ED-F098-4B47-AB71-179C8B15C6C8}"/>
              </a:ext>
            </a:extLst>
          </p:cNvPr>
          <p:cNvSpPr txBox="1"/>
          <p:nvPr/>
        </p:nvSpPr>
        <p:spPr>
          <a:xfrm>
            <a:off x="865648" y="500037"/>
            <a:ext cx="3219407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 err="1"/>
              <a:t>preToPostFix</a:t>
            </a:r>
            <a:r>
              <a:rPr lang="en-US" altLang="ko-KR" sz="2117" dirty="0"/>
              <a:t>(-+*ABC/EF);</a:t>
            </a:r>
            <a:endParaRPr lang="ko-KR" altLang="en-US" sz="2117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7AD850-61E1-4140-88AF-12D09215A5EF}"/>
              </a:ext>
            </a:extLst>
          </p:cNvPr>
          <p:cNvSpPr txBox="1"/>
          <p:nvPr/>
        </p:nvSpPr>
        <p:spPr>
          <a:xfrm>
            <a:off x="834025" y="0"/>
            <a:ext cx="1016625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b="1" dirty="0"/>
              <a:t>main()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CA75AC-D5A1-42E4-AD46-51D69D3C0DFC}"/>
              </a:ext>
            </a:extLst>
          </p:cNvPr>
          <p:cNvSpPr txBox="1"/>
          <p:nvPr/>
        </p:nvSpPr>
        <p:spPr>
          <a:xfrm>
            <a:off x="1281423" y="1369245"/>
            <a:ext cx="2835713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 err="1"/>
              <a:t>preToPostFix</a:t>
            </a:r>
            <a:r>
              <a:rPr lang="en-US" altLang="ko-KR" sz="2117" b="1" dirty="0"/>
              <a:t> (+*ABC)</a:t>
            </a:r>
            <a:endParaRPr lang="ko-KR" altLang="en-US" sz="2117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3C6B54-AAEF-40F4-99F5-691D8A34C27E}"/>
              </a:ext>
            </a:extLst>
          </p:cNvPr>
          <p:cNvSpPr txBox="1"/>
          <p:nvPr/>
        </p:nvSpPr>
        <p:spPr>
          <a:xfrm>
            <a:off x="1467720" y="1916294"/>
            <a:ext cx="1707455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 err="1"/>
              <a:t>preToPostFix</a:t>
            </a:r>
            <a:endParaRPr lang="ko-KR" altLang="en-US" sz="2117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6B79DA3-D0CA-4D4B-B3A1-E1B6D8DD77C5}"/>
              </a:ext>
            </a:extLst>
          </p:cNvPr>
          <p:cNvCxnSpPr>
            <a:cxnSpLocks/>
          </p:cNvCxnSpPr>
          <p:nvPr/>
        </p:nvCxnSpPr>
        <p:spPr>
          <a:xfrm flipV="1">
            <a:off x="2827905" y="931004"/>
            <a:ext cx="0" cy="459645"/>
          </a:xfrm>
          <a:prstGeom prst="straightConnector1">
            <a:avLst/>
          </a:prstGeom>
          <a:ln w="44450">
            <a:prstDash val="dash"/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8">
            <a:extLst>
              <a:ext uri="{FF2B5EF4-FFF2-40B4-BE49-F238E27FC236}">
                <a16:creationId xmlns:a16="http://schemas.microsoft.com/office/drawing/2014/main" id="{F44F7F3B-9147-4410-90BB-7655D0184385}"/>
              </a:ext>
            </a:extLst>
          </p:cNvPr>
          <p:cNvCxnSpPr>
            <a:cxnSpLocks/>
          </p:cNvCxnSpPr>
          <p:nvPr/>
        </p:nvCxnSpPr>
        <p:spPr>
          <a:xfrm flipH="1">
            <a:off x="865648" y="1080389"/>
            <a:ext cx="44903" cy="5777611"/>
          </a:xfrm>
          <a:prstGeom prst="straightConnector1">
            <a:avLst/>
          </a:prstGeom>
          <a:ln w="44450">
            <a:prstDash val="dash"/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4CB027E-FC19-43E8-8345-4939D420FF3F}"/>
              </a:ext>
            </a:extLst>
          </p:cNvPr>
          <p:cNvSpPr txBox="1"/>
          <p:nvPr/>
        </p:nvSpPr>
        <p:spPr>
          <a:xfrm>
            <a:off x="1432706" y="2285626"/>
            <a:ext cx="3025828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/>
              <a:t>//parameter is PostFix1</a:t>
            </a:r>
            <a:endParaRPr lang="ko-KR" altLang="en-US" sz="2117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22BB26-6BFD-420B-8EB7-558ED2364C00}"/>
              </a:ext>
            </a:extLst>
          </p:cNvPr>
          <p:cNvSpPr txBox="1"/>
          <p:nvPr/>
        </p:nvSpPr>
        <p:spPr>
          <a:xfrm>
            <a:off x="5188238" y="1779926"/>
            <a:ext cx="2467022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 err="1"/>
              <a:t>preToPostFix</a:t>
            </a:r>
            <a:r>
              <a:rPr lang="en-US" altLang="ko-KR" sz="2117" b="1" dirty="0"/>
              <a:t> (*AB)</a:t>
            </a:r>
            <a:endParaRPr lang="ko-KR" altLang="en-US" sz="2117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1595F2-D5D1-4BF9-86B8-FB81FBE5E1BB}"/>
              </a:ext>
            </a:extLst>
          </p:cNvPr>
          <p:cNvSpPr txBox="1"/>
          <p:nvPr/>
        </p:nvSpPr>
        <p:spPr>
          <a:xfrm>
            <a:off x="5310288" y="2358322"/>
            <a:ext cx="1707455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 err="1"/>
              <a:t>preToPostFix</a:t>
            </a:r>
            <a:endParaRPr lang="ko-KR" altLang="en-US" sz="2117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498762-A169-4CC3-9F77-AA7375135518}"/>
              </a:ext>
            </a:extLst>
          </p:cNvPr>
          <p:cNvSpPr txBox="1"/>
          <p:nvPr/>
        </p:nvSpPr>
        <p:spPr>
          <a:xfrm>
            <a:off x="5310288" y="2742899"/>
            <a:ext cx="1393651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/>
              <a:t>//PostFix1</a:t>
            </a:r>
            <a:endParaRPr lang="ko-KR" altLang="en-US" sz="2117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C40ABC-DF0F-4E4A-AB3D-625D52C286D5}"/>
              </a:ext>
            </a:extLst>
          </p:cNvPr>
          <p:cNvSpPr txBox="1"/>
          <p:nvPr/>
        </p:nvSpPr>
        <p:spPr>
          <a:xfrm>
            <a:off x="5307485" y="4158992"/>
            <a:ext cx="1707455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 err="1"/>
              <a:t>preToPostFix</a:t>
            </a:r>
            <a:endParaRPr lang="ko-KR" altLang="en-US" sz="2117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AE322D-41B5-4E7B-B96F-720BCD14EB0D}"/>
              </a:ext>
            </a:extLst>
          </p:cNvPr>
          <p:cNvSpPr txBox="1"/>
          <p:nvPr/>
        </p:nvSpPr>
        <p:spPr>
          <a:xfrm>
            <a:off x="5310311" y="4520688"/>
            <a:ext cx="1393651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/>
              <a:t>//PostFix2</a:t>
            </a:r>
            <a:endParaRPr lang="ko-KR" altLang="en-US" sz="2117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BC4CA2-463A-485E-B1DB-CCD4C0225D18}"/>
              </a:ext>
            </a:extLst>
          </p:cNvPr>
          <p:cNvSpPr txBox="1"/>
          <p:nvPr/>
        </p:nvSpPr>
        <p:spPr>
          <a:xfrm>
            <a:off x="5342586" y="5396400"/>
            <a:ext cx="985013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/>
              <a:t>return;</a:t>
            </a:r>
            <a:endParaRPr lang="ko-KR" altLang="en-US" sz="2117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C1075AF-3EF1-4705-AC6A-BC970E75AAD3}"/>
              </a:ext>
            </a:extLst>
          </p:cNvPr>
          <p:cNvCxnSpPr>
            <a:cxnSpLocks/>
          </p:cNvCxnSpPr>
          <p:nvPr/>
        </p:nvCxnSpPr>
        <p:spPr>
          <a:xfrm flipH="1">
            <a:off x="3213938" y="2125358"/>
            <a:ext cx="1586662" cy="0"/>
          </a:xfrm>
          <a:prstGeom prst="straightConnector1">
            <a:avLst/>
          </a:prstGeom>
          <a:ln w="44450">
            <a:prstDash val="solid"/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2E4C660-905B-4594-84ED-F19F9F1C6E33}"/>
              </a:ext>
            </a:extLst>
          </p:cNvPr>
          <p:cNvCxnSpPr>
            <a:cxnSpLocks/>
          </p:cNvCxnSpPr>
          <p:nvPr/>
        </p:nvCxnSpPr>
        <p:spPr>
          <a:xfrm flipH="1">
            <a:off x="7112838" y="2557158"/>
            <a:ext cx="1586662" cy="0"/>
          </a:xfrm>
          <a:prstGeom prst="straightConnector1">
            <a:avLst/>
          </a:prstGeom>
          <a:ln w="44450">
            <a:prstDash val="solid"/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BFBF857-4948-44D3-8B51-D7BA7AA512B4}"/>
              </a:ext>
            </a:extLst>
          </p:cNvPr>
          <p:cNvSpPr txBox="1"/>
          <p:nvPr/>
        </p:nvSpPr>
        <p:spPr>
          <a:xfrm>
            <a:off x="8704116" y="2334422"/>
            <a:ext cx="2189958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 err="1"/>
              <a:t>preToPostFix</a:t>
            </a:r>
            <a:r>
              <a:rPr lang="en-US" altLang="ko-KR" sz="2117" b="1" dirty="0"/>
              <a:t> (A)</a:t>
            </a:r>
            <a:endParaRPr lang="ko-KR" altLang="en-US" sz="2117" b="1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CB6A922-61F0-41A8-A5A2-4FD64B05145E}"/>
              </a:ext>
            </a:extLst>
          </p:cNvPr>
          <p:cNvSpPr/>
          <p:nvPr/>
        </p:nvSpPr>
        <p:spPr>
          <a:xfrm>
            <a:off x="8665793" y="2776451"/>
            <a:ext cx="3066267" cy="1077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17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3C06A14-D4F3-41C7-B445-2904ACBC8468}"/>
              </a:ext>
            </a:extLst>
          </p:cNvPr>
          <p:cNvSpPr txBox="1"/>
          <p:nvPr/>
        </p:nvSpPr>
        <p:spPr>
          <a:xfrm>
            <a:off x="8699500" y="2762848"/>
            <a:ext cx="3032561" cy="743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/>
              <a:t>If(</a:t>
            </a:r>
            <a:r>
              <a:rPr lang="en-US" altLang="ko-KR" sz="2117" dirty="0" err="1"/>
              <a:t>strlen</a:t>
            </a:r>
            <a:r>
              <a:rPr lang="en-US" altLang="ko-KR" sz="2117" dirty="0"/>
              <a:t>(</a:t>
            </a:r>
            <a:r>
              <a:rPr lang="en-US" altLang="ko-KR" sz="2117" dirty="0" err="1"/>
              <a:t>preFixin</a:t>
            </a:r>
            <a:r>
              <a:rPr lang="en-US" altLang="ko-KR" sz="2117" dirty="0"/>
              <a:t>) == 1)</a:t>
            </a:r>
          </a:p>
          <a:p>
            <a:r>
              <a:rPr lang="en-US" altLang="ko-KR" sz="2117" dirty="0"/>
              <a:t>//copy pre to post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E9289E-1403-4AA1-8705-2896EEDFC2CD}"/>
              </a:ext>
            </a:extLst>
          </p:cNvPr>
          <p:cNvSpPr txBox="1"/>
          <p:nvPr/>
        </p:nvSpPr>
        <p:spPr>
          <a:xfrm>
            <a:off x="8699500" y="3436223"/>
            <a:ext cx="985013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/>
              <a:t>return;</a:t>
            </a:r>
            <a:endParaRPr lang="ko-KR" altLang="en-US" sz="2117" dirty="0"/>
          </a:p>
        </p:txBody>
      </p:sp>
      <p:cxnSp>
        <p:nvCxnSpPr>
          <p:cNvPr id="69" name="직선 화살표 연결선 8">
            <a:extLst>
              <a:ext uri="{FF2B5EF4-FFF2-40B4-BE49-F238E27FC236}">
                <a16:creationId xmlns:a16="http://schemas.microsoft.com/office/drawing/2014/main" id="{B39F951E-DCEA-405D-9818-16CF3DAD1C7A}"/>
              </a:ext>
            </a:extLst>
          </p:cNvPr>
          <p:cNvCxnSpPr>
            <a:cxnSpLocks/>
          </p:cNvCxnSpPr>
          <p:nvPr/>
        </p:nvCxnSpPr>
        <p:spPr>
          <a:xfrm>
            <a:off x="6859663" y="2832329"/>
            <a:ext cx="1674737" cy="842429"/>
          </a:xfrm>
          <a:prstGeom prst="bentConnector3">
            <a:avLst>
              <a:gd name="adj1" fmla="val -50"/>
            </a:avLst>
          </a:prstGeom>
          <a:ln w="44450">
            <a:prstDash val="dash"/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877B55F-C9BE-475A-B71A-6FC9BF0DFBC2}"/>
              </a:ext>
            </a:extLst>
          </p:cNvPr>
          <p:cNvSpPr txBox="1"/>
          <p:nvPr/>
        </p:nvSpPr>
        <p:spPr>
          <a:xfrm>
            <a:off x="8670409" y="4092262"/>
            <a:ext cx="2172326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 err="1"/>
              <a:t>preToPostFix</a:t>
            </a:r>
            <a:r>
              <a:rPr lang="en-US" altLang="ko-KR" sz="2117" b="1" dirty="0"/>
              <a:t> (B)</a:t>
            </a:r>
            <a:endParaRPr lang="ko-KR" altLang="en-US" sz="2117" b="1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6525B4A-3063-4B16-BB2D-31030A5AC12E}"/>
              </a:ext>
            </a:extLst>
          </p:cNvPr>
          <p:cNvSpPr/>
          <p:nvPr/>
        </p:nvSpPr>
        <p:spPr>
          <a:xfrm>
            <a:off x="8632086" y="4534291"/>
            <a:ext cx="3066267" cy="1077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17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698C4F3-FC53-4731-82D4-6B2D2FFEF3B1}"/>
              </a:ext>
            </a:extLst>
          </p:cNvPr>
          <p:cNvSpPr txBox="1"/>
          <p:nvPr/>
        </p:nvSpPr>
        <p:spPr>
          <a:xfrm>
            <a:off x="8665793" y="4520688"/>
            <a:ext cx="3032561" cy="743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/>
              <a:t>If(</a:t>
            </a:r>
            <a:r>
              <a:rPr lang="en-US" altLang="ko-KR" sz="2117" dirty="0" err="1"/>
              <a:t>strlen</a:t>
            </a:r>
            <a:r>
              <a:rPr lang="en-US" altLang="ko-KR" sz="2117" dirty="0"/>
              <a:t>(</a:t>
            </a:r>
            <a:r>
              <a:rPr lang="en-US" altLang="ko-KR" sz="2117" dirty="0" err="1"/>
              <a:t>preFixin</a:t>
            </a:r>
            <a:r>
              <a:rPr lang="en-US" altLang="ko-KR" sz="2117" dirty="0"/>
              <a:t>) == 1)</a:t>
            </a:r>
          </a:p>
          <a:p>
            <a:r>
              <a:rPr lang="en-US" altLang="ko-KR" sz="2117" dirty="0"/>
              <a:t>//copy pre to post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F31624-0533-4594-9051-10837A842A1F}"/>
              </a:ext>
            </a:extLst>
          </p:cNvPr>
          <p:cNvSpPr txBox="1"/>
          <p:nvPr/>
        </p:nvSpPr>
        <p:spPr>
          <a:xfrm>
            <a:off x="8665793" y="5194063"/>
            <a:ext cx="985013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/>
              <a:t>return;</a:t>
            </a:r>
            <a:endParaRPr lang="ko-KR" altLang="en-US" sz="2117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62A26B4-9C1B-4CDB-8AC9-48DEE44280F7}"/>
              </a:ext>
            </a:extLst>
          </p:cNvPr>
          <p:cNvCxnSpPr>
            <a:cxnSpLocks/>
          </p:cNvCxnSpPr>
          <p:nvPr/>
        </p:nvCxnSpPr>
        <p:spPr>
          <a:xfrm flipH="1">
            <a:off x="7079131" y="4360558"/>
            <a:ext cx="1586662" cy="0"/>
          </a:xfrm>
          <a:prstGeom prst="straightConnector1">
            <a:avLst/>
          </a:prstGeom>
          <a:ln w="44450">
            <a:prstDash val="solid"/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">
            <a:extLst>
              <a:ext uri="{FF2B5EF4-FFF2-40B4-BE49-F238E27FC236}">
                <a16:creationId xmlns:a16="http://schemas.microsoft.com/office/drawing/2014/main" id="{949E602B-9DF2-452A-B15B-D19F38EEF26E}"/>
              </a:ext>
            </a:extLst>
          </p:cNvPr>
          <p:cNvCxnSpPr>
            <a:cxnSpLocks/>
          </p:cNvCxnSpPr>
          <p:nvPr/>
        </p:nvCxnSpPr>
        <p:spPr>
          <a:xfrm>
            <a:off x="6870702" y="4573947"/>
            <a:ext cx="1674737" cy="842429"/>
          </a:xfrm>
          <a:prstGeom prst="bentConnector3">
            <a:avLst>
              <a:gd name="adj1" fmla="val -50"/>
            </a:avLst>
          </a:prstGeom>
          <a:ln w="44450">
            <a:prstDash val="dash"/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">
            <a:extLst>
              <a:ext uri="{FF2B5EF4-FFF2-40B4-BE49-F238E27FC236}">
                <a16:creationId xmlns:a16="http://schemas.microsoft.com/office/drawing/2014/main" id="{ED8A755E-2F45-46CD-8890-E1308BBAE08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98341" y="2741287"/>
            <a:ext cx="2993914" cy="2839895"/>
          </a:xfrm>
          <a:prstGeom prst="bentConnector3">
            <a:avLst>
              <a:gd name="adj1" fmla="val 98782"/>
            </a:avLst>
          </a:prstGeom>
          <a:ln w="44450">
            <a:prstDash val="dash"/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3689B10-D2D4-403B-B7AA-DF38989F5A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2581395" y="3637233"/>
            <a:ext cx="6197263" cy="244276"/>
          </a:xfrm>
          <a:prstGeom prst="bentConnector3">
            <a:avLst>
              <a:gd name="adj1" fmla="val 99593"/>
            </a:avLst>
          </a:prstGeom>
          <a:ln w="44450">
            <a:prstDash val="solid"/>
            <a:headEnd type="non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8">
            <a:extLst>
              <a:ext uri="{FF2B5EF4-FFF2-40B4-BE49-F238E27FC236}">
                <a16:creationId xmlns:a16="http://schemas.microsoft.com/office/drawing/2014/main" id="{DA1151E5-E9C4-43A4-B745-392728AD9259}"/>
              </a:ext>
            </a:extLst>
          </p:cNvPr>
          <p:cNvCxnSpPr>
            <a:cxnSpLocks/>
          </p:cNvCxnSpPr>
          <p:nvPr/>
        </p:nvCxnSpPr>
        <p:spPr>
          <a:xfrm>
            <a:off x="4240779" y="709101"/>
            <a:ext cx="7735321" cy="6148899"/>
          </a:xfrm>
          <a:prstGeom prst="bentConnector3">
            <a:avLst>
              <a:gd name="adj1" fmla="val 100568"/>
            </a:avLst>
          </a:prstGeom>
          <a:ln w="44450">
            <a:prstDash val="dash"/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7482A344-0B14-4366-95AD-DCC04BCD4446}"/>
              </a:ext>
            </a:extLst>
          </p:cNvPr>
          <p:cNvSpPr txBox="1"/>
          <p:nvPr/>
        </p:nvSpPr>
        <p:spPr>
          <a:xfrm>
            <a:off x="7305329" y="-41622"/>
            <a:ext cx="3943644" cy="743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/>
              <a:t>// This return value is postFix2</a:t>
            </a:r>
          </a:p>
          <a:p>
            <a:r>
              <a:rPr lang="en-US" altLang="ko-KR" sz="2117" dirty="0"/>
              <a:t>// postFix2 is “EF/”</a:t>
            </a:r>
            <a:endParaRPr lang="ko-KR" altLang="en-US" sz="2117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DF0636A3-C384-44A3-92BB-477EC9670AA9}"/>
              </a:ext>
            </a:extLst>
          </p:cNvPr>
          <p:cNvSpPr/>
          <p:nvPr/>
        </p:nvSpPr>
        <p:spPr>
          <a:xfrm>
            <a:off x="2288437" y="1026877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4FA29151-F814-451E-8BE8-CBA50270FAF8}"/>
              </a:ext>
            </a:extLst>
          </p:cNvPr>
          <p:cNvSpPr/>
          <p:nvPr/>
        </p:nvSpPr>
        <p:spPr>
          <a:xfrm>
            <a:off x="1539966" y="2741540"/>
            <a:ext cx="304800" cy="304800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B4A2E190-07EF-4CCF-A267-F7F3A6010D85}"/>
              </a:ext>
            </a:extLst>
          </p:cNvPr>
          <p:cNvSpPr/>
          <p:nvPr/>
        </p:nvSpPr>
        <p:spPr>
          <a:xfrm>
            <a:off x="5409422" y="3153951"/>
            <a:ext cx="304800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41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43FBCE6-CB13-4A80-9396-AA41B08A8183}"/>
              </a:ext>
            </a:extLst>
          </p:cNvPr>
          <p:cNvSpPr/>
          <p:nvPr/>
        </p:nvSpPr>
        <p:spPr>
          <a:xfrm>
            <a:off x="1183347" y="0"/>
            <a:ext cx="3165535" cy="2895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17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EDC86-7805-42B3-8EAB-A58E6FB56E2E}"/>
              </a:ext>
            </a:extLst>
          </p:cNvPr>
          <p:cNvSpPr txBox="1"/>
          <p:nvPr/>
        </p:nvSpPr>
        <p:spPr>
          <a:xfrm>
            <a:off x="1273179" y="288930"/>
            <a:ext cx="1707455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 err="1"/>
              <a:t>preToPostFix</a:t>
            </a:r>
            <a:endParaRPr lang="ko-KR" altLang="en-US" sz="2117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4C1DBD-E383-4178-BCCB-D78055D45049}"/>
              </a:ext>
            </a:extLst>
          </p:cNvPr>
          <p:cNvSpPr txBox="1"/>
          <p:nvPr/>
        </p:nvSpPr>
        <p:spPr>
          <a:xfrm>
            <a:off x="1210452" y="707058"/>
            <a:ext cx="3025828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/>
              <a:t>//parameter is PostFix2</a:t>
            </a:r>
            <a:endParaRPr lang="ko-KR" altLang="en-US" sz="2117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FAFA109-B4A8-497D-8D15-6FE8485BB73D}"/>
              </a:ext>
            </a:extLst>
          </p:cNvPr>
          <p:cNvCxnSpPr>
            <a:cxnSpLocks/>
          </p:cNvCxnSpPr>
          <p:nvPr/>
        </p:nvCxnSpPr>
        <p:spPr>
          <a:xfrm flipH="1">
            <a:off x="3137738" y="548794"/>
            <a:ext cx="1586662" cy="0"/>
          </a:xfrm>
          <a:prstGeom prst="straightConnector1">
            <a:avLst/>
          </a:prstGeom>
          <a:ln w="44450">
            <a:prstDash val="solid"/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43263A7-4326-4A40-9C1A-6586C1CA0543}"/>
              </a:ext>
            </a:extLst>
          </p:cNvPr>
          <p:cNvSpPr txBox="1"/>
          <p:nvPr/>
        </p:nvSpPr>
        <p:spPr>
          <a:xfrm>
            <a:off x="4762723" y="339730"/>
            <a:ext cx="2189958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 err="1"/>
              <a:t>preToPostFix</a:t>
            </a:r>
            <a:r>
              <a:rPr lang="en-US" altLang="ko-KR" sz="2117" b="1" dirty="0"/>
              <a:t> (B)</a:t>
            </a:r>
            <a:endParaRPr lang="ko-KR" altLang="en-US" sz="2117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99038A-59D8-4773-94D9-FA13038A81B3}"/>
              </a:ext>
            </a:extLst>
          </p:cNvPr>
          <p:cNvSpPr/>
          <p:nvPr/>
        </p:nvSpPr>
        <p:spPr>
          <a:xfrm>
            <a:off x="4724400" y="781759"/>
            <a:ext cx="3066267" cy="1077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17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1580A2-D8D9-4302-86F6-C302198CCAFA}"/>
              </a:ext>
            </a:extLst>
          </p:cNvPr>
          <p:cNvSpPr txBox="1"/>
          <p:nvPr/>
        </p:nvSpPr>
        <p:spPr>
          <a:xfrm>
            <a:off x="4758107" y="768156"/>
            <a:ext cx="3032561" cy="743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/>
              <a:t>If(</a:t>
            </a:r>
            <a:r>
              <a:rPr lang="en-US" altLang="ko-KR" sz="2117" dirty="0" err="1"/>
              <a:t>strlen</a:t>
            </a:r>
            <a:r>
              <a:rPr lang="en-US" altLang="ko-KR" sz="2117" dirty="0"/>
              <a:t>(</a:t>
            </a:r>
            <a:r>
              <a:rPr lang="en-US" altLang="ko-KR" sz="2117" dirty="0" err="1"/>
              <a:t>preFixin</a:t>
            </a:r>
            <a:r>
              <a:rPr lang="en-US" altLang="ko-KR" sz="2117" dirty="0"/>
              <a:t>) == 1)</a:t>
            </a:r>
          </a:p>
          <a:p>
            <a:r>
              <a:rPr lang="en-US" altLang="ko-KR" sz="2117" dirty="0"/>
              <a:t>//copy pre to post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50841B-2140-4A4F-9E15-DD10A0BA1AA4}"/>
              </a:ext>
            </a:extLst>
          </p:cNvPr>
          <p:cNvSpPr txBox="1"/>
          <p:nvPr/>
        </p:nvSpPr>
        <p:spPr>
          <a:xfrm>
            <a:off x="4758107" y="1441531"/>
            <a:ext cx="985013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/>
              <a:t>return;</a:t>
            </a:r>
            <a:endParaRPr lang="ko-KR" altLang="en-US" sz="2117" dirty="0"/>
          </a:p>
        </p:txBody>
      </p:sp>
      <p:cxnSp>
        <p:nvCxnSpPr>
          <p:cNvPr id="19" name="직선 화살표 연결선 8">
            <a:extLst>
              <a:ext uri="{FF2B5EF4-FFF2-40B4-BE49-F238E27FC236}">
                <a16:creationId xmlns:a16="http://schemas.microsoft.com/office/drawing/2014/main" id="{C1543DF8-6954-4585-9226-98D22FD8E8E2}"/>
              </a:ext>
            </a:extLst>
          </p:cNvPr>
          <p:cNvCxnSpPr>
            <a:cxnSpLocks/>
          </p:cNvCxnSpPr>
          <p:nvPr/>
        </p:nvCxnSpPr>
        <p:spPr>
          <a:xfrm>
            <a:off x="2980634" y="1125186"/>
            <a:ext cx="1551486" cy="616736"/>
          </a:xfrm>
          <a:prstGeom prst="bentConnector3">
            <a:avLst>
              <a:gd name="adj1" fmla="val 886"/>
            </a:avLst>
          </a:prstGeom>
          <a:ln w="44450">
            <a:prstDash val="dash"/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DF9B413-D960-4D7F-BDFA-4EE9CB6057D9}"/>
              </a:ext>
            </a:extLst>
          </p:cNvPr>
          <p:cNvSpPr txBox="1"/>
          <p:nvPr/>
        </p:nvSpPr>
        <p:spPr>
          <a:xfrm>
            <a:off x="1379907" y="2477472"/>
            <a:ext cx="985013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/>
              <a:t>return;</a:t>
            </a:r>
            <a:endParaRPr lang="ko-KR" altLang="en-US" sz="2117" dirty="0"/>
          </a:p>
        </p:txBody>
      </p:sp>
      <p:cxnSp>
        <p:nvCxnSpPr>
          <p:cNvPr id="24" name="직선 화살표 연결선 8">
            <a:extLst>
              <a:ext uri="{FF2B5EF4-FFF2-40B4-BE49-F238E27FC236}">
                <a16:creationId xmlns:a16="http://schemas.microsoft.com/office/drawing/2014/main" id="{5E2EB275-9EAD-4E0B-9E20-00FE891353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-233359" y="1223959"/>
            <a:ext cx="2730499" cy="282580"/>
          </a:xfrm>
          <a:prstGeom prst="bentConnector3">
            <a:avLst>
              <a:gd name="adj1" fmla="val 101163"/>
            </a:avLst>
          </a:prstGeom>
          <a:ln w="44450">
            <a:prstDash val="dash"/>
            <a:headEnd type="non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F008ABE-F49F-4089-BE78-B27319416D6F}"/>
              </a:ext>
            </a:extLst>
          </p:cNvPr>
          <p:cNvSpPr/>
          <p:nvPr/>
        </p:nvSpPr>
        <p:spPr>
          <a:xfrm>
            <a:off x="1219881" y="3565834"/>
            <a:ext cx="3165535" cy="2895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17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DA66F6-E87D-4F46-AEEE-E51895DE24AC}"/>
              </a:ext>
            </a:extLst>
          </p:cNvPr>
          <p:cNvSpPr txBox="1"/>
          <p:nvPr/>
        </p:nvSpPr>
        <p:spPr>
          <a:xfrm>
            <a:off x="1183347" y="3089942"/>
            <a:ext cx="240636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 err="1"/>
              <a:t>preToPostFix</a:t>
            </a:r>
            <a:r>
              <a:rPr lang="en-US" altLang="ko-KR" sz="2117" b="1" dirty="0"/>
              <a:t> (/EF)</a:t>
            </a:r>
            <a:endParaRPr lang="ko-KR" altLang="en-US" sz="2117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0C0EBA-C703-47E7-90F1-EDDB9BDF29B4}"/>
              </a:ext>
            </a:extLst>
          </p:cNvPr>
          <p:cNvSpPr txBox="1"/>
          <p:nvPr/>
        </p:nvSpPr>
        <p:spPr>
          <a:xfrm>
            <a:off x="1248658" y="3571570"/>
            <a:ext cx="1707455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 err="1"/>
              <a:t>preToPostFix</a:t>
            </a:r>
            <a:endParaRPr lang="ko-KR" altLang="en-US" sz="2117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F3B722-C0FE-4155-B924-B905E7C746F2}"/>
              </a:ext>
            </a:extLst>
          </p:cNvPr>
          <p:cNvSpPr txBox="1"/>
          <p:nvPr/>
        </p:nvSpPr>
        <p:spPr>
          <a:xfrm>
            <a:off x="1219881" y="3893211"/>
            <a:ext cx="3025828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/>
              <a:t>//parameter is PostFix1</a:t>
            </a:r>
            <a:endParaRPr lang="ko-KR" altLang="en-US" sz="2117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10B436C-3F70-4D99-9ACB-973739634329}"/>
              </a:ext>
            </a:extLst>
          </p:cNvPr>
          <p:cNvCxnSpPr>
            <a:cxnSpLocks/>
          </p:cNvCxnSpPr>
          <p:nvPr/>
        </p:nvCxnSpPr>
        <p:spPr>
          <a:xfrm flipH="1">
            <a:off x="3169409" y="3780634"/>
            <a:ext cx="1586662" cy="0"/>
          </a:xfrm>
          <a:prstGeom prst="straightConnector1">
            <a:avLst/>
          </a:prstGeom>
          <a:ln w="44450">
            <a:prstDash val="solid"/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9D91A63-8AAB-447B-A3DE-A8BABA6E6181}"/>
              </a:ext>
            </a:extLst>
          </p:cNvPr>
          <p:cNvSpPr txBox="1"/>
          <p:nvPr/>
        </p:nvSpPr>
        <p:spPr>
          <a:xfrm>
            <a:off x="4760687" y="3464785"/>
            <a:ext cx="2189958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 err="1"/>
              <a:t>preToPostFix</a:t>
            </a:r>
            <a:r>
              <a:rPr lang="en-US" altLang="ko-KR" sz="2117" b="1" dirty="0"/>
              <a:t> (E)</a:t>
            </a:r>
            <a:endParaRPr lang="ko-KR" altLang="en-US" sz="2117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968DAC5-FC74-41D0-9510-5904F3B23571}"/>
              </a:ext>
            </a:extLst>
          </p:cNvPr>
          <p:cNvSpPr/>
          <p:nvPr/>
        </p:nvSpPr>
        <p:spPr>
          <a:xfrm>
            <a:off x="4722364" y="3906814"/>
            <a:ext cx="3066267" cy="1077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17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F83A2E-283A-408D-BB5D-BC10D3E50F27}"/>
              </a:ext>
            </a:extLst>
          </p:cNvPr>
          <p:cNvSpPr txBox="1"/>
          <p:nvPr/>
        </p:nvSpPr>
        <p:spPr>
          <a:xfrm>
            <a:off x="4756071" y="3893211"/>
            <a:ext cx="3032561" cy="743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/>
              <a:t>If(</a:t>
            </a:r>
            <a:r>
              <a:rPr lang="en-US" altLang="ko-KR" sz="2117" dirty="0" err="1"/>
              <a:t>strlen</a:t>
            </a:r>
            <a:r>
              <a:rPr lang="en-US" altLang="ko-KR" sz="2117" dirty="0"/>
              <a:t>(</a:t>
            </a:r>
            <a:r>
              <a:rPr lang="en-US" altLang="ko-KR" sz="2117" dirty="0" err="1"/>
              <a:t>preFixin</a:t>
            </a:r>
            <a:r>
              <a:rPr lang="en-US" altLang="ko-KR" sz="2117" dirty="0"/>
              <a:t>) == 1)</a:t>
            </a:r>
          </a:p>
          <a:p>
            <a:r>
              <a:rPr lang="en-US" altLang="ko-KR" sz="2117" dirty="0"/>
              <a:t>//copy pre to post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DE0CF9-3F1D-40CC-A81B-5EC4EF937C93}"/>
              </a:ext>
            </a:extLst>
          </p:cNvPr>
          <p:cNvSpPr txBox="1"/>
          <p:nvPr/>
        </p:nvSpPr>
        <p:spPr>
          <a:xfrm>
            <a:off x="4756071" y="4566586"/>
            <a:ext cx="985013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/>
              <a:t>return;</a:t>
            </a:r>
            <a:endParaRPr lang="ko-KR" altLang="en-US" sz="2117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7EB5FE-31C0-4A7F-8063-54DBCEF2B284}"/>
              </a:ext>
            </a:extLst>
          </p:cNvPr>
          <p:cNvSpPr txBox="1"/>
          <p:nvPr/>
        </p:nvSpPr>
        <p:spPr>
          <a:xfrm>
            <a:off x="1212124" y="5052482"/>
            <a:ext cx="1707455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 err="1"/>
              <a:t>preToPostFix</a:t>
            </a:r>
            <a:endParaRPr lang="ko-KR" altLang="en-US" sz="2117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04272B-79A5-4F96-82E8-125E5F0908A6}"/>
              </a:ext>
            </a:extLst>
          </p:cNvPr>
          <p:cNvSpPr txBox="1"/>
          <p:nvPr/>
        </p:nvSpPr>
        <p:spPr>
          <a:xfrm>
            <a:off x="1176097" y="5345513"/>
            <a:ext cx="3025828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/>
              <a:t>//parameter is PostFix1</a:t>
            </a:r>
            <a:endParaRPr lang="ko-KR" altLang="en-US" sz="2117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25FC2E1-F96A-4531-B07C-9C425E072C1F}"/>
              </a:ext>
            </a:extLst>
          </p:cNvPr>
          <p:cNvCxnSpPr>
            <a:cxnSpLocks/>
          </p:cNvCxnSpPr>
          <p:nvPr/>
        </p:nvCxnSpPr>
        <p:spPr>
          <a:xfrm flipH="1">
            <a:off x="3125625" y="5232936"/>
            <a:ext cx="1586662" cy="0"/>
          </a:xfrm>
          <a:prstGeom prst="straightConnector1">
            <a:avLst/>
          </a:prstGeom>
          <a:ln w="44450">
            <a:prstDash val="solid"/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366B5B2-5FA8-49E4-B557-BBFB25892457}"/>
              </a:ext>
            </a:extLst>
          </p:cNvPr>
          <p:cNvSpPr/>
          <p:nvPr/>
        </p:nvSpPr>
        <p:spPr>
          <a:xfrm>
            <a:off x="4678580" y="5359116"/>
            <a:ext cx="3066267" cy="1077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17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A784D6-24EB-49A8-86B6-7C84EC4997D7}"/>
              </a:ext>
            </a:extLst>
          </p:cNvPr>
          <p:cNvSpPr txBox="1"/>
          <p:nvPr/>
        </p:nvSpPr>
        <p:spPr>
          <a:xfrm>
            <a:off x="4712287" y="5345513"/>
            <a:ext cx="3032561" cy="743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/>
              <a:t>If(</a:t>
            </a:r>
            <a:r>
              <a:rPr lang="en-US" altLang="ko-KR" sz="2117" dirty="0" err="1"/>
              <a:t>strlen</a:t>
            </a:r>
            <a:r>
              <a:rPr lang="en-US" altLang="ko-KR" sz="2117" dirty="0"/>
              <a:t>(</a:t>
            </a:r>
            <a:r>
              <a:rPr lang="en-US" altLang="ko-KR" sz="2117" dirty="0" err="1"/>
              <a:t>preFixin</a:t>
            </a:r>
            <a:r>
              <a:rPr lang="en-US" altLang="ko-KR" sz="2117" dirty="0"/>
              <a:t>) == 1)</a:t>
            </a:r>
          </a:p>
          <a:p>
            <a:r>
              <a:rPr lang="en-US" altLang="ko-KR" sz="2117" dirty="0"/>
              <a:t>//copy pre to post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7DA83D-74C0-4208-878B-35B884F776F9}"/>
              </a:ext>
            </a:extLst>
          </p:cNvPr>
          <p:cNvSpPr txBox="1"/>
          <p:nvPr/>
        </p:nvSpPr>
        <p:spPr>
          <a:xfrm>
            <a:off x="4712287" y="6018888"/>
            <a:ext cx="985013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/>
              <a:t>return;</a:t>
            </a:r>
            <a:endParaRPr lang="ko-KR" altLang="en-US" sz="2117" dirty="0"/>
          </a:p>
        </p:txBody>
      </p:sp>
      <p:cxnSp>
        <p:nvCxnSpPr>
          <p:cNvPr id="59" name="직선 화살표 연결선 8">
            <a:extLst>
              <a:ext uri="{FF2B5EF4-FFF2-40B4-BE49-F238E27FC236}">
                <a16:creationId xmlns:a16="http://schemas.microsoft.com/office/drawing/2014/main" id="{1601619E-2294-451E-9BDA-C2D8576419A9}"/>
              </a:ext>
            </a:extLst>
          </p:cNvPr>
          <p:cNvCxnSpPr>
            <a:cxnSpLocks/>
          </p:cNvCxnSpPr>
          <p:nvPr/>
        </p:nvCxnSpPr>
        <p:spPr>
          <a:xfrm>
            <a:off x="3064878" y="4258218"/>
            <a:ext cx="1551486" cy="616736"/>
          </a:xfrm>
          <a:prstGeom prst="bentConnector3">
            <a:avLst>
              <a:gd name="adj1" fmla="val 886"/>
            </a:avLst>
          </a:prstGeom>
          <a:ln w="44450">
            <a:prstDash val="dash"/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8">
            <a:extLst>
              <a:ext uri="{FF2B5EF4-FFF2-40B4-BE49-F238E27FC236}">
                <a16:creationId xmlns:a16="http://schemas.microsoft.com/office/drawing/2014/main" id="{AA99442E-6232-4DEE-BACE-94C97D56858E}"/>
              </a:ext>
            </a:extLst>
          </p:cNvPr>
          <p:cNvCxnSpPr>
            <a:cxnSpLocks/>
          </p:cNvCxnSpPr>
          <p:nvPr/>
        </p:nvCxnSpPr>
        <p:spPr>
          <a:xfrm>
            <a:off x="3057628" y="5677537"/>
            <a:ext cx="1551486" cy="616736"/>
          </a:xfrm>
          <a:prstGeom prst="bentConnector3">
            <a:avLst>
              <a:gd name="adj1" fmla="val 886"/>
            </a:avLst>
          </a:prstGeom>
          <a:ln w="44450">
            <a:prstDash val="dash"/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3788A11-38F7-44D5-A09E-54E960683D3F}"/>
              </a:ext>
            </a:extLst>
          </p:cNvPr>
          <p:cNvSpPr txBox="1"/>
          <p:nvPr/>
        </p:nvSpPr>
        <p:spPr>
          <a:xfrm>
            <a:off x="4720948" y="4969892"/>
            <a:ext cx="2189958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 err="1"/>
              <a:t>preToPostFix</a:t>
            </a:r>
            <a:r>
              <a:rPr lang="en-US" altLang="ko-KR" sz="2117" b="1" dirty="0"/>
              <a:t> (F)</a:t>
            </a:r>
            <a:endParaRPr lang="ko-KR" altLang="en-US" sz="2117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4705575-51AE-446D-9171-05A4B63D0CF0}"/>
              </a:ext>
            </a:extLst>
          </p:cNvPr>
          <p:cNvSpPr txBox="1"/>
          <p:nvPr/>
        </p:nvSpPr>
        <p:spPr>
          <a:xfrm>
            <a:off x="1228119" y="6041147"/>
            <a:ext cx="985013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/>
              <a:t>return;</a:t>
            </a:r>
            <a:endParaRPr lang="ko-KR" altLang="en-US" sz="2117" dirty="0"/>
          </a:p>
        </p:txBody>
      </p:sp>
      <p:cxnSp>
        <p:nvCxnSpPr>
          <p:cNvPr id="66" name="직선 화살표 연결선 8">
            <a:extLst>
              <a:ext uri="{FF2B5EF4-FFF2-40B4-BE49-F238E27FC236}">
                <a16:creationId xmlns:a16="http://schemas.microsoft.com/office/drawing/2014/main" id="{7374212C-7A6E-41CF-8B5E-A70E968A6ADC}"/>
              </a:ext>
            </a:extLst>
          </p:cNvPr>
          <p:cNvCxnSpPr>
            <a:cxnSpLocks/>
            <a:endCxn id="65" idx="2"/>
          </p:cNvCxnSpPr>
          <p:nvPr/>
        </p:nvCxnSpPr>
        <p:spPr>
          <a:xfrm rot="10800000" flipV="1">
            <a:off x="1720626" y="114299"/>
            <a:ext cx="10268174" cy="6344975"/>
          </a:xfrm>
          <a:prstGeom prst="bentConnector4">
            <a:avLst>
              <a:gd name="adj1" fmla="val 231"/>
              <a:gd name="adj2" fmla="val 103603"/>
            </a:avLst>
          </a:prstGeom>
          <a:ln w="44450">
            <a:prstDash val="dash"/>
            <a:headEnd type="non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97">
            <a:extLst>
              <a:ext uri="{FF2B5EF4-FFF2-40B4-BE49-F238E27FC236}">
                <a16:creationId xmlns:a16="http://schemas.microsoft.com/office/drawing/2014/main" id="{51DB06E3-D600-4D54-B73D-92299F51E5D4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>
            <a:off x="410395" y="6358"/>
            <a:ext cx="772952" cy="3292649"/>
          </a:xfrm>
          <a:prstGeom prst="bentConnector2">
            <a:avLst/>
          </a:prstGeom>
          <a:ln w="44450">
            <a:prstDash val="solid"/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D9878803-6E4E-424E-9F23-FE4BD96EEE3A}"/>
              </a:ext>
            </a:extLst>
          </p:cNvPr>
          <p:cNvSpPr/>
          <p:nvPr/>
        </p:nvSpPr>
        <p:spPr>
          <a:xfrm>
            <a:off x="1393755" y="4303387"/>
            <a:ext cx="304800" cy="304800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59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A9903ED-27D3-4F25-AF47-7A3676EC7AF2}"/>
              </a:ext>
            </a:extLst>
          </p:cNvPr>
          <p:cNvSpPr/>
          <p:nvPr/>
        </p:nvSpPr>
        <p:spPr>
          <a:xfrm>
            <a:off x="5823407" y="2201212"/>
            <a:ext cx="1676518" cy="2308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17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F49B70-F856-4725-B963-BBCF85F9711E}"/>
              </a:ext>
            </a:extLst>
          </p:cNvPr>
          <p:cNvSpPr txBox="1"/>
          <p:nvPr/>
        </p:nvSpPr>
        <p:spPr>
          <a:xfrm>
            <a:off x="5803901" y="1801794"/>
            <a:ext cx="3056991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b="1" dirty="0" err="1"/>
              <a:t>findExprLen</a:t>
            </a:r>
            <a:r>
              <a:rPr lang="en-US" altLang="ko-KR" sz="2117" b="1" dirty="0"/>
              <a:t> (*ABC/EF)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9A116D-CCA3-438F-BE94-8D7EAA973FD2}"/>
              </a:ext>
            </a:extLst>
          </p:cNvPr>
          <p:cNvSpPr txBox="1"/>
          <p:nvPr/>
        </p:nvSpPr>
        <p:spPr>
          <a:xfrm>
            <a:off x="5803900" y="2169930"/>
            <a:ext cx="126509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/>
              <a:t>len1</a:t>
            </a:r>
            <a:r>
              <a:rPr lang="ko-KR" altLang="en-US" sz="2117" dirty="0"/>
              <a:t> </a:t>
            </a:r>
            <a:r>
              <a:rPr lang="en-US" altLang="ko-KR" sz="2117" dirty="0"/>
              <a:t>=</a:t>
            </a:r>
            <a:r>
              <a:rPr lang="ko-KR" altLang="en-US" sz="2117" dirty="0"/>
              <a:t> </a:t>
            </a:r>
            <a:r>
              <a:rPr lang="en-US" altLang="ko-KR" sz="2117" dirty="0"/>
              <a:t>...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DD9019-83CA-4668-8074-19502F89B6EA}"/>
              </a:ext>
            </a:extLst>
          </p:cNvPr>
          <p:cNvSpPr txBox="1"/>
          <p:nvPr/>
        </p:nvSpPr>
        <p:spPr>
          <a:xfrm>
            <a:off x="5803900" y="3045086"/>
            <a:ext cx="126509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/>
              <a:t>len2</a:t>
            </a:r>
            <a:r>
              <a:rPr lang="ko-KR" altLang="en-US" sz="2117" dirty="0"/>
              <a:t> </a:t>
            </a:r>
            <a:r>
              <a:rPr lang="en-US" altLang="ko-KR" sz="2117" dirty="0"/>
              <a:t>=</a:t>
            </a:r>
            <a:r>
              <a:rPr lang="ko-KR" altLang="en-US" sz="2117" dirty="0"/>
              <a:t> </a:t>
            </a:r>
            <a:r>
              <a:rPr lang="en-US" altLang="ko-KR" sz="2117" dirty="0"/>
              <a:t>...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565D63-0CA6-45A6-B656-E55E85F987C1}"/>
              </a:ext>
            </a:extLst>
          </p:cNvPr>
          <p:cNvSpPr txBox="1"/>
          <p:nvPr/>
        </p:nvSpPr>
        <p:spPr>
          <a:xfrm>
            <a:off x="5815843" y="3989029"/>
            <a:ext cx="148675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/>
              <a:t>return</a:t>
            </a:r>
            <a:r>
              <a:rPr lang="ko-KR" altLang="en-US" sz="2117" dirty="0"/>
              <a:t> </a:t>
            </a:r>
            <a:r>
              <a:rPr lang="en-US" altLang="ko-KR" sz="2117" dirty="0"/>
              <a:t>=</a:t>
            </a:r>
            <a:r>
              <a:rPr lang="ko-KR" altLang="en-US" sz="2117" dirty="0"/>
              <a:t> </a:t>
            </a:r>
            <a:r>
              <a:rPr lang="en-US" altLang="ko-KR" sz="2117" dirty="0"/>
              <a:t>...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C5AA18-2E84-49C9-8F3D-C43C4C7B7A34}"/>
              </a:ext>
            </a:extLst>
          </p:cNvPr>
          <p:cNvSpPr/>
          <p:nvPr/>
        </p:nvSpPr>
        <p:spPr>
          <a:xfrm>
            <a:off x="563726" y="1783083"/>
            <a:ext cx="4809240" cy="4991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17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BE63C2F-8D53-4F4D-AC51-79958ED38AE0}"/>
              </a:ext>
            </a:extLst>
          </p:cNvPr>
          <p:cNvSpPr/>
          <p:nvPr/>
        </p:nvSpPr>
        <p:spPr>
          <a:xfrm>
            <a:off x="69392" y="455197"/>
            <a:ext cx="4809241" cy="48537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17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5D1550-83DA-4FF8-AC14-A886642F92B7}"/>
              </a:ext>
            </a:extLst>
          </p:cNvPr>
          <p:cNvSpPr txBox="1"/>
          <p:nvPr/>
        </p:nvSpPr>
        <p:spPr>
          <a:xfrm>
            <a:off x="64174" y="460000"/>
            <a:ext cx="481446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 err="1"/>
              <a:t>lenPreFix</a:t>
            </a:r>
            <a:r>
              <a:rPr lang="en-US" altLang="ko-KR" sz="2117" dirty="0"/>
              <a:t> = </a:t>
            </a:r>
            <a:r>
              <a:rPr lang="en-US" altLang="ko-KR" sz="2117" dirty="0" err="1"/>
              <a:t>findExpLen</a:t>
            </a:r>
            <a:r>
              <a:rPr lang="en-US" altLang="ko-KR" sz="2117" dirty="0"/>
              <a:t> (</a:t>
            </a:r>
            <a:r>
              <a:rPr lang="en-US" altLang="ko-KR" sz="2117" dirty="0" err="1"/>
              <a:t>preFixIn</a:t>
            </a:r>
            <a:r>
              <a:rPr lang="en-US" altLang="ko-KR" sz="2117" dirty="0"/>
              <a:t> + 1);</a:t>
            </a:r>
            <a:endParaRPr lang="ko-KR" altLang="en-US" sz="2117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CF5A69-E580-478F-BBE8-6697ED14CBA8}"/>
              </a:ext>
            </a:extLst>
          </p:cNvPr>
          <p:cNvSpPr txBox="1"/>
          <p:nvPr/>
        </p:nvSpPr>
        <p:spPr>
          <a:xfrm>
            <a:off x="338080" y="-28172"/>
            <a:ext cx="337887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b="1" dirty="0" err="1"/>
              <a:t>preToPostFix</a:t>
            </a:r>
            <a:r>
              <a:rPr lang="en-US" altLang="ko-KR" sz="2117" b="1" dirty="0"/>
              <a:t>(-+*ABC/EF)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B80B44-8A25-4B63-B4DA-7FB5E7D8CC1F}"/>
              </a:ext>
            </a:extLst>
          </p:cNvPr>
          <p:cNvSpPr txBox="1"/>
          <p:nvPr/>
        </p:nvSpPr>
        <p:spPr>
          <a:xfrm>
            <a:off x="554392" y="1323439"/>
            <a:ext cx="3145156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b="1" dirty="0" err="1"/>
              <a:t>findExpLen</a:t>
            </a:r>
            <a:r>
              <a:rPr lang="en-US" altLang="ko-KR" sz="2117" b="1" dirty="0"/>
              <a:t> (+*ABC/EF)</a:t>
            </a:r>
            <a:endParaRPr lang="ko-KR" altLang="en-US" sz="2117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2D7133-F1BC-4FC2-A99F-80172A1D6CE2}"/>
              </a:ext>
            </a:extLst>
          </p:cNvPr>
          <p:cNvSpPr txBox="1"/>
          <p:nvPr/>
        </p:nvSpPr>
        <p:spPr>
          <a:xfrm>
            <a:off x="554392" y="1783084"/>
            <a:ext cx="394691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/>
              <a:t>len1 = </a:t>
            </a:r>
            <a:r>
              <a:rPr lang="en-US" altLang="ko-KR" sz="2117" dirty="0" err="1"/>
              <a:t>findExpLen</a:t>
            </a:r>
            <a:r>
              <a:rPr lang="en-US" altLang="ko-KR" sz="2117" dirty="0"/>
              <a:t>(</a:t>
            </a:r>
            <a:r>
              <a:rPr lang="en-US" altLang="ko-KR" sz="2117" dirty="0" err="1"/>
              <a:t>exprIn</a:t>
            </a:r>
            <a:r>
              <a:rPr lang="en-US" altLang="ko-KR" sz="2117" dirty="0"/>
              <a:t> + 1);</a:t>
            </a:r>
            <a:endParaRPr lang="ko-KR" altLang="en-US" sz="2117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2DCE9-E853-43F9-BC7D-F5E7B06DA8C7}"/>
              </a:ext>
            </a:extLst>
          </p:cNvPr>
          <p:cNvSpPr txBox="1"/>
          <p:nvPr/>
        </p:nvSpPr>
        <p:spPr>
          <a:xfrm>
            <a:off x="569232" y="4656789"/>
            <a:ext cx="484940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/>
              <a:t>len2 = </a:t>
            </a:r>
            <a:r>
              <a:rPr lang="en-US" altLang="ko-KR" sz="2117" dirty="0" err="1"/>
              <a:t>findExpLen</a:t>
            </a:r>
            <a:r>
              <a:rPr lang="en-US" altLang="ko-KR" sz="2117" dirty="0"/>
              <a:t>(</a:t>
            </a:r>
            <a:r>
              <a:rPr lang="en-US" altLang="ko-KR" sz="2117" dirty="0" err="1"/>
              <a:t>exprIn</a:t>
            </a:r>
            <a:r>
              <a:rPr lang="en-US" altLang="ko-KR" sz="2117" dirty="0"/>
              <a:t> + 1 + len1);</a:t>
            </a:r>
            <a:endParaRPr lang="ko-KR" altLang="en-US" sz="2117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55431D-0E9F-4969-AF96-ED8B40C8558E}"/>
              </a:ext>
            </a:extLst>
          </p:cNvPr>
          <p:cNvSpPr txBox="1"/>
          <p:nvPr/>
        </p:nvSpPr>
        <p:spPr>
          <a:xfrm>
            <a:off x="592829" y="6318731"/>
            <a:ext cx="303525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/>
              <a:t>return len1 + len2 + 1;</a:t>
            </a:r>
            <a:endParaRPr lang="ko-KR" altLang="en-US" sz="2117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E5B5143-D453-4F4D-B299-681845B0C1D7}"/>
              </a:ext>
            </a:extLst>
          </p:cNvPr>
          <p:cNvCxnSpPr>
            <a:cxnSpLocks/>
          </p:cNvCxnSpPr>
          <p:nvPr/>
        </p:nvCxnSpPr>
        <p:spPr>
          <a:xfrm flipV="1">
            <a:off x="2126970" y="1011863"/>
            <a:ext cx="0" cy="459645"/>
          </a:xfrm>
          <a:prstGeom prst="straightConnector1">
            <a:avLst/>
          </a:prstGeom>
          <a:ln w="44450">
            <a:prstDash val="dash"/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8">
            <a:extLst>
              <a:ext uri="{FF2B5EF4-FFF2-40B4-BE49-F238E27FC236}">
                <a16:creationId xmlns:a16="http://schemas.microsoft.com/office/drawing/2014/main" id="{240CE0B6-F3DF-4B70-8FA0-58F87B883800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-2397975" y="3536991"/>
            <a:ext cx="5515932" cy="465676"/>
          </a:xfrm>
          <a:prstGeom prst="bentConnector2">
            <a:avLst/>
          </a:prstGeom>
          <a:ln w="44450">
            <a:prstDash val="dash"/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5E9D996-560C-49D6-B0D0-51374676E2CF}"/>
              </a:ext>
            </a:extLst>
          </p:cNvPr>
          <p:cNvCxnSpPr>
            <a:cxnSpLocks/>
          </p:cNvCxnSpPr>
          <p:nvPr/>
        </p:nvCxnSpPr>
        <p:spPr>
          <a:xfrm flipH="1">
            <a:off x="4486814" y="2062347"/>
            <a:ext cx="1317086" cy="0"/>
          </a:xfrm>
          <a:prstGeom prst="straightConnector1">
            <a:avLst/>
          </a:prstGeom>
          <a:ln w="44450">
            <a:prstDash val="solid"/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8">
            <a:extLst>
              <a:ext uri="{FF2B5EF4-FFF2-40B4-BE49-F238E27FC236}">
                <a16:creationId xmlns:a16="http://schemas.microsoft.com/office/drawing/2014/main" id="{40A06BB0-EAB7-4A7B-8EE1-27863CD71895}"/>
              </a:ext>
            </a:extLst>
          </p:cNvPr>
          <p:cNvCxnSpPr>
            <a:cxnSpLocks/>
          </p:cNvCxnSpPr>
          <p:nvPr/>
        </p:nvCxnSpPr>
        <p:spPr>
          <a:xfrm>
            <a:off x="2686363" y="2170981"/>
            <a:ext cx="3077077" cy="1990189"/>
          </a:xfrm>
          <a:prstGeom prst="bentConnector3">
            <a:avLst>
              <a:gd name="adj1" fmla="val 60"/>
            </a:avLst>
          </a:prstGeom>
          <a:ln w="44450">
            <a:prstDash val="dash"/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560A283-614B-4659-8674-31E118E0764A}"/>
              </a:ext>
            </a:extLst>
          </p:cNvPr>
          <p:cNvSpPr txBox="1"/>
          <p:nvPr/>
        </p:nvSpPr>
        <p:spPr>
          <a:xfrm>
            <a:off x="2968346" y="3646726"/>
            <a:ext cx="34176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b="1" dirty="0"/>
              <a:t>3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A67783A-735C-4847-AFE1-466FACF3A1F5}"/>
              </a:ext>
            </a:extLst>
          </p:cNvPr>
          <p:cNvCxnSpPr>
            <a:cxnSpLocks/>
          </p:cNvCxnSpPr>
          <p:nvPr/>
        </p:nvCxnSpPr>
        <p:spPr>
          <a:xfrm flipH="1">
            <a:off x="7068990" y="2378994"/>
            <a:ext cx="1567010" cy="853"/>
          </a:xfrm>
          <a:prstGeom prst="straightConnector1">
            <a:avLst/>
          </a:prstGeom>
          <a:ln w="44450">
            <a:prstDash val="solid"/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3017DD5-408C-49E4-9D8B-A8AEFEFA9955}"/>
              </a:ext>
            </a:extLst>
          </p:cNvPr>
          <p:cNvSpPr/>
          <p:nvPr/>
        </p:nvSpPr>
        <p:spPr>
          <a:xfrm>
            <a:off x="8786899" y="2553844"/>
            <a:ext cx="2135102" cy="452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17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72C1FBD-5E87-4077-AFF3-9C292CAE199A}"/>
              </a:ext>
            </a:extLst>
          </p:cNvPr>
          <p:cNvSpPr txBox="1"/>
          <p:nvPr/>
        </p:nvSpPr>
        <p:spPr>
          <a:xfrm>
            <a:off x="8860892" y="2588058"/>
            <a:ext cx="148675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/>
              <a:t>return</a:t>
            </a:r>
            <a:r>
              <a:rPr lang="ko-KR" altLang="en-US" sz="2117" dirty="0"/>
              <a:t> </a:t>
            </a:r>
            <a:r>
              <a:rPr lang="en-US" altLang="ko-KR" sz="2117" dirty="0"/>
              <a:t>=</a:t>
            </a:r>
            <a:r>
              <a:rPr lang="ko-KR" altLang="en-US" sz="2117" dirty="0"/>
              <a:t> </a:t>
            </a:r>
            <a:r>
              <a:rPr lang="en-US" altLang="ko-KR" sz="2117" dirty="0"/>
              <a:t>...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69E7A43-4530-4A32-A637-C9339F511ED4}"/>
              </a:ext>
            </a:extLst>
          </p:cNvPr>
          <p:cNvSpPr txBox="1"/>
          <p:nvPr/>
        </p:nvSpPr>
        <p:spPr>
          <a:xfrm>
            <a:off x="8745508" y="2117966"/>
            <a:ext cx="3056991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b="1" dirty="0" err="1"/>
              <a:t>findExprLen</a:t>
            </a:r>
            <a:r>
              <a:rPr lang="en-US" altLang="ko-KR" sz="2117" b="1" dirty="0"/>
              <a:t> (*ABC/EF)</a:t>
            </a:r>
          </a:p>
        </p:txBody>
      </p:sp>
      <p:cxnSp>
        <p:nvCxnSpPr>
          <p:cNvPr id="75" name="직선 화살표 연결선 8">
            <a:extLst>
              <a:ext uri="{FF2B5EF4-FFF2-40B4-BE49-F238E27FC236}">
                <a16:creationId xmlns:a16="http://schemas.microsoft.com/office/drawing/2014/main" id="{6EF71717-F82B-49FE-91B2-0450D3AF0FA3}"/>
              </a:ext>
            </a:extLst>
          </p:cNvPr>
          <p:cNvCxnSpPr>
            <a:cxnSpLocks/>
          </p:cNvCxnSpPr>
          <p:nvPr/>
        </p:nvCxnSpPr>
        <p:spPr>
          <a:xfrm>
            <a:off x="6165191" y="2536094"/>
            <a:ext cx="2580317" cy="362842"/>
          </a:xfrm>
          <a:prstGeom prst="bentConnector3">
            <a:avLst>
              <a:gd name="adj1" fmla="val -203"/>
            </a:avLst>
          </a:prstGeom>
          <a:ln w="44450">
            <a:prstDash val="dash"/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6FF3E0D-3DA4-4A67-9820-6123DB35D6E1}"/>
              </a:ext>
            </a:extLst>
          </p:cNvPr>
          <p:cNvSpPr txBox="1"/>
          <p:nvPr/>
        </p:nvSpPr>
        <p:spPr>
          <a:xfrm>
            <a:off x="8009528" y="2897052"/>
            <a:ext cx="34176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b="1" dirty="0"/>
              <a:t>1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A61DC3F-D57F-4C43-8B7F-4E61E13EDDF5}"/>
              </a:ext>
            </a:extLst>
          </p:cNvPr>
          <p:cNvSpPr/>
          <p:nvPr/>
        </p:nvSpPr>
        <p:spPr>
          <a:xfrm>
            <a:off x="8786899" y="3577046"/>
            <a:ext cx="2135102" cy="452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17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7840733-324A-4E64-A79F-8A889FA4D88A}"/>
              </a:ext>
            </a:extLst>
          </p:cNvPr>
          <p:cNvSpPr txBox="1"/>
          <p:nvPr/>
        </p:nvSpPr>
        <p:spPr>
          <a:xfrm>
            <a:off x="8860892" y="3611260"/>
            <a:ext cx="148675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/>
              <a:t>return</a:t>
            </a:r>
            <a:r>
              <a:rPr lang="ko-KR" altLang="en-US" sz="2117" dirty="0"/>
              <a:t> </a:t>
            </a:r>
            <a:r>
              <a:rPr lang="en-US" altLang="ko-KR" sz="2117" dirty="0"/>
              <a:t>=</a:t>
            </a:r>
            <a:r>
              <a:rPr lang="ko-KR" altLang="en-US" sz="2117" dirty="0"/>
              <a:t> </a:t>
            </a:r>
            <a:r>
              <a:rPr lang="en-US" altLang="ko-KR" sz="2117" dirty="0"/>
              <a:t>...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BC5702B-17A9-499F-9F47-C872E25C23D4}"/>
              </a:ext>
            </a:extLst>
          </p:cNvPr>
          <p:cNvSpPr txBox="1"/>
          <p:nvPr/>
        </p:nvSpPr>
        <p:spPr>
          <a:xfrm>
            <a:off x="8009528" y="3920254"/>
            <a:ext cx="34176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b="1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F32FCF5-059F-4D3F-8DD2-7D691ABE35B1}"/>
              </a:ext>
            </a:extLst>
          </p:cNvPr>
          <p:cNvSpPr txBox="1"/>
          <p:nvPr/>
        </p:nvSpPr>
        <p:spPr>
          <a:xfrm>
            <a:off x="8745507" y="3132435"/>
            <a:ext cx="2762295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b="1" dirty="0" err="1"/>
              <a:t>findExprLen</a:t>
            </a:r>
            <a:r>
              <a:rPr lang="en-US" altLang="ko-KR" sz="2117" b="1" dirty="0"/>
              <a:t> (BC/EF)</a:t>
            </a:r>
          </a:p>
        </p:txBody>
      </p:sp>
      <p:cxnSp>
        <p:nvCxnSpPr>
          <p:cNvPr id="92" name="직선 화살표 연결선 8">
            <a:extLst>
              <a:ext uri="{FF2B5EF4-FFF2-40B4-BE49-F238E27FC236}">
                <a16:creationId xmlns:a16="http://schemas.microsoft.com/office/drawing/2014/main" id="{82CEED61-DB12-4A49-9D97-778A00DB1F92}"/>
              </a:ext>
            </a:extLst>
          </p:cNvPr>
          <p:cNvCxnSpPr>
            <a:cxnSpLocks/>
          </p:cNvCxnSpPr>
          <p:nvPr/>
        </p:nvCxnSpPr>
        <p:spPr>
          <a:xfrm>
            <a:off x="6128193" y="3523598"/>
            <a:ext cx="2580317" cy="362842"/>
          </a:xfrm>
          <a:prstGeom prst="bentConnector3">
            <a:avLst>
              <a:gd name="adj1" fmla="val -203"/>
            </a:avLst>
          </a:prstGeom>
          <a:ln w="44450">
            <a:prstDash val="dash"/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12F25CC-0CF0-42CD-ADB9-90479E8CDA7D}"/>
              </a:ext>
            </a:extLst>
          </p:cNvPr>
          <p:cNvCxnSpPr>
            <a:cxnSpLocks/>
          </p:cNvCxnSpPr>
          <p:nvPr/>
        </p:nvCxnSpPr>
        <p:spPr>
          <a:xfrm flipH="1">
            <a:off x="5344580" y="4891253"/>
            <a:ext cx="611720" cy="0"/>
          </a:xfrm>
          <a:prstGeom prst="straightConnector1">
            <a:avLst/>
          </a:prstGeom>
          <a:ln w="44450">
            <a:prstDash val="solid"/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3463D29-14EF-44D4-AAFF-96967C68001C}"/>
              </a:ext>
            </a:extLst>
          </p:cNvPr>
          <p:cNvSpPr txBox="1"/>
          <p:nvPr/>
        </p:nvSpPr>
        <p:spPr>
          <a:xfrm>
            <a:off x="5889855" y="4670602"/>
            <a:ext cx="258917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b="1" dirty="0" err="1"/>
              <a:t>findExprLen</a:t>
            </a:r>
            <a:r>
              <a:rPr lang="en-US" altLang="ko-KR" sz="2117" b="1" dirty="0"/>
              <a:t> (C/EF)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CA1D2E0-3EBD-49A0-9EF9-9AC7FA0B5B5C}"/>
              </a:ext>
            </a:extLst>
          </p:cNvPr>
          <p:cNvSpPr/>
          <p:nvPr/>
        </p:nvSpPr>
        <p:spPr>
          <a:xfrm>
            <a:off x="5939178" y="5088330"/>
            <a:ext cx="2135102" cy="452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17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AF7F3F7-5F30-475B-BB58-996973ECFB01}"/>
              </a:ext>
            </a:extLst>
          </p:cNvPr>
          <p:cNvSpPr txBox="1"/>
          <p:nvPr/>
        </p:nvSpPr>
        <p:spPr>
          <a:xfrm>
            <a:off x="6013171" y="5122544"/>
            <a:ext cx="148675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/>
              <a:t>return</a:t>
            </a:r>
            <a:r>
              <a:rPr lang="ko-KR" altLang="en-US" sz="2117" dirty="0"/>
              <a:t> </a:t>
            </a:r>
            <a:r>
              <a:rPr lang="en-US" altLang="ko-KR" sz="2117" dirty="0"/>
              <a:t>=</a:t>
            </a:r>
            <a:r>
              <a:rPr lang="ko-KR" altLang="en-US" sz="2117" dirty="0"/>
              <a:t> </a:t>
            </a:r>
            <a:r>
              <a:rPr lang="en-US" altLang="ko-KR" sz="2117" dirty="0"/>
              <a:t>...</a:t>
            </a:r>
          </a:p>
        </p:txBody>
      </p:sp>
      <p:cxnSp>
        <p:nvCxnSpPr>
          <p:cNvPr id="103" name="직선 화살표 연결선 8">
            <a:extLst>
              <a:ext uri="{FF2B5EF4-FFF2-40B4-BE49-F238E27FC236}">
                <a16:creationId xmlns:a16="http://schemas.microsoft.com/office/drawing/2014/main" id="{37186068-A039-482C-B7C5-9B16A8104E58}"/>
              </a:ext>
            </a:extLst>
          </p:cNvPr>
          <p:cNvCxnSpPr>
            <a:cxnSpLocks/>
          </p:cNvCxnSpPr>
          <p:nvPr/>
        </p:nvCxnSpPr>
        <p:spPr>
          <a:xfrm>
            <a:off x="2126970" y="5074917"/>
            <a:ext cx="3787546" cy="310500"/>
          </a:xfrm>
          <a:prstGeom prst="bentConnector3">
            <a:avLst>
              <a:gd name="adj1" fmla="val 39"/>
            </a:avLst>
          </a:prstGeom>
          <a:ln w="44450">
            <a:prstDash val="dash"/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C3B65AC-BB87-4FBF-964A-A0A0337AA5E5}"/>
              </a:ext>
            </a:extLst>
          </p:cNvPr>
          <p:cNvSpPr txBox="1"/>
          <p:nvPr/>
        </p:nvSpPr>
        <p:spPr>
          <a:xfrm>
            <a:off x="4532302" y="5422039"/>
            <a:ext cx="34176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b="1" dirty="0"/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A4062A0-6C91-4D01-B52F-5892FCB92626}"/>
              </a:ext>
            </a:extLst>
          </p:cNvPr>
          <p:cNvSpPr txBox="1"/>
          <p:nvPr/>
        </p:nvSpPr>
        <p:spPr>
          <a:xfrm>
            <a:off x="235294" y="5301079"/>
            <a:ext cx="34176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b="1" dirty="0"/>
              <a:t>5</a:t>
            </a: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5F666F6F-037D-422D-A328-39A313EBD892}"/>
              </a:ext>
            </a:extLst>
          </p:cNvPr>
          <p:cNvSpPr/>
          <p:nvPr/>
        </p:nvSpPr>
        <p:spPr>
          <a:xfrm>
            <a:off x="30465" y="612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슬라이드 번호 개체 틀 5">
            <a:extLst>
              <a:ext uri="{FF2B5EF4-FFF2-40B4-BE49-F238E27FC236}">
                <a16:creationId xmlns:a16="http://schemas.microsoft.com/office/drawing/2014/main" id="{AE0F7D25-CE6A-4A92-B2CC-476D0C93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526A4953-23D0-4DFE-95DB-705A7459A913}" type="slidenum">
              <a:rPr lang="ko-KR" altLang="en-US" sz="1800" b="1" smtClean="0"/>
              <a:t>6</a:t>
            </a:fld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314169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3C5AA18-2E84-49C9-8F3D-C43C4C7B7A34}"/>
              </a:ext>
            </a:extLst>
          </p:cNvPr>
          <p:cNvSpPr/>
          <p:nvPr/>
        </p:nvSpPr>
        <p:spPr>
          <a:xfrm>
            <a:off x="769731" y="1783083"/>
            <a:ext cx="1486754" cy="2873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17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BE63C2F-8D53-4F4D-AC51-79958ED38AE0}"/>
              </a:ext>
            </a:extLst>
          </p:cNvPr>
          <p:cNvSpPr/>
          <p:nvPr/>
        </p:nvSpPr>
        <p:spPr>
          <a:xfrm>
            <a:off x="69392" y="455197"/>
            <a:ext cx="4809241" cy="48537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17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5D1550-83DA-4FF8-AC14-A886642F92B7}"/>
              </a:ext>
            </a:extLst>
          </p:cNvPr>
          <p:cNvSpPr txBox="1"/>
          <p:nvPr/>
        </p:nvSpPr>
        <p:spPr>
          <a:xfrm>
            <a:off x="64174" y="460000"/>
            <a:ext cx="481446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 err="1"/>
              <a:t>lenPreFix</a:t>
            </a:r>
            <a:r>
              <a:rPr lang="en-US" altLang="ko-KR" sz="2117" dirty="0"/>
              <a:t> = </a:t>
            </a:r>
            <a:r>
              <a:rPr lang="en-US" altLang="ko-KR" sz="2117" dirty="0" err="1"/>
              <a:t>findExpLen</a:t>
            </a:r>
            <a:r>
              <a:rPr lang="en-US" altLang="ko-KR" sz="2117" dirty="0"/>
              <a:t> (</a:t>
            </a:r>
            <a:r>
              <a:rPr lang="en-US" altLang="ko-KR" sz="2117" dirty="0" err="1"/>
              <a:t>preFixIn</a:t>
            </a:r>
            <a:r>
              <a:rPr lang="en-US" altLang="ko-KR" sz="2117" dirty="0"/>
              <a:t> + 1);</a:t>
            </a:r>
            <a:endParaRPr lang="ko-KR" altLang="en-US" sz="2117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B80B44-8A25-4B63-B4DA-7FB5E7D8CC1F}"/>
              </a:ext>
            </a:extLst>
          </p:cNvPr>
          <p:cNvSpPr txBox="1"/>
          <p:nvPr/>
        </p:nvSpPr>
        <p:spPr>
          <a:xfrm>
            <a:off x="554392" y="1323439"/>
            <a:ext cx="2542427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b="1" dirty="0" err="1"/>
              <a:t>findExpLen</a:t>
            </a:r>
            <a:r>
              <a:rPr lang="en-US" altLang="ko-KR" sz="2117" b="1" dirty="0"/>
              <a:t> (*ABC)</a:t>
            </a:r>
            <a:endParaRPr lang="ko-KR" altLang="en-US" sz="2117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2D7133-F1BC-4FC2-A99F-80172A1D6CE2}"/>
              </a:ext>
            </a:extLst>
          </p:cNvPr>
          <p:cNvSpPr txBox="1"/>
          <p:nvPr/>
        </p:nvSpPr>
        <p:spPr>
          <a:xfrm>
            <a:off x="760397" y="1783084"/>
            <a:ext cx="1287532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/>
              <a:t>len1 = …</a:t>
            </a:r>
            <a:endParaRPr lang="ko-KR" altLang="en-US" sz="2117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55431D-0E9F-4969-AF96-ED8B40C8558E}"/>
              </a:ext>
            </a:extLst>
          </p:cNvPr>
          <p:cNvSpPr txBox="1"/>
          <p:nvPr/>
        </p:nvSpPr>
        <p:spPr>
          <a:xfrm>
            <a:off x="799116" y="4206695"/>
            <a:ext cx="1222258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/>
              <a:t>return …</a:t>
            </a:r>
            <a:endParaRPr lang="ko-KR" altLang="en-US" sz="2117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E5B5143-D453-4F4D-B299-681845B0C1D7}"/>
              </a:ext>
            </a:extLst>
          </p:cNvPr>
          <p:cNvCxnSpPr>
            <a:cxnSpLocks/>
          </p:cNvCxnSpPr>
          <p:nvPr/>
        </p:nvCxnSpPr>
        <p:spPr>
          <a:xfrm flipV="1">
            <a:off x="2126970" y="1011863"/>
            <a:ext cx="0" cy="459645"/>
          </a:xfrm>
          <a:prstGeom prst="straightConnector1">
            <a:avLst/>
          </a:prstGeom>
          <a:ln w="44450">
            <a:prstDash val="dash"/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8">
            <a:extLst>
              <a:ext uri="{FF2B5EF4-FFF2-40B4-BE49-F238E27FC236}">
                <a16:creationId xmlns:a16="http://schemas.microsoft.com/office/drawing/2014/main" id="{240CE0B6-F3DF-4B70-8FA0-58F87B883800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-1141298" y="2475344"/>
            <a:ext cx="3362811" cy="518017"/>
          </a:xfrm>
          <a:prstGeom prst="bentConnector2">
            <a:avLst/>
          </a:prstGeom>
          <a:ln w="44450">
            <a:prstDash val="dash"/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5E9D996-560C-49D6-B0D0-51374676E2CF}"/>
              </a:ext>
            </a:extLst>
          </p:cNvPr>
          <p:cNvCxnSpPr>
            <a:cxnSpLocks/>
          </p:cNvCxnSpPr>
          <p:nvPr/>
        </p:nvCxnSpPr>
        <p:spPr>
          <a:xfrm flipH="1">
            <a:off x="2126970" y="1992148"/>
            <a:ext cx="1317086" cy="0"/>
          </a:xfrm>
          <a:prstGeom prst="straightConnector1">
            <a:avLst/>
          </a:prstGeom>
          <a:ln w="44450">
            <a:prstDash val="solid"/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560A283-614B-4659-8674-31E118E0764A}"/>
              </a:ext>
            </a:extLst>
          </p:cNvPr>
          <p:cNvSpPr txBox="1"/>
          <p:nvPr/>
        </p:nvSpPr>
        <p:spPr>
          <a:xfrm>
            <a:off x="2421734" y="2594578"/>
            <a:ext cx="34176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b="1" dirty="0"/>
              <a:t>1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3017DD5-408C-49E4-9D8B-A8AEFEFA9955}"/>
              </a:ext>
            </a:extLst>
          </p:cNvPr>
          <p:cNvSpPr/>
          <p:nvPr/>
        </p:nvSpPr>
        <p:spPr>
          <a:xfrm>
            <a:off x="3474197" y="2189386"/>
            <a:ext cx="2135102" cy="452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17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72C1FBD-5E87-4077-AFF3-9C292CAE199A}"/>
              </a:ext>
            </a:extLst>
          </p:cNvPr>
          <p:cNvSpPr txBox="1"/>
          <p:nvPr/>
        </p:nvSpPr>
        <p:spPr>
          <a:xfrm>
            <a:off x="3474197" y="2160030"/>
            <a:ext cx="148675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/>
              <a:t>return</a:t>
            </a:r>
            <a:r>
              <a:rPr lang="ko-KR" altLang="en-US" sz="2117" dirty="0"/>
              <a:t> </a:t>
            </a:r>
            <a:r>
              <a:rPr lang="en-US" altLang="ko-KR" sz="2117" dirty="0"/>
              <a:t>=</a:t>
            </a:r>
            <a:r>
              <a:rPr lang="ko-KR" altLang="en-US" sz="2117" dirty="0"/>
              <a:t> </a:t>
            </a:r>
            <a:r>
              <a:rPr lang="en-US" altLang="ko-KR" sz="2117" dirty="0"/>
              <a:t>...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69E7A43-4530-4A32-A637-C9339F511ED4}"/>
              </a:ext>
            </a:extLst>
          </p:cNvPr>
          <p:cNvSpPr txBox="1"/>
          <p:nvPr/>
        </p:nvSpPr>
        <p:spPr>
          <a:xfrm>
            <a:off x="3393288" y="1776778"/>
            <a:ext cx="254589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b="1" dirty="0" err="1"/>
              <a:t>findExprLen</a:t>
            </a:r>
            <a:r>
              <a:rPr lang="en-US" altLang="ko-KR" sz="2117" b="1" dirty="0"/>
              <a:t> (ABC)</a:t>
            </a:r>
          </a:p>
        </p:txBody>
      </p:sp>
      <p:cxnSp>
        <p:nvCxnSpPr>
          <p:cNvPr id="75" name="직선 화살표 연결선 8">
            <a:extLst>
              <a:ext uri="{FF2B5EF4-FFF2-40B4-BE49-F238E27FC236}">
                <a16:creationId xmlns:a16="http://schemas.microsoft.com/office/drawing/2014/main" id="{6EF71717-F82B-49FE-91B2-0450D3AF0FA3}"/>
              </a:ext>
            </a:extLst>
          </p:cNvPr>
          <p:cNvCxnSpPr>
            <a:cxnSpLocks/>
          </p:cNvCxnSpPr>
          <p:nvPr/>
        </p:nvCxnSpPr>
        <p:spPr>
          <a:xfrm>
            <a:off x="1073208" y="2182569"/>
            <a:ext cx="2320080" cy="360713"/>
          </a:xfrm>
          <a:prstGeom prst="bentConnector3">
            <a:avLst>
              <a:gd name="adj1" fmla="val 734"/>
            </a:avLst>
          </a:prstGeom>
          <a:ln w="44450">
            <a:prstDash val="dash"/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A4062A0-6C91-4D01-B52F-5892FCB92626}"/>
              </a:ext>
            </a:extLst>
          </p:cNvPr>
          <p:cNvSpPr txBox="1"/>
          <p:nvPr/>
        </p:nvSpPr>
        <p:spPr>
          <a:xfrm>
            <a:off x="327490" y="3935635"/>
            <a:ext cx="34176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b="1" dirty="0"/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2D1C8-567D-4F12-AE82-229D341433CD}"/>
              </a:ext>
            </a:extLst>
          </p:cNvPr>
          <p:cNvSpPr txBox="1"/>
          <p:nvPr/>
        </p:nvSpPr>
        <p:spPr>
          <a:xfrm>
            <a:off x="374440" y="7781"/>
            <a:ext cx="2955681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b="1" dirty="0" err="1"/>
              <a:t>preToPostFix</a:t>
            </a:r>
            <a:r>
              <a:rPr lang="en-US" altLang="ko-KR" sz="2117" b="1" dirty="0"/>
              <a:t> (+*ABC)</a:t>
            </a:r>
            <a:endParaRPr lang="ko-KR" altLang="en-US" sz="2117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A34CF6-CA29-40CF-A62C-63D204EC4594}"/>
              </a:ext>
            </a:extLst>
          </p:cNvPr>
          <p:cNvSpPr txBox="1"/>
          <p:nvPr/>
        </p:nvSpPr>
        <p:spPr>
          <a:xfrm>
            <a:off x="760397" y="2997004"/>
            <a:ext cx="1287532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/>
              <a:t>len2 = …</a:t>
            </a:r>
            <a:endParaRPr lang="ko-KR" altLang="en-US" sz="2117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318DBD1-5B01-4932-8E75-6C22A6E4E512}"/>
              </a:ext>
            </a:extLst>
          </p:cNvPr>
          <p:cNvCxnSpPr>
            <a:cxnSpLocks/>
          </p:cNvCxnSpPr>
          <p:nvPr/>
        </p:nvCxnSpPr>
        <p:spPr>
          <a:xfrm flipH="1">
            <a:off x="2126970" y="3206068"/>
            <a:ext cx="1317086" cy="0"/>
          </a:xfrm>
          <a:prstGeom prst="straightConnector1">
            <a:avLst/>
          </a:prstGeom>
          <a:ln w="44450">
            <a:prstDash val="solid"/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CC86A49-D639-4955-8A3F-C1439EBFDA32}"/>
              </a:ext>
            </a:extLst>
          </p:cNvPr>
          <p:cNvSpPr txBox="1"/>
          <p:nvPr/>
        </p:nvSpPr>
        <p:spPr>
          <a:xfrm>
            <a:off x="2421734" y="3808498"/>
            <a:ext cx="34176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b="1" dirty="0"/>
              <a:t>1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6BE9181-0CC2-4FA1-A7A6-1B7CDFE8CE49}"/>
              </a:ext>
            </a:extLst>
          </p:cNvPr>
          <p:cNvSpPr/>
          <p:nvPr/>
        </p:nvSpPr>
        <p:spPr>
          <a:xfrm>
            <a:off x="3474197" y="3403306"/>
            <a:ext cx="2135102" cy="452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17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2C66E1-E406-4504-953D-CD27D428085D}"/>
              </a:ext>
            </a:extLst>
          </p:cNvPr>
          <p:cNvSpPr txBox="1"/>
          <p:nvPr/>
        </p:nvSpPr>
        <p:spPr>
          <a:xfrm>
            <a:off x="3474197" y="3373950"/>
            <a:ext cx="148675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/>
              <a:t>return</a:t>
            </a:r>
            <a:r>
              <a:rPr lang="ko-KR" altLang="en-US" sz="2117" dirty="0"/>
              <a:t> </a:t>
            </a:r>
            <a:r>
              <a:rPr lang="en-US" altLang="ko-KR" sz="2117" dirty="0"/>
              <a:t>=</a:t>
            </a:r>
            <a:r>
              <a:rPr lang="ko-KR" altLang="en-US" sz="2117" dirty="0"/>
              <a:t> </a:t>
            </a:r>
            <a:r>
              <a:rPr lang="en-US" altLang="ko-KR" sz="2117" dirty="0"/>
              <a:t>...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7D7985-E732-4BDF-8405-19436E99D96E}"/>
              </a:ext>
            </a:extLst>
          </p:cNvPr>
          <p:cNvSpPr txBox="1"/>
          <p:nvPr/>
        </p:nvSpPr>
        <p:spPr>
          <a:xfrm>
            <a:off x="3393288" y="2990698"/>
            <a:ext cx="2355132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b="1" dirty="0" err="1"/>
              <a:t>findExprLen</a:t>
            </a:r>
            <a:r>
              <a:rPr lang="en-US" altLang="ko-KR" sz="2117" b="1" dirty="0"/>
              <a:t> (BC)</a:t>
            </a:r>
          </a:p>
        </p:txBody>
      </p:sp>
      <p:cxnSp>
        <p:nvCxnSpPr>
          <p:cNvPr id="60" name="직선 화살표 연결선 8">
            <a:extLst>
              <a:ext uri="{FF2B5EF4-FFF2-40B4-BE49-F238E27FC236}">
                <a16:creationId xmlns:a16="http://schemas.microsoft.com/office/drawing/2014/main" id="{F4AB161F-FA20-4158-8075-9668A7DE7EE2}"/>
              </a:ext>
            </a:extLst>
          </p:cNvPr>
          <p:cNvCxnSpPr>
            <a:cxnSpLocks/>
          </p:cNvCxnSpPr>
          <p:nvPr/>
        </p:nvCxnSpPr>
        <p:spPr>
          <a:xfrm>
            <a:off x="1073208" y="3396489"/>
            <a:ext cx="2320080" cy="360713"/>
          </a:xfrm>
          <a:prstGeom prst="bentConnector3">
            <a:avLst>
              <a:gd name="adj1" fmla="val 734"/>
            </a:avLst>
          </a:prstGeom>
          <a:ln w="44450">
            <a:prstDash val="dash"/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479EBE2C-9B50-446E-8679-E625F26AA6DF}"/>
              </a:ext>
            </a:extLst>
          </p:cNvPr>
          <p:cNvSpPr/>
          <p:nvPr/>
        </p:nvSpPr>
        <p:spPr>
          <a:xfrm>
            <a:off x="64174" y="119381"/>
            <a:ext cx="304800" cy="304800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슬라이드 번호 개체 틀 5">
            <a:extLst>
              <a:ext uri="{FF2B5EF4-FFF2-40B4-BE49-F238E27FC236}">
                <a16:creationId xmlns:a16="http://schemas.microsoft.com/office/drawing/2014/main" id="{8BD97BE3-78DF-4788-81D3-6C7C3717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526A4953-23D0-4DFE-95DB-705A7459A913}" type="slidenum">
              <a:rPr lang="ko-KR" altLang="en-US" sz="1800" b="1" smtClean="0"/>
              <a:t>7</a:t>
            </a:fld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25328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93017DD5-408C-49E4-9D8B-A8AEFEFA9955}"/>
              </a:ext>
            </a:extLst>
          </p:cNvPr>
          <p:cNvSpPr/>
          <p:nvPr/>
        </p:nvSpPr>
        <p:spPr>
          <a:xfrm>
            <a:off x="1498703" y="1808880"/>
            <a:ext cx="2135102" cy="452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17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72C1FBD-5E87-4077-AFF3-9C292CAE199A}"/>
              </a:ext>
            </a:extLst>
          </p:cNvPr>
          <p:cNvSpPr txBox="1"/>
          <p:nvPr/>
        </p:nvSpPr>
        <p:spPr>
          <a:xfrm>
            <a:off x="1488508" y="1805871"/>
            <a:ext cx="148675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/>
              <a:t>return</a:t>
            </a:r>
            <a:r>
              <a:rPr lang="ko-KR" altLang="en-US" sz="2117" dirty="0"/>
              <a:t> </a:t>
            </a:r>
            <a:r>
              <a:rPr lang="en-US" altLang="ko-KR" sz="2117" dirty="0"/>
              <a:t>=</a:t>
            </a:r>
            <a:r>
              <a:rPr lang="ko-KR" altLang="en-US" sz="2117" dirty="0"/>
              <a:t> </a:t>
            </a:r>
            <a:r>
              <a:rPr lang="en-US" altLang="ko-KR" sz="2117" dirty="0"/>
              <a:t>...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BE63C2F-8D53-4F4D-AC51-79958ED38AE0}"/>
              </a:ext>
            </a:extLst>
          </p:cNvPr>
          <p:cNvSpPr/>
          <p:nvPr/>
        </p:nvSpPr>
        <p:spPr>
          <a:xfrm>
            <a:off x="348118" y="470301"/>
            <a:ext cx="4809241" cy="48537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17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5D1550-83DA-4FF8-AC14-A886642F92B7}"/>
              </a:ext>
            </a:extLst>
          </p:cNvPr>
          <p:cNvSpPr txBox="1"/>
          <p:nvPr/>
        </p:nvSpPr>
        <p:spPr>
          <a:xfrm>
            <a:off x="342900" y="475104"/>
            <a:ext cx="481446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 err="1"/>
              <a:t>lenPreFix</a:t>
            </a:r>
            <a:r>
              <a:rPr lang="en-US" altLang="ko-KR" sz="2117" dirty="0"/>
              <a:t> = </a:t>
            </a:r>
            <a:r>
              <a:rPr lang="en-US" altLang="ko-KR" sz="2117" dirty="0" err="1"/>
              <a:t>findExpLen</a:t>
            </a:r>
            <a:r>
              <a:rPr lang="en-US" altLang="ko-KR" sz="2117" dirty="0"/>
              <a:t> (</a:t>
            </a:r>
            <a:r>
              <a:rPr lang="en-US" altLang="ko-KR" sz="2117" dirty="0" err="1"/>
              <a:t>preFixIn</a:t>
            </a:r>
            <a:r>
              <a:rPr lang="en-US" altLang="ko-KR" sz="2117" dirty="0"/>
              <a:t> + 1);</a:t>
            </a:r>
            <a:endParaRPr lang="ko-KR" altLang="en-US" sz="2117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B80B44-8A25-4B63-B4DA-7FB5E7D8CC1F}"/>
              </a:ext>
            </a:extLst>
          </p:cNvPr>
          <p:cNvSpPr txBox="1"/>
          <p:nvPr/>
        </p:nvSpPr>
        <p:spPr>
          <a:xfrm>
            <a:off x="1402684" y="1400984"/>
            <a:ext cx="226536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b="1" dirty="0" err="1"/>
              <a:t>findExpLen</a:t>
            </a:r>
            <a:r>
              <a:rPr lang="en-US" altLang="ko-KR" sz="2117" b="1" dirty="0"/>
              <a:t> (AB)</a:t>
            </a:r>
            <a:endParaRPr lang="ko-KR" altLang="en-US" sz="2117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E5B5143-D453-4F4D-B299-681845B0C1D7}"/>
              </a:ext>
            </a:extLst>
          </p:cNvPr>
          <p:cNvCxnSpPr>
            <a:cxnSpLocks/>
          </p:cNvCxnSpPr>
          <p:nvPr/>
        </p:nvCxnSpPr>
        <p:spPr>
          <a:xfrm flipV="1">
            <a:off x="2405696" y="1026967"/>
            <a:ext cx="0" cy="459645"/>
          </a:xfrm>
          <a:prstGeom prst="straightConnector1">
            <a:avLst/>
          </a:prstGeom>
          <a:ln w="44450">
            <a:prstDash val="dash"/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560A283-614B-4659-8674-31E118E0764A}"/>
              </a:ext>
            </a:extLst>
          </p:cNvPr>
          <p:cNvSpPr txBox="1"/>
          <p:nvPr/>
        </p:nvSpPr>
        <p:spPr>
          <a:xfrm>
            <a:off x="872923" y="1647646"/>
            <a:ext cx="34176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b="1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2D1C8-567D-4F12-AE82-229D341433CD}"/>
              </a:ext>
            </a:extLst>
          </p:cNvPr>
          <p:cNvSpPr txBox="1"/>
          <p:nvPr/>
        </p:nvSpPr>
        <p:spPr>
          <a:xfrm>
            <a:off x="342900" y="26372"/>
            <a:ext cx="258699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b="1" dirty="0" err="1"/>
              <a:t>preToPostFix</a:t>
            </a:r>
            <a:r>
              <a:rPr lang="en-US" altLang="ko-KR" sz="2117" b="1" dirty="0"/>
              <a:t> (*AB)</a:t>
            </a:r>
            <a:endParaRPr lang="ko-KR" altLang="en-US" sz="2117" b="1" dirty="0"/>
          </a:p>
        </p:txBody>
      </p:sp>
      <p:cxnSp>
        <p:nvCxnSpPr>
          <p:cNvPr id="75" name="직선 화살표 연결선 8">
            <a:extLst>
              <a:ext uri="{FF2B5EF4-FFF2-40B4-BE49-F238E27FC236}">
                <a16:creationId xmlns:a16="http://schemas.microsoft.com/office/drawing/2014/main" id="{6EF71717-F82B-49FE-91B2-0450D3AF0FA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8003" y="1319511"/>
            <a:ext cx="911450" cy="581074"/>
          </a:xfrm>
          <a:prstGeom prst="bentConnector2">
            <a:avLst/>
          </a:prstGeom>
          <a:ln w="44450">
            <a:prstDash val="dash"/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A0400CD9-8996-4079-9B7F-6FB5B1BD5E72}"/>
              </a:ext>
            </a:extLst>
          </p:cNvPr>
          <p:cNvSpPr/>
          <p:nvPr/>
        </p:nvSpPr>
        <p:spPr>
          <a:xfrm>
            <a:off x="63500" y="127972"/>
            <a:ext cx="304800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슬라이드 번호 개체 틀 5">
            <a:extLst>
              <a:ext uri="{FF2B5EF4-FFF2-40B4-BE49-F238E27FC236}">
                <a16:creationId xmlns:a16="http://schemas.microsoft.com/office/drawing/2014/main" id="{3DF9C80D-ECA1-4710-A4B4-E95A83EB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526A4953-23D0-4DFE-95DB-705A7459A913}" type="slidenum">
              <a:rPr lang="ko-KR" altLang="en-US" sz="1800" b="1" smtClean="0"/>
              <a:t>8</a:t>
            </a:fld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006523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8FD9F05E-1ADB-43B1-9F80-89217FBFEB13}"/>
              </a:ext>
            </a:extLst>
          </p:cNvPr>
          <p:cNvSpPr/>
          <p:nvPr/>
        </p:nvSpPr>
        <p:spPr>
          <a:xfrm>
            <a:off x="1605368" y="1793880"/>
            <a:ext cx="2135102" cy="452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17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B612A5-3653-4EC1-BFD1-7DDA919E52A4}"/>
              </a:ext>
            </a:extLst>
          </p:cNvPr>
          <p:cNvSpPr txBox="1"/>
          <p:nvPr/>
        </p:nvSpPr>
        <p:spPr>
          <a:xfrm>
            <a:off x="1595173" y="1790871"/>
            <a:ext cx="148675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/>
              <a:t>return</a:t>
            </a:r>
            <a:r>
              <a:rPr lang="ko-KR" altLang="en-US" sz="2117" dirty="0"/>
              <a:t> </a:t>
            </a:r>
            <a:r>
              <a:rPr lang="en-US" altLang="ko-KR" sz="2117" dirty="0"/>
              <a:t>=</a:t>
            </a:r>
            <a:r>
              <a:rPr lang="ko-KR" altLang="en-US" sz="2117" dirty="0"/>
              <a:t> </a:t>
            </a:r>
            <a:r>
              <a:rPr lang="en-US" altLang="ko-KR" sz="2117" dirty="0"/>
              <a:t>...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1085E5E-DC8A-4F6B-BF11-16F45A439C63}"/>
              </a:ext>
            </a:extLst>
          </p:cNvPr>
          <p:cNvSpPr/>
          <p:nvPr/>
        </p:nvSpPr>
        <p:spPr>
          <a:xfrm>
            <a:off x="454783" y="455301"/>
            <a:ext cx="4809241" cy="48537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17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0E4B5-9F19-4B63-951E-87EC19B25D02}"/>
              </a:ext>
            </a:extLst>
          </p:cNvPr>
          <p:cNvSpPr txBox="1"/>
          <p:nvPr/>
        </p:nvSpPr>
        <p:spPr>
          <a:xfrm>
            <a:off x="449565" y="460104"/>
            <a:ext cx="481446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dirty="0" err="1"/>
              <a:t>lenPreFix</a:t>
            </a:r>
            <a:r>
              <a:rPr lang="en-US" altLang="ko-KR" sz="2117" dirty="0"/>
              <a:t> = </a:t>
            </a:r>
            <a:r>
              <a:rPr lang="en-US" altLang="ko-KR" sz="2117" dirty="0" err="1"/>
              <a:t>findExpLen</a:t>
            </a:r>
            <a:r>
              <a:rPr lang="en-US" altLang="ko-KR" sz="2117" dirty="0"/>
              <a:t> (</a:t>
            </a:r>
            <a:r>
              <a:rPr lang="en-US" altLang="ko-KR" sz="2117" dirty="0" err="1"/>
              <a:t>preFixIn</a:t>
            </a:r>
            <a:r>
              <a:rPr lang="en-US" altLang="ko-KR" sz="2117" dirty="0"/>
              <a:t> + 1);</a:t>
            </a:r>
            <a:endParaRPr lang="ko-KR" altLang="en-US" sz="211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51D859-2C9A-4F7D-9073-00B1679F3FF6}"/>
              </a:ext>
            </a:extLst>
          </p:cNvPr>
          <p:cNvSpPr txBox="1"/>
          <p:nvPr/>
        </p:nvSpPr>
        <p:spPr>
          <a:xfrm>
            <a:off x="1509349" y="1385984"/>
            <a:ext cx="2190023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b="1" dirty="0" err="1"/>
              <a:t>findExpLen</a:t>
            </a:r>
            <a:r>
              <a:rPr lang="en-US" altLang="ko-KR" sz="2117" b="1" dirty="0"/>
              <a:t> (EF)</a:t>
            </a:r>
            <a:endParaRPr lang="ko-KR" altLang="en-US" sz="2117" b="1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EA23EFD-0A44-4471-B471-82B6E8D8ACA8}"/>
              </a:ext>
            </a:extLst>
          </p:cNvPr>
          <p:cNvCxnSpPr>
            <a:cxnSpLocks/>
          </p:cNvCxnSpPr>
          <p:nvPr/>
        </p:nvCxnSpPr>
        <p:spPr>
          <a:xfrm flipV="1">
            <a:off x="2512361" y="1011967"/>
            <a:ext cx="0" cy="459645"/>
          </a:xfrm>
          <a:prstGeom prst="straightConnector1">
            <a:avLst/>
          </a:prstGeom>
          <a:ln w="44450">
            <a:prstDash val="dash"/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EE1F97B-5663-4706-9D7C-6A8D9B9CAC7A}"/>
              </a:ext>
            </a:extLst>
          </p:cNvPr>
          <p:cNvSpPr txBox="1"/>
          <p:nvPr/>
        </p:nvSpPr>
        <p:spPr>
          <a:xfrm>
            <a:off x="979588" y="1632646"/>
            <a:ext cx="34176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b="1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6AA0CA-6E32-4697-8643-723B83027479}"/>
              </a:ext>
            </a:extLst>
          </p:cNvPr>
          <p:cNvSpPr txBox="1"/>
          <p:nvPr/>
        </p:nvSpPr>
        <p:spPr>
          <a:xfrm>
            <a:off x="449565" y="11372"/>
            <a:ext cx="2526333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17" b="1" dirty="0" err="1"/>
              <a:t>preToPostFix</a:t>
            </a:r>
            <a:r>
              <a:rPr lang="en-US" altLang="ko-KR" sz="2117" b="1" dirty="0"/>
              <a:t> (/EF)</a:t>
            </a:r>
            <a:endParaRPr lang="ko-KR" altLang="en-US" sz="2117" b="1" dirty="0"/>
          </a:p>
        </p:txBody>
      </p:sp>
      <p:cxnSp>
        <p:nvCxnSpPr>
          <p:cNvPr id="39" name="직선 화살표 연결선 8">
            <a:extLst>
              <a:ext uri="{FF2B5EF4-FFF2-40B4-BE49-F238E27FC236}">
                <a16:creationId xmlns:a16="http://schemas.microsoft.com/office/drawing/2014/main" id="{FF2ECCA7-8990-4024-A7A6-3FA4642A117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668" y="1304511"/>
            <a:ext cx="911450" cy="581074"/>
          </a:xfrm>
          <a:prstGeom prst="bentConnector2">
            <a:avLst/>
          </a:prstGeom>
          <a:ln w="44450">
            <a:prstDash val="dash"/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C5885CA3-2A6D-405A-8788-BFAD5737A57C}"/>
              </a:ext>
            </a:extLst>
          </p:cNvPr>
          <p:cNvSpPr/>
          <p:nvPr/>
        </p:nvSpPr>
        <p:spPr>
          <a:xfrm>
            <a:off x="93965" y="86977"/>
            <a:ext cx="304800" cy="304800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42498B5F-C905-4CF5-B68F-2E8C62A5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526A4953-23D0-4DFE-95DB-705A7459A913}" type="slidenum">
              <a:rPr lang="ko-KR" altLang="en-US" sz="1800" b="1" smtClean="0"/>
              <a:t>9</a:t>
            </a:fld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84536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1320</TotalTime>
  <Words>475</Words>
  <Application>Microsoft Office PowerPoint</Application>
  <PresentationFormat>와이드스크린</PresentationFormat>
  <Paragraphs>115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  Recursion Call Graph (Prefix to Postfix Conversion Program)</vt:lpstr>
      <vt:lpstr>과제 구성 설명1</vt:lpstr>
      <vt:lpstr>과제 구성 설명2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검토해주셔 감사드립니다.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민준</dc:creator>
  <cp:lastModifiedBy>강 민준</cp:lastModifiedBy>
  <cp:revision>37</cp:revision>
  <dcterms:created xsi:type="dcterms:W3CDTF">2020-04-16T12:44:47Z</dcterms:created>
  <dcterms:modified xsi:type="dcterms:W3CDTF">2020-04-17T10:47:08Z</dcterms:modified>
</cp:coreProperties>
</file>