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60" r:id="rId4"/>
    <p:sldId id="262" r:id="rId5"/>
    <p:sldId id="259" r:id="rId6"/>
    <p:sldId id="281" r:id="rId7"/>
    <p:sldId id="279" r:id="rId8"/>
    <p:sldId id="270" r:id="rId9"/>
    <p:sldId id="283" r:id="rId10"/>
    <p:sldId id="284" r:id="rId11"/>
    <p:sldId id="278" r:id="rId12"/>
    <p:sldId id="272" r:id="rId13"/>
    <p:sldId id="264" r:id="rId14"/>
    <p:sldId id="266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5ACFE-9329-419D-897B-05E724A966FC}" v="552" dt="2024-01-31T05:14:47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77238" autoAdjust="0"/>
  </p:normalViewPr>
  <p:slideViewPr>
    <p:cSldViewPr snapToGrid="0">
      <p:cViewPr varScale="1">
        <p:scale>
          <a:sx n="68" d="100"/>
          <a:sy n="68" d="100"/>
        </p:scale>
        <p:origin x="1014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지영" userId="30396033-d19f-408a-8499-261374f7e18b" providerId="ADAL" clId="{5195ACFE-9329-419D-897B-05E724A966FC}"/>
    <pc:docChg chg="undo redo custSel addSld delSld modSld sldOrd">
      <pc:chgData name="박지영" userId="30396033-d19f-408a-8499-261374f7e18b" providerId="ADAL" clId="{5195ACFE-9329-419D-897B-05E724A966FC}" dt="2024-01-31T11:19:25.405" v="6968" actId="14100"/>
      <pc:docMkLst>
        <pc:docMk/>
      </pc:docMkLst>
      <pc:sldChg chg="addSp delSp modSp mod setBg setClrOvrMap">
        <pc:chgData name="박지영" userId="30396033-d19f-408a-8499-261374f7e18b" providerId="ADAL" clId="{5195ACFE-9329-419D-897B-05E724A966FC}" dt="2024-01-30T15:24:13.764" v="1347" actId="403"/>
        <pc:sldMkLst>
          <pc:docMk/>
          <pc:sldMk cId="3411312756" sldId="256"/>
        </pc:sldMkLst>
        <pc:spChg chg="mod">
          <ac:chgData name="박지영" userId="30396033-d19f-408a-8499-261374f7e18b" providerId="ADAL" clId="{5195ACFE-9329-419D-897B-05E724A966FC}" dt="2024-01-30T13:44:30.405" v="868" actId="113"/>
          <ac:spMkLst>
            <pc:docMk/>
            <pc:sldMk cId="3411312756" sldId="256"/>
            <ac:spMk id="2" creationId="{4BD379FA-1543-DDFA-AF96-B4B6C70CDE59}"/>
          </ac:spMkLst>
        </pc:spChg>
        <pc:spChg chg="mod">
          <ac:chgData name="박지영" userId="30396033-d19f-408a-8499-261374f7e18b" providerId="ADAL" clId="{5195ACFE-9329-419D-897B-05E724A966FC}" dt="2024-01-30T15:24:13.764" v="1347" actId="403"/>
          <ac:spMkLst>
            <pc:docMk/>
            <pc:sldMk cId="3411312756" sldId="256"/>
            <ac:spMk id="3" creationId="{370E3734-6129-2DD7-51B0-867704A3F25C}"/>
          </ac:spMkLst>
        </pc:spChg>
        <pc:spChg chg="add del">
          <ac:chgData name="박지영" userId="30396033-d19f-408a-8499-261374f7e18b" providerId="ADAL" clId="{5195ACFE-9329-419D-897B-05E724A966FC}" dt="2024-01-30T13:43:47.767" v="855" actId="26606"/>
          <ac:spMkLst>
            <pc:docMk/>
            <pc:sldMk cId="3411312756" sldId="256"/>
            <ac:spMk id="10" creationId="{657F69E0-C4B0-4BEC-A689-4F8D877F05D4}"/>
          </ac:spMkLst>
        </pc:spChg>
        <pc:spChg chg="add del">
          <ac:chgData name="박지영" userId="30396033-d19f-408a-8499-261374f7e18b" providerId="ADAL" clId="{5195ACFE-9329-419D-897B-05E724A966FC}" dt="2024-01-30T13:43:47.767" v="855" actId="26606"/>
          <ac:spMkLst>
            <pc:docMk/>
            <pc:sldMk cId="3411312756" sldId="256"/>
            <ac:spMk id="12" creationId="{9F6380B4-6A1C-481E-8408-B4E6C75B9B81}"/>
          </ac:spMkLst>
        </pc:spChg>
        <pc:spChg chg="add del">
          <ac:chgData name="박지영" userId="30396033-d19f-408a-8499-261374f7e18b" providerId="ADAL" clId="{5195ACFE-9329-419D-897B-05E724A966FC}" dt="2024-01-30T13:44:00.868" v="859" actId="26606"/>
          <ac:spMkLst>
            <pc:docMk/>
            <pc:sldMk cId="3411312756" sldId="256"/>
            <ac:spMk id="16" creationId="{5A59F003-E00A-43F9-91DC-CC54E3B87466}"/>
          </ac:spMkLst>
        </pc:spChg>
        <pc:spChg chg="add del">
          <ac:chgData name="박지영" userId="30396033-d19f-408a-8499-261374f7e18b" providerId="ADAL" clId="{5195ACFE-9329-419D-897B-05E724A966FC}" dt="2024-01-30T13:44:00.868" v="859" actId="26606"/>
          <ac:spMkLst>
            <pc:docMk/>
            <pc:sldMk cId="3411312756" sldId="256"/>
            <ac:spMk id="18" creationId="{D74A4382-E3AD-430A-9A1F-DFA3E0E77A7D}"/>
          </ac:spMkLst>
        </pc:spChg>
        <pc:spChg chg="add del">
          <ac:chgData name="박지영" userId="30396033-d19f-408a-8499-261374f7e18b" providerId="ADAL" clId="{5195ACFE-9329-419D-897B-05E724A966FC}" dt="2024-01-30T13:44:00.868" v="859" actId="26606"/>
          <ac:spMkLst>
            <pc:docMk/>
            <pc:sldMk cId="3411312756" sldId="256"/>
            <ac:spMk id="19" creationId="{79F40191-0F44-4FD1-82CC-ACB507C14BE6}"/>
          </ac:spMkLst>
        </pc:spChg>
        <pc:spChg chg="add del">
          <ac:chgData name="박지영" userId="30396033-d19f-408a-8499-261374f7e18b" providerId="ADAL" clId="{5195ACFE-9329-419D-897B-05E724A966FC}" dt="2024-01-30T13:44:18.538" v="867" actId="26606"/>
          <ac:spMkLst>
            <pc:docMk/>
            <pc:sldMk cId="3411312756" sldId="256"/>
            <ac:spMk id="23" creationId="{5A59F003-E00A-43F9-91DC-CC54E3B87466}"/>
          </ac:spMkLst>
        </pc:spChg>
        <pc:spChg chg="add del">
          <ac:chgData name="박지영" userId="30396033-d19f-408a-8499-261374f7e18b" providerId="ADAL" clId="{5195ACFE-9329-419D-897B-05E724A966FC}" dt="2024-01-30T13:44:18.538" v="867" actId="26606"/>
          <ac:spMkLst>
            <pc:docMk/>
            <pc:sldMk cId="3411312756" sldId="256"/>
            <ac:spMk id="25" creationId="{D74A4382-E3AD-430A-9A1F-DFA3E0E77A7D}"/>
          </ac:spMkLst>
        </pc:spChg>
        <pc:spChg chg="add del">
          <ac:chgData name="박지영" userId="30396033-d19f-408a-8499-261374f7e18b" providerId="ADAL" clId="{5195ACFE-9329-419D-897B-05E724A966FC}" dt="2024-01-30T13:44:18.538" v="867" actId="26606"/>
          <ac:spMkLst>
            <pc:docMk/>
            <pc:sldMk cId="3411312756" sldId="256"/>
            <ac:spMk id="26" creationId="{79F40191-0F44-4FD1-82CC-ACB507C14BE6}"/>
          </ac:spMkLst>
        </pc:spChg>
        <pc:spChg chg="add">
          <ac:chgData name="박지영" userId="30396033-d19f-408a-8499-261374f7e18b" providerId="ADAL" clId="{5195ACFE-9329-419D-897B-05E724A966FC}" dt="2024-01-30T13:44:18.538" v="867" actId="26606"/>
          <ac:spMkLst>
            <pc:docMk/>
            <pc:sldMk cId="3411312756" sldId="256"/>
            <ac:spMk id="31" creationId="{71B2258F-86CA-4D4D-8270-BC05FCDEBFB3}"/>
          </ac:spMkLst>
        </pc:spChg>
        <pc:picChg chg="add mod">
          <ac:chgData name="박지영" userId="30396033-d19f-408a-8499-261374f7e18b" providerId="ADAL" clId="{5195ACFE-9329-419D-897B-05E724A966FC}" dt="2024-01-30T13:43:34.319" v="851"/>
          <ac:picMkLst>
            <pc:docMk/>
            <pc:sldMk cId="3411312756" sldId="256"/>
            <ac:picMk id="5" creationId="{4AF98A90-DAF7-3780-B8A3-AD09A828B0AE}"/>
          </ac:picMkLst>
        </pc:picChg>
        <pc:picChg chg="add del">
          <ac:chgData name="박지영" userId="30396033-d19f-408a-8499-261374f7e18b" providerId="ADAL" clId="{5195ACFE-9329-419D-897B-05E724A966FC}" dt="2024-01-30T13:43:46.137" v="853" actId="26606"/>
          <ac:picMkLst>
            <pc:docMk/>
            <pc:sldMk cId="3411312756" sldId="256"/>
            <ac:picMk id="7" creationId="{4AF98A90-DAF7-3780-B8A3-AD09A828B0AE}"/>
          </ac:picMkLst>
        </pc:picChg>
        <pc:picChg chg="add del">
          <ac:chgData name="박지영" userId="30396033-d19f-408a-8499-261374f7e18b" providerId="ADAL" clId="{5195ACFE-9329-419D-897B-05E724A966FC}" dt="2024-01-30T13:43:47.767" v="855" actId="26606"/>
          <ac:picMkLst>
            <pc:docMk/>
            <pc:sldMk cId="3411312756" sldId="256"/>
            <ac:picMk id="9" creationId="{4AF98A90-DAF7-3780-B8A3-AD09A828B0AE}"/>
          </ac:picMkLst>
        </pc:picChg>
        <pc:picChg chg="add del">
          <ac:chgData name="박지영" userId="30396033-d19f-408a-8499-261374f7e18b" providerId="ADAL" clId="{5195ACFE-9329-419D-897B-05E724A966FC}" dt="2024-01-30T13:43:57.508" v="857" actId="26606"/>
          <ac:picMkLst>
            <pc:docMk/>
            <pc:sldMk cId="3411312756" sldId="256"/>
            <ac:picMk id="14" creationId="{4AF98A90-DAF7-3780-B8A3-AD09A828B0AE}"/>
          </ac:picMkLst>
        </pc:picChg>
        <pc:picChg chg="add del">
          <ac:chgData name="박지영" userId="30396033-d19f-408a-8499-261374f7e18b" providerId="ADAL" clId="{5195ACFE-9329-419D-897B-05E724A966FC}" dt="2024-01-30T13:44:00.868" v="859" actId="26606"/>
          <ac:picMkLst>
            <pc:docMk/>
            <pc:sldMk cId="3411312756" sldId="256"/>
            <ac:picMk id="17" creationId="{4AF98A90-DAF7-3780-B8A3-AD09A828B0AE}"/>
          </ac:picMkLst>
        </pc:picChg>
        <pc:picChg chg="add del">
          <ac:chgData name="박지영" userId="30396033-d19f-408a-8499-261374f7e18b" providerId="ADAL" clId="{5195ACFE-9329-419D-897B-05E724A966FC}" dt="2024-01-30T13:44:01.944" v="861" actId="26606"/>
          <ac:picMkLst>
            <pc:docMk/>
            <pc:sldMk cId="3411312756" sldId="256"/>
            <ac:picMk id="21" creationId="{4AF98A90-DAF7-3780-B8A3-AD09A828B0AE}"/>
          </ac:picMkLst>
        </pc:picChg>
        <pc:picChg chg="add mod">
          <ac:chgData name="박지영" userId="30396033-d19f-408a-8499-261374f7e18b" providerId="ADAL" clId="{5195ACFE-9329-419D-897B-05E724A966FC}" dt="2024-01-30T13:44:46.825" v="872" actId="14100"/>
          <ac:picMkLst>
            <pc:docMk/>
            <pc:sldMk cId="3411312756" sldId="256"/>
            <ac:picMk id="24" creationId="{4AF98A90-DAF7-3780-B8A3-AD09A828B0AE}"/>
          </ac:picMkLst>
        </pc:picChg>
      </pc:sldChg>
      <pc:sldChg chg="addSp delSp modSp new del mod ord setBg">
        <pc:chgData name="박지영" userId="30396033-d19f-408a-8499-261374f7e18b" providerId="ADAL" clId="{5195ACFE-9329-419D-897B-05E724A966FC}" dt="2024-01-31T02:55:30.375" v="2033" actId="47"/>
        <pc:sldMkLst>
          <pc:docMk/>
          <pc:sldMk cId="1533722238" sldId="257"/>
        </pc:sldMkLst>
        <pc:spChg chg="mod">
          <ac:chgData name="박지영" userId="30396033-d19f-408a-8499-261374f7e18b" providerId="ADAL" clId="{5195ACFE-9329-419D-897B-05E724A966FC}" dt="2024-01-31T02:55:09.195" v="2012" actId="20577"/>
          <ac:spMkLst>
            <pc:docMk/>
            <pc:sldMk cId="1533722238" sldId="257"/>
            <ac:spMk id="2" creationId="{B5D777A7-1EC6-641B-8D7B-9C897FEC8A3B}"/>
          </ac:spMkLst>
        </pc:spChg>
        <pc:spChg chg="mod">
          <ac:chgData name="박지영" userId="30396033-d19f-408a-8499-261374f7e18b" providerId="ADAL" clId="{5195ACFE-9329-419D-897B-05E724A966FC}" dt="2024-01-31T02:55:26.220" v="2030" actId="27636"/>
          <ac:spMkLst>
            <pc:docMk/>
            <pc:sldMk cId="1533722238" sldId="257"/>
            <ac:spMk id="3" creationId="{0DC3F7FD-0140-7A71-C8D3-57104F5D7558}"/>
          </ac:spMkLst>
        </pc:spChg>
        <pc:grpChg chg="add">
          <ac:chgData name="박지영" userId="30396033-d19f-408a-8499-261374f7e18b" providerId="ADAL" clId="{5195ACFE-9329-419D-897B-05E724A966FC}" dt="2024-01-30T13:13:18.769" v="33" actId="26606"/>
          <ac:grpSpMkLst>
            <pc:docMk/>
            <pc:sldMk cId="1533722238" sldId="257"/>
            <ac:grpSpMk id="10" creationId="{6258F736-B256-8039-9DC6-F4E49A5C5AD5}"/>
          </ac:grpSpMkLst>
        </pc:grpChg>
        <pc:picChg chg="add del mod">
          <ac:chgData name="박지영" userId="30396033-d19f-408a-8499-261374f7e18b" providerId="ADAL" clId="{5195ACFE-9329-419D-897B-05E724A966FC}" dt="2024-01-30T13:43:32.452" v="850" actId="21"/>
          <ac:picMkLst>
            <pc:docMk/>
            <pc:sldMk cId="1533722238" sldId="257"/>
            <ac:picMk id="5" creationId="{4AF98A90-DAF7-3780-B8A3-AD09A828B0AE}"/>
          </ac:picMkLst>
        </pc:picChg>
      </pc:sldChg>
      <pc:sldChg chg="modSp new del mod">
        <pc:chgData name="박지영" userId="30396033-d19f-408a-8499-261374f7e18b" providerId="ADAL" clId="{5195ACFE-9329-419D-897B-05E724A966FC}" dt="2024-01-30T13:26:38.165" v="663" actId="2696"/>
        <pc:sldMkLst>
          <pc:docMk/>
          <pc:sldMk cId="2955394478" sldId="258"/>
        </pc:sldMkLst>
        <pc:spChg chg="mod">
          <ac:chgData name="박지영" userId="30396033-d19f-408a-8499-261374f7e18b" providerId="ADAL" clId="{5195ACFE-9329-419D-897B-05E724A966FC}" dt="2024-01-30T13:20:02.840" v="518" actId="20577"/>
          <ac:spMkLst>
            <pc:docMk/>
            <pc:sldMk cId="2955394478" sldId="258"/>
            <ac:spMk id="2" creationId="{C2122905-9315-45BF-0FDA-9DA37560F8D8}"/>
          </ac:spMkLst>
        </pc:spChg>
        <pc:spChg chg="mod">
          <ac:chgData name="박지영" userId="30396033-d19f-408a-8499-261374f7e18b" providerId="ADAL" clId="{5195ACFE-9329-419D-897B-05E724A966FC}" dt="2024-01-30T13:26:18.277" v="619" actId="21"/>
          <ac:spMkLst>
            <pc:docMk/>
            <pc:sldMk cId="2955394478" sldId="258"/>
            <ac:spMk id="3" creationId="{60157C66-899B-7040-236B-0C7E7EAA6669}"/>
          </ac:spMkLst>
        </pc:spChg>
      </pc:sldChg>
      <pc:sldChg chg="addSp delSp modSp new mod ord setBg modNotesTx">
        <pc:chgData name="박지영" userId="30396033-d19f-408a-8499-261374f7e18b" providerId="ADAL" clId="{5195ACFE-9329-419D-897B-05E724A966FC}" dt="2024-01-31T03:51:49.081" v="3374" actId="1076"/>
        <pc:sldMkLst>
          <pc:docMk/>
          <pc:sldMk cId="1713875791" sldId="259"/>
        </pc:sldMkLst>
        <pc:spChg chg="del mod">
          <ac:chgData name="박지영" userId="30396033-d19f-408a-8499-261374f7e18b" providerId="ADAL" clId="{5195ACFE-9329-419D-897B-05E724A966FC}" dt="2024-01-31T02:59:29.357" v="2160" actId="478"/>
          <ac:spMkLst>
            <pc:docMk/>
            <pc:sldMk cId="1713875791" sldId="259"/>
            <ac:spMk id="2" creationId="{0793200D-6FFD-996B-3C56-EAB71975A13F}"/>
          </ac:spMkLst>
        </pc:spChg>
        <pc:spChg chg="del mod">
          <ac:chgData name="박지영" userId="30396033-d19f-408a-8499-261374f7e18b" providerId="ADAL" clId="{5195ACFE-9329-419D-897B-05E724A966FC}" dt="2024-01-31T02:59:07.283" v="2154" actId="478"/>
          <ac:spMkLst>
            <pc:docMk/>
            <pc:sldMk cId="1713875791" sldId="259"/>
            <ac:spMk id="3" creationId="{9ED65C38-C835-854A-D0F7-A437C843A2AC}"/>
          </ac:spMkLst>
        </pc:spChg>
        <pc:spChg chg="add mod">
          <ac:chgData name="박지영" userId="30396033-d19f-408a-8499-261374f7e18b" providerId="ADAL" clId="{5195ACFE-9329-419D-897B-05E724A966FC}" dt="2024-01-31T03:51:41.872" v="3373" actId="1076"/>
          <ac:spMkLst>
            <pc:docMk/>
            <pc:sldMk cId="1713875791" sldId="259"/>
            <ac:spMk id="4" creationId="{B9179D7D-5748-66EB-EB70-8B7E93D960AD}"/>
          </ac:spMkLst>
        </pc:spChg>
        <pc:spChg chg="add del mod">
          <ac:chgData name="박지영" userId="30396033-d19f-408a-8499-261374f7e18b" providerId="ADAL" clId="{5195ACFE-9329-419D-897B-05E724A966FC}" dt="2024-01-31T02:59:36.317" v="2163" actId="478"/>
          <ac:spMkLst>
            <pc:docMk/>
            <pc:sldMk cId="1713875791" sldId="259"/>
            <ac:spMk id="7" creationId="{6E7569FA-A053-9215-53A1-4E48A263F792}"/>
          </ac:spMkLst>
        </pc:spChg>
        <pc:spChg chg="add mod ord">
          <ac:chgData name="박지영" userId="30396033-d19f-408a-8499-261374f7e18b" providerId="ADAL" clId="{5195ACFE-9329-419D-897B-05E724A966FC}" dt="2024-01-31T03:51:49.081" v="3374" actId="1076"/>
          <ac:spMkLst>
            <pc:docMk/>
            <pc:sldMk cId="1713875791" sldId="259"/>
            <ac:spMk id="9" creationId="{F22637C6-3FE8-9CEA-0F95-B7D8542A1924}"/>
          </ac:spMkLst>
        </pc:spChg>
        <pc:spChg chg="add del">
          <ac:chgData name="박지영" userId="30396033-d19f-408a-8499-261374f7e18b" providerId="ADAL" clId="{5195ACFE-9329-419D-897B-05E724A966FC}" dt="2024-01-31T03:01:01.024" v="2224" actId="26606"/>
          <ac:spMkLst>
            <pc:docMk/>
            <pc:sldMk cId="1713875791" sldId="259"/>
            <ac:spMk id="14" creationId="{C681C32C-7AFC-4BB3-9088-65CBDFC5D1C2}"/>
          </ac:spMkLst>
        </pc:spChg>
        <pc:spChg chg="add del">
          <ac:chgData name="박지영" userId="30396033-d19f-408a-8499-261374f7e18b" providerId="ADAL" clId="{5195ACFE-9329-419D-897B-05E724A966FC}" dt="2024-01-31T03:01:01.024" v="2224" actId="26606"/>
          <ac:spMkLst>
            <pc:docMk/>
            <pc:sldMk cId="1713875791" sldId="259"/>
            <ac:spMk id="16" creationId="{199C0ED0-69DE-4C31-A5CF-E2A46FD30226}"/>
          </ac:spMkLst>
        </pc:spChg>
        <pc:spChg chg="add del">
          <ac:chgData name="박지영" userId="30396033-d19f-408a-8499-261374f7e18b" providerId="ADAL" clId="{5195ACFE-9329-419D-897B-05E724A966FC}" dt="2024-01-31T03:01:01.024" v="2224" actId="26606"/>
          <ac:spMkLst>
            <pc:docMk/>
            <pc:sldMk cId="1713875791" sldId="259"/>
            <ac:spMk id="18" creationId="{8D42B8BD-40AF-488E-8A79-D7256C917229}"/>
          </ac:spMkLst>
        </pc:spChg>
        <pc:spChg chg="add del">
          <ac:chgData name="박지영" userId="30396033-d19f-408a-8499-261374f7e18b" providerId="ADAL" clId="{5195ACFE-9329-419D-897B-05E724A966FC}" dt="2024-01-31T03:51:03.996" v="3360" actId="26606"/>
          <ac:spMkLst>
            <pc:docMk/>
            <pc:sldMk cId="1713875791" sldId="259"/>
            <ac:spMk id="20" creationId="{0570A85B-3810-4F95-97B0-CBF4CCDB381C}"/>
          </ac:spMkLst>
        </pc:spChg>
        <pc:spChg chg="add del">
          <ac:chgData name="박지영" userId="30396033-d19f-408a-8499-261374f7e18b" providerId="ADAL" clId="{5195ACFE-9329-419D-897B-05E724A966FC}" dt="2024-01-31T03:51:03.996" v="3360" actId="26606"/>
          <ac:spMkLst>
            <pc:docMk/>
            <pc:sldMk cId="1713875791" sldId="259"/>
            <ac:spMk id="21" creationId="{B082622D-AAF3-4897-8629-FC918530DD86}"/>
          </ac:spMkLst>
        </pc:spChg>
        <pc:spChg chg="add del">
          <ac:chgData name="박지영" userId="30396033-d19f-408a-8499-261374f7e18b" providerId="ADAL" clId="{5195ACFE-9329-419D-897B-05E724A966FC}" dt="2024-01-31T03:51:03.996" v="3360" actId="26606"/>
          <ac:spMkLst>
            <pc:docMk/>
            <pc:sldMk cId="1713875791" sldId="259"/>
            <ac:spMk id="22" creationId="{A7457DD9-5A45-400A-AB4B-4B4EDECA25F1}"/>
          </ac:spMkLst>
        </pc:spChg>
        <pc:spChg chg="add del">
          <ac:chgData name="박지영" userId="30396033-d19f-408a-8499-261374f7e18b" providerId="ADAL" clId="{5195ACFE-9329-419D-897B-05E724A966FC}" dt="2024-01-31T03:51:03.996" v="3360" actId="26606"/>
          <ac:spMkLst>
            <pc:docMk/>
            <pc:sldMk cId="1713875791" sldId="259"/>
            <ac:spMk id="23" creationId="{441CF7D6-A660-431A-B0BB-140A0D5556B6}"/>
          </ac:spMkLst>
        </pc:spChg>
        <pc:spChg chg="add del">
          <ac:chgData name="박지영" userId="30396033-d19f-408a-8499-261374f7e18b" providerId="ADAL" clId="{5195ACFE-9329-419D-897B-05E724A966FC}" dt="2024-01-31T03:50:25.200" v="3357" actId="26606"/>
          <ac:spMkLst>
            <pc:docMk/>
            <pc:sldMk cId="1713875791" sldId="259"/>
            <ac:spMk id="25" creationId="{7FEAE179-C525-48F3-AD47-0E9E2B6F2E2E}"/>
          </ac:spMkLst>
        </pc:spChg>
        <pc:spChg chg="add del">
          <ac:chgData name="박지영" userId="30396033-d19f-408a-8499-261374f7e18b" providerId="ADAL" clId="{5195ACFE-9329-419D-897B-05E724A966FC}" dt="2024-01-31T03:50:25.200" v="3357" actId="26606"/>
          <ac:spMkLst>
            <pc:docMk/>
            <pc:sldMk cId="1713875791" sldId="259"/>
            <ac:spMk id="26" creationId="{95C8260E-968F-44E8-A823-ABB431311926}"/>
          </ac:spMkLst>
        </pc:spChg>
        <pc:spChg chg="add del">
          <ac:chgData name="박지영" userId="30396033-d19f-408a-8499-261374f7e18b" providerId="ADAL" clId="{5195ACFE-9329-419D-897B-05E724A966FC}" dt="2024-01-31T03:50:25.200" v="3357" actId="26606"/>
          <ac:spMkLst>
            <pc:docMk/>
            <pc:sldMk cId="1713875791" sldId="259"/>
            <ac:spMk id="27" creationId="{2C1BBA94-3F40-40AA-8BB9-E69E25E537C1}"/>
          </ac:spMkLst>
        </pc:spChg>
        <pc:spChg chg="add del">
          <ac:chgData name="박지영" userId="30396033-d19f-408a-8499-261374f7e18b" providerId="ADAL" clId="{5195ACFE-9329-419D-897B-05E724A966FC}" dt="2024-01-31T03:49:54.803" v="3349" actId="26606"/>
          <ac:spMkLst>
            <pc:docMk/>
            <pc:sldMk cId="1713875791" sldId="259"/>
            <ac:spMk id="28" creationId="{700E0F77-E936-4985-B7B1-B9823486AC33}"/>
          </ac:spMkLst>
        </pc:spChg>
        <pc:spChg chg="add del">
          <ac:chgData name="박지영" userId="30396033-d19f-408a-8499-261374f7e18b" providerId="ADAL" clId="{5195ACFE-9329-419D-897B-05E724A966FC}" dt="2024-01-31T03:50:25.200" v="3357" actId="26606"/>
          <ac:spMkLst>
            <pc:docMk/>
            <pc:sldMk cId="1713875791" sldId="259"/>
            <ac:spMk id="29" creationId="{FE43805F-24A6-46A4-B19B-54F28347355C}"/>
          </ac:spMkLst>
        </pc:spChg>
        <pc:spChg chg="add del">
          <ac:chgData name="박지영" userId="30396033-d19f-408a-8499-261374f7e18b" providerId="ADAL" clId="{5195ACFE-9329-419D-897B-05E724A966FC}" dt="2024-01-31T03:49:54.803" v="3349" actId="26606"/>
          <ac:spMkLst>
            <pc:docMk/>
            <pc:sldMk cId="1713875791" sldId="259"/>
            <ac:spMk id="30" creationId="{95C8260E-968F-44E8-A823-ABB431311926}"/>
          </ac:spMkLst>
        </pc:spChg>
        <pc:spChg chg="add">
          <ac:chgData name="박지영" userId="30396033-d19f-408a-8499-261374f7e18b" providerId="ADAL" clId="{5195ACFE-9329-419D-897B-05E724A966FC}" dt="2024-01-31T03:51:03.996" v="3360" actId="26606"/>
          <ac:spMkLst>
            <pc:docMk/>
            <pc:sldMk cId="1713875791" sldId="259"/>
            <ac:spMk id="31" creationId="{1A95671B-3CC6-4792-9114-B74FAEA224E6}"/>
          </ac:spMkLst>
        </pc:spChg>
        <pc:spChg chg="add del">
          <ac:chgData name="박지영" userId="30396033-d19f-408a-8499-261374f7e18b" providerId="ADAL" clId="{5195ACFE-9329-419D-897B-05E724A966FC}" dt="2024-01-31T03:49:54.803" v="3349" actId="26606"/>
          <ac:spMkLst>
            <pc:docMk/>
            <pc:sldMk cId="1713875791" sldId="259"/>
            <ac:spMk id="32" creationId="{2C1BBA94-3F40-40AA-8BB9-E69E25E537C1}"/>
          </ac:spMkLst>
        </pc:spChg>
        <pc:spChg chg="add del">
          <ac:chgData name="박지영" userId="30396033-d19f-408a-8499-261374f7e18b" providerId="ADAL" clId="{5195ACFE-9329-419D-897B-05E724A966FC}" dt="2024-01-31T03:49:54.803" v="3349" actId="26606"/>
          <ac:spMkLst>
            <pc:docMk/>
            <pc:sldMk cId="1713875791" sldId="259"/>
            <ac:spMk id="34" creationId="{FE43805F-24A6-46A4-B19B-54F28347355C}"/>
          </ac:spMkLst>
        </pc:spChg>
        <pc:picChg chg="add mod ord">
          <ac:chgData name="박지영" userId="30396033-d19f-408a-8499-261374f7e18b" providerId="ADAL" clId="{5195ACFE-9329-419D-897B-05E724A966FC}" dt="2024-01-31T03:51:29.483" v="3368" actId="1076"/>
          <ac:picMkLst>
            <pc:docMk/>
            <pc:sldMk cId="1713875791" sldId="259"/>
            <ac:picMk id="5" creationId="{9E998143-EDEF-1C9F-C81A-0FD9E70E811D}"/>
          </ac:picMkLst>
        </pc:picChg>
      </pc:sldChg>
      <pc:sldChg chg="modSp new mod ord modNotesTx">
        <pc:chgData name="박지영" userId="30396033-d19f-408a-8499-261374f7e18b" providerId="ADAL" clId="{5195ACFE-9329-419D-897B-05E724A966FC}" dt="2024-01-31T05:18:00.130" v="6537" actId="20577"/>
        <pc:sldMkLst>
          <pc:docMk/>
          <pc:sldMk cId="4267848314" sldId="260"/>
        </pc:sldMkLst>
        <pc:spChg chg="mod">
          <ac:chgData name="박지영" userId="30396033-d19f-408a-8499-261374f7e18b" providerId="ADAL" clId="{5195ACFE-9329-419D-897B-05E724A966FC}" dt="2024-01-31T04:03:39.945" v="3868" actId="20577"/>
          <ac:spMkLst>
            <pc:docMk/>
            <pc:sldMk cId="4267848314" sldId="260"/>
            <ac:spMk id="2" creationId="{6E5E2166-3C73-05C8-3A86-B9C1E8B8FABA}"/>
          </ac:spMkLst>
        </pc:spChg>
        <pc:spChg chg="mod">
          <ac:chgData name="박지영" userId="30396033-d19f-408a-8499-261374f7e18b" providerId="ADAL" clId="{5195ACFE-9329-419D-897B-05E724A966FC}" dt="2024-01-31T05:17:08.591" v="6509" actId="20577"/>
          <ac:spMkLst>
            <pc:docMk/>
            <pc:sldMk cId="4267848314" sldId="260"/>
            <ac:spMk id="3" creationId="{689B176D-DC08-BE7E-EF8A-0A1D0E21BC6C}"/>
          </ac:spMkLst>
        </pc:spChg>
      </pc:sldChg>
      <pc:sldChg chg="modSp new del mod">
        <pc:chgData name="박지영" userId="30396033-d19f-408a-8499-261374f7e18b" providerId="ADAL" clId="{5195ACFE-9329-419D-897B-05E724A966FC}" dt="2024-01-31T02:36:10.102" v="1835" actId="2696"/>
        <pc:sldMkLst>
          <pc:docMk/>
          <pc:sldMk cId="471540102" sldId="261"/>
        </pc:sldMkLst>
        <pc:spChg chg="mod">
          <ac:chgData name="박지영" userId="30396033-d19f-408a-8499-261374f7e18b" providerId="ADAL" clId="{5195ACFE-9329-419D-897B-05E724A966FC}" dt="2024-01-30T13:46:04.610" v="895"/>
          <ac:spMkLst>
            <pc:docMk/>
            <pc:sldMk cId="471540102" sldId="261"/>
            <ac:spMk id="2" creationId="{B1AB5B86-E75B-D2B6-D221-DFBC4BA70937}"/>
          </ac:spMkLst>
        </pc:spChg>
        <pc:spChg chg="mod">
          <ac:chgData name="박지영" userId="30396033-d19f-408a-8499-261374f7e18b" providerId="ADAL" clId="{5195ACFE-9329-419D-897B-05E724A966FC}" dt="2024-01-31T02:36:08.015" v="1834" actId="21"/>
          <ac:spMkLst>
            <pc:docMk/>
            <pc:sldMk cId="471540102" sldId="261"/>
            <ac:spMk id="3" creationId="{7FDA95C6-DEA0-6C6A-1208-4F0CDB3E4940}"/>
          </ac:spMkLst>
        </pc:spChg>
      </pc:sldChg>
      <pc:sldChg chg="modSp new del mod">
        <pc:chgData name="박지영" userId="30396033-d19f-408a-8499-261374f7e18b" providerId="ADAL" clId="{5195ACFE-9329-419D-897B-05E724A966FC}" dt="2024-01-30T13:26:43.599" v="664" actId="2696"/>
        <pc:sldMkLst>
          <pc:docMk/>
          <pc:sldMk cId="648395966" sldId="262"/>
        </pc:sldMkLst>
        <pc:spChg chg="mod">
          <ac:chgData name="박지영" userId="30396033-d19f-408a-8499-261374f7e18b" providerId="ADAL" clId="{5195ACFE-9329-419D-897B-05E724A966FC}" dt="2024-01-30T13:25:22.888" v="618" actId="20577"/>
          <ac:spMkLst>
            <pc:docMk/>
            <pc:sldMk cId="648395966" sldId="262"/>
            <ac:spMk id="2" creationId="{2DB21495-3354-34C3-0055-BEFB4D6B9584}"/>
          </ac:spMkLst>
        </pc:spChg>
      </pc:sldChg>
      <pc:sldChg chg="addSp delSp modSp new mod ord setBg modNotesTx">
        <pc:chgData name="박지영" userId="30396033-d19f-408a-8499-261374f7e18b" providerId="ADAL" clId="{5195ACFE-9329-419D-897B-05E724A966FC}" dt="2024-01-31T05:26:05.859" v="6564" actId="1076"/>
        <pc:sldMkLst>
          <pc:docMk/>
          <pc:sldMk cId="1958854380" sldId="262"/>
        </pc:sldMkLst>
        <pc:spChg chg="mod">
          <ac:chgData name="박지영" userId="30396033-d19f-408a-8499-261374f7e18b" providerId="ADAL" clId="{5195ACFE-9329-419D-897B-05E724A966FC}" dt="2024-01-31T03:06:31.065" v="2337" actId="26606"/>
          <ac:spMkLst>
            <pc:docMk/>
            <pc:sldMk cId="1958854380" sldId="262"/>
            <ac:spMk id="2" creationId="{36C4C970-E6C8-7727-83A2-3E6D2C1A3C01}"/>
          </ac:spMkLst>
        </pc:spChg>
        <pc:spChg chg="mod">
          <ac:chgData name="박지영" userId="30396033-d19f-408a-8499-261374f7e18b" providerId="ADAL" clId="{5195ACFE-9329-419D-897B-05E724A966FC}" dt="2024-01-31T03:10:52.321" v="2566"/>
          <ac:spMkLst>
            <pc:docMk/>
            <pc:sldMk cId="1958854380" sldId="262"/>
            <ac:spMk id="3" creationId="{F8D059AE-83F8-406A-1638-5B4E59A312BF}"/>
          </ac:spMkLst>
        </pc:spChg>
        <pc:spChg chg="add del">
          <ac:chgData name="박지영" userId="30396033-d19f-408a-8499-261374f7e18b" providerId="ADAL" clId="{5195ACFE-9329-419D-897B-05E724A966FC}" dt="2024-01-31T03:06:31.065" v="2337" actId="26606"/>
          <ac:spMkLst>
            <pc:docMk/>
            <pc:sldMk cId="1958854380" sldId="262"/>
            <ac:spMk id="1035" creationId="{AC8EEB0F-BA72-49AC-956F-331B60FDE79E}"/>
          </ac:spMkLst>
        </pc:spChg>
        <pc:spChg chg="add del">
          <ac:chgData name="박지영" userId="30396033-d19f-408a-8499-261374f7e18b" providerId="ADAL" clId="{5195ACFE-9329-419D-897B-05E724A966FC}" dt="2024-01-31T03:06:31.065" v="2337" actId="26606"/>
          <ac:spMkLst>
            <pc:docMk/>
            <pc:sldMk cId="1958854380" sldId="262"/>
            <ac:spMk id="1037" creationId="{8CC700D5-9809-43F4-89D5-7DBBCB0DCC10}"/>
          </ac:spMkLst>
        </pc:spChg>
        <pc:spChg chg="add del">
          <ac:chgData name="박지영" userId="30396033-d19f-408a-8499-261374f7e18b" providerId="ADAL" clId="{5195ACFE-9329-419D-897B-05E724A966FC}" dt="2024-01-31T03:06:31.065" v="2337" actId="26606"/>
          <ac:spMkLst>
            <pc:docMk/>
            <pc:sldMk cId="1958854380" sldId="262"/>
            <ac:spMk id="1039" creationId="{C7163242-6303-46DC-BAC1-2A204F061321}"/>
          </ac:spMkLst>
        </pc:spChg>
        <pc:spChg chg="add del">
          <ac:chgData name="박지영" userId="30396033-d19f-408a-8499-261374f7e18b" providerId="ADAL" clId="{5195ACFE-9329-419D-897B-05E724A966FC}" dt="2024-01-31T03:06:31.065" v="2337" actId="26606"/>
          <ac:spMkLst>
            <pc:docMk/>
            <pc:sldMk cId="1958854380" sldId="262"/>
            <ac:spMk id="1041" creationId="{805C4C40-D70E-4C4F-B228-98A0A6132603}"/>
          </ac:spMkLst>
        </pc:spChg>
        <pc:spChg chg="add del">
          <ac:chgData name="박지영" userId="30396033-d19f-408a-8499-261374f7e18b" providerId="ADAL" clId="{5195ACFE-9329-419D-897B-05E724A966FC}" dt="2024-01-31T03:06:31.065" v="2337" actId="26606"/>
          <ac:spMkLst>
            <pc:docMk/>
            <pc:sldMk cId="1958854380" sldId="262"/>
            <ac:spMk id="1043" creationId="{D289228A-771B-48F6-B5DF-7A63EA32421C}"/>
          </ac:spMkLst>
        </pc:spChg>
        <pc:spChg chg="add del">
          <ac:chgData name="박지영" userId="30396033-d19f-408a-8499-261374f7e18b" providerId="ADAL" clId="{5195ACFE-9329-419D-897B-05E724A966FC}" dt="2024-01-31T03:06:31.065" v="2337" actId="26606"/>
          <ac:spMkLst>
            <pc:docMk/>
            <pc:sldMk cId="1958854380" sldId="262"/>
            <ac:spMk id="1045" creationId="{31D5EF21-94C4-481A-BD01-3D29FB305BD9}"/>
          </ac:spMkLst>
        </pc:spChg>
        <pc:spChg chg="add del">
          <ac:chgData name="박지영" userId="30396033-d19f-408a-8499-261374f7e18b" providerId="ADAL" clId="{5195ACFE-9329-419D-897B-05E724A966FC}" dt="2024-01-31T03:06:31.065" v="2337" actId="26606"/>
          <ac:spMkLst>
            <pc:docMk/>
            <pc:sldMk cId="1958854380" sldId="262"/>
            <ac:spMk id="1047" creationId="{AB980901-8348-441D-BC47-AAB8C55E2C86}"/>
          </ac:spMkLst>
        </pc:spChg>
        <pc:spChg chg="add del">
          <ac:chgData name="박지영" userId="30396033-d19f-408a-8499-261374f7e18b" providerId="ADAL" clId="{5195ACFE-9329-419D-897B-05E724A966FC}" dt="2024-01-31T03:06:31.065" v="2337" actId="26606"/>
          <ac:spMkLst>
            <pc:docMk/>
            <pc:sldMk cId="1958854380" sldId="262"/>
            <ac:spMk id="1049" creationId="{9A5160F0-6244-48E8-9E71-1F51EA90C9E2}"/>
          </ac:spMkLst>
        </pc:spChg>
        <pc:spChg chg="add del">
          <ac:chgData name="박지영" userId="30396033-d19f-408a-8499-261374f7e18b" providerId="ADAL" clId="{5195ACFE-9329-419D-897B-05E724A966FC}" dt="2024-01-31T03:06:31.065" v="2337" actId="26606"/>
          <ac:spMkLst>
            <pc:docMk/>
            <pc:sldMk cId="1958854380" sldId="262"/>
            <ac:spMk id="1051" creationId="{2513D8C9-24E7-4F31-8B40-E3AF6235D241}"/>
          </ac:spMkLst>
        </pc:spChg>
        <pc:spChg chg="add del">
          <ac:chgData name="박지영" userId="30396033-d19f-408a-8499-261374f7e18b" providerId="ADAL" clId="{5195ACFE-9329-419D-897B-05E724A966FC}" dt="2024-01-31T03:06:31.065" v="2337" actId="26606"/>
          <ac:spMkLst>
            <pc:docMk/>
            <pc:sldMk cId="1958854380" sldId="262"/>
            <ac:spMk id="1053" creationId="{9BDFF5CA-602C-465F-8BC3-59C9963028BE}"/>
          </ac:spMkLst>
        </pc:spChg>
        <pc:picChg chg="add mod ord modCrop">
          <ac:chgData name="박지영" userId="30396033-d19f-408a-8499-261374f7e18b" providerId="ADAL" clId="{5195ACFE-9329-419D-897B-05E724A966FC}" dt="2024-01-31T05:26:01.155" v="6563" actId="1076"/>
          <ac:picMkLst>
            <pc:docMk/>
            <pc:sldMk cId="1958854380" sldId="262"/>
            <ac:picMk id="5" creationId="{B0043525-8827-7D82-A233-F39B34F877E3}"/>
          </ac:picMkLst>
        </pc:picChg>
        <pc:picChg chg="add mod ord modCrop">
          <ac:chgData name="박지영" userId="30396033-d19f-408a-8499-261374f7e18b" providerId="ADAL" clId="{5195ACFE-9329-419D-897B-05E724A966FC}" dt="2024-01-31T05:26:05.859" v="6564" actId="1076"/>
          <ac:picMkLst>
            <pc:docMk/>
            <pc:sldMk cId="1958854380" sldId="262"/>
            <ac:picMk id="9" creationId="{5413B6F3-72CF-7901-4E1A-82CFE6DAF1EB}"/>
          </ac:picMkLst>
        </pc:picChg>
        <pc:picChg chg="add mod">
          <ac:chgData name="박지영" userId="30396033-d19f-408a-8499-261374f7e18b" providerId="ADAL" clId="{5195ACFE-9329-419D-897B-05E724A966FC}" dt="2024-01-31T03:04:28.672" v="2282" actId="1076"/>
          <ac:picMkLst>
            <pc:docMk/>
            <pc:sldMk cId="1958854380" sldId="262"/>
            <ac:picMk id="1026" creationId="{146F1718-46A5-EEBD-6B2E-F58A3580D5C5}"/>
          </ac:picMkLst>
        </pc:picChg>
        <pc:picChg chg="add del mod">
          <ac:chgData name="박지영" userId="30396033-d19f-408a-8499-261374f7e18b" providerId="ADAL" clId="{5195ACFE-9329-419D-897B-05E724A966FC}" dt="2024-01-31T03:10:43.635" v="2562" actId="478"/>
          <ac:picMkLst>
            <pc:docMk/>
            <pc:sldMk cId="1958854380" sldId="262"/>
            <ac:picMk id="1028" creationId="{CBDA1DAF-6FA5-0EBE-9C6D-2FC3A378B6F1}"/>
          </ac:picMkLst>
        </pc:picChg>
        <pc:picChg chg="add del mod ord">
          <ac:chgData name="박지영" userId="30396033-d19f-408a-8499-261374f7e18b" providerId="ADAL" clId="{5195ACFE-9329-419D-897B-05E724A966FC}" dt="2024-01-31T03:10:48.882" v="2564" actId="478"/>
          <ac:picMkLst>
            <pc:docMk/>
            <pc:sldMk cId="1958854380" sldId="262"/>
            <ac:picMk id="1030" creationId="{4DCB1AFD-5D6E-8C9D-52BD-2755590E9491}"/>
          </ac:picMkLst>
        </pc:picChg>
      </pc:sldChg>
      <pc:sldChg chg="modSp new del mod modNotesTx">
        <pc:chgData name="박지영" userId="30396033-d19f-408a-8499-261374f7e18b" providerId="ADAL" clId="{5195ACFE-9329-419D-897B-05E724A966FC}" dt="2024-01-30T13:54:41.159" v="1099" actId="2696"/>
        <pc:sldMkLst>
          <pc:docMk/>
          <pc:sldMk cId="1736968809" sldId="263"/>
        </pc:sldMkLst>
        <pc:spChg chg="mod">
          <ac:chgData name="박지영" userId="30396033-d19f-408a-8499-261374f7e18b" providerId="ADAL" clId="{5195ACFE-9329-419D-897B-05E724A966FC}" dt="2024-01-30T13:47:10.128" v="897"/>
          <ac:spMkLst>
            <pc:docMk/>
            <pc:sldMk cId="1736968809" sldId="263"/>
            <ac:spMk id="2" creationId="{3943FE40-2AD3-7A27-EB7A-0362C7D636AA}"/>
          </ac:spMkLst>
        </pc:spChg>
        <pc:spChg chg="mod">
          <ac:chgData name="박지영" userId="30396033-d19f-408a-8499-261374f7e18b" providerId="ADAL" clId="{5195ACFE-9329-419D-897B-05E724A966FC}" dt="2024-01-30T13:48:08.798" v="931" actId="20577"/>
          <ac:spMkLst>
            <pc:docMk/>
            <pc:sldMk cId="1736968809" sldId="263"/>
            <ac:spMk id="3" creationId="{BE603D04-3A1B-FE49-1481-C99BF546D449}"/>
          </ac:spMkLst>
        </pc:spChg>
      </pc:sldChg>
      <pc:sldChg chg="addSp delSp modSp new mod setBg modNotesTx">
        <pc:chgData name="박지영" userId="30396033-d19f-408a-8499-261374f7e18b" providerId="ADAL" clId="{5195ACFE-9329-419D-897B-05E724A966FC}" dt="2024-01-31T03:35:48.272" v="3311" actId="26606"/>
        <pc:sldMkLst>
          <pc:docMk/>
          <pc:sldMk cId="346882001" sldId="264"/>
        </pc:sldMkLst>
        <pc:spChg chg="mod">
          <ac:chgData name="박지영" userId="30396033-d19f-408a-8499-261374f7e18b" providerId="ADAL" clId="{5195ACFE-9329-419D-897B-05E724A966FC}" dt="2024-01-31T03:35:48.272" v="3311" actId="26606"/>
          <ac:spMkLst>
            <pc:docMk/>
            <pc:sldMk cId="346882001" sldId="264"/>
            <ac:spMk id="2" creationId="{6778F561-B1FD-0DFC-90CA-9C17CDF908C0}"/>
          </ac:spMkLst>
        </pc:spChg>
        <pc:spChg chg="add del mod">
          <ac:chgData name="박지영" userId="30396033-d19f-408a-8499-261374f7e18b" providerId="ADAL" clId="{5195ACFE-9329-419D-897B-05E724A966FC}" dt="2024-01-31T03:35:22.908" v="3307" actId="26606"/>
          <ac:spMkLst>
            <pc:docMk/>
            <pc:sldMk cId="346882001" sldId="264"/>
            <ac:spMk id="3" creationId="{0BDCD482-60A8-966A-9696-7E127A8F4DA6}"/>
          </ac:spMkLst>
        </pc:spChg>
        <pc:spChg chg="add">
          <ac:chgData name="박지영" userId="30396033-d19f-408a-8499-261374f7e18b" providerId="ADAL" clId="{5195ACFE-9329-419D-897B-05E724A966FC}" dt="2024-01-31T03:35:48.272" v="3311" actId="26606"/>
          <ac:spMkLst>
            <pc:docMk/>
            <pc:sldMk cId="346882001" sldId="264"/>
            <ac:spMk id="8" creationId="{6C4028FD-8BAA-4A19-BFDE-594D991B7552}"/>
          </ac:spMkLst>
        </pc:spChg>
        <pc:spChg chg="add del">
          <ac:chgData name="박지영" userId="30396033-d19f-408a-8499-261374f7e18b" providerId="ADAL" clId="{5195ACFE-9329-419D-897B-05E724A966FC}" dt="2024-01-31T03:35:40.357" v="3310" actId="26606"/>
          <ac:spMkLst>
            <pc:docMk/>
            <pc:sldMk cId="346882001" sldId="264"/>
            <ac:spMk id="11" creationId="{5628E5CB-913B-4378-97CE-18C9F6410C53}"/>
          </ac:spMkLst>
        </pc:spChg>
        <pc:graphicFrameChg chg="add del mod">
          <ac:chgData name="박지영" userId="30396033-d19f-408a-8499-261374f7e18b" providerId="ADAL" clId="{5195ACFE-9329-419D-897B-05E724A966FC}" dt="2024-01-31T03:34:34.746" v="3290" actId="26606"/>
          <ac:graphicFrameMkLst>
            <pc:docMk/>
            <pc:sldMk cId="346882001" sldId="264"/>
            <ac:graphicFrameMk id="5" creationId="{1F6E5416-04CF-47C0-A7CC-CB91A0363B99}"/>
          </ac:graphicFrameMkLst>
        </pc:graphicFrameChg>
        <pc:graphicFrameChg chg="add mod modGraphic">
          <ac:chgData name="박지영" userId="30396033-d19f-408a-8499-261374f7e18b" providerId="ADAL" clId="{5195ACFE-9329-419D-897B-05E724A966FC}" dt="2024-01-31T03:35:48.272" v="3311" actId="26606"/>
          <ac:graphicFrameMkLst>
            <pc:docMk/>
            <pc:sldMk cId="346882001" sldId="264"/>
            <ac:graphicFrameMk id="6" creationId="{03A01825-139D-25FF-5A69-48D4439498E1}"/>
          </ac:graphicFrameMkLst>
        </pc:graphicFrameChg>
      </pc:sldChg>
      <pc:sldChg chg="modSp new del mod">
        <pc:chgData name="박지영" userId="30396033-d19f-408a-8499-261374f7e18b" providerId="ADAL" clId="{5195ACFE-9329-419D-897B-05E724A966FC}" dt="2024-01-30T15:24:56.884" v="1349" actId="2696"/>
        <pc:sldMkLst>
          <pc:docMk/>
          <pc:sldMk cId="2189056093" sldId="265"/>
        </pc:sldMkLst>
        <pc:spChg chg="mod">
          <ac:chgData name="박지영" userId="30396033-d19f-408a-8499-261374f7e18b" providerId="ADAL" clId="{5195ACFE-9329-419D-897B-05E724A966FC}" dt="2024-01-30T13:43:19.184" v="849" actId="20577"/>
          <ac:spMkLst>
            <pc:docMk/>
            <pc:sldMk cId="2189056093" sldId="265"/>
            <ac:spMk id="2" creationId="{AD7764E7-F9F2-5EC2-A0B3-B008ED9B533F}"/>
          </ac:spMkLst>
        </pc:spChg>
      </pc:sldChg>
      <pc:sldChg chg="addSp delSp modSp new mod setBg modNotesTx">
        <pc:chgData name="박지영" userId="30396033-d19f-408a-8499-261374f7e18b" providerId="ADAL" clId="{5195ACFE-9329-419D-897B-05E724A966FC}" dt="2024-01-31T04:02:38.075" v="3817" actId="20577"/>
        <pc:sldMkLst>
          <pc:docMk/>
          <pc:sldMk cId="1763766122" sldId="266"/>
        </pc:sldMkLst>
        <pc:spChg chg="mod">
          <ac:chgData name="박지영" userId="30396033-d19f-408a-8499-261374f7e18b" providerId="ADAL" clId="{5195ACFE-9329-419D-897B-05E724A966FC}" dt="2024-01-31T03:37:08.693" v="3321" actId="26606"/>
          <ac:spMkLst>
            <pc:docMk/>
            <pc:sldMk cId="1763766122" sldId="266"/>
            <ac:spMk id="2" creationId="{3204BF80-CFB8-DFED-B034-C53F4586386C}"/>
          </ac:spMkLst>
        </pc:spChg>
        <pc:spChg chg="add del mod">
          <ac:chgData name="박지영" userId="30396033-d19f-408a-8499-261374f7e18b" providerId="ADAL" clId="{5195ACFE-9329-419D-897B-05E724A966FC}" dt="2024-01-31T03:37:00.328" v="3318" actId="26606"/>
          <ac:spMkLst>
            <pc:docMk/>
            <pc:sldMk cId="1763766122" sldId="266"/>
            <ac:spMk id="3" creationId="{E5440C56-1AF6-F62E-AB63-5B67D9946B87}"/>
          </ac:spMkLst>
        </pc:spChg>
        <pc:spChg chg="add del">
          <ac:chgData name="박지영" userId="30396033-d19f-408a-8499-261374f7e18b" providerId="ADAL" clId="{5195ACFE-9329-419D-897B-05E724A966FC}" dt="2024-01-31T03:36:55.360" v="3313" actId="26606"/>
          <ac:spMkLst>
            <pc:docMk/>
            <pc:sldMk cId="1763766122" sldId="266"/>
            <ac:spMk id="9" creationId="{6C4028FD-8BAA-4A19-BFDE-594D991B7552}"/>
          </ac:spMkLst>
        </pc:spChg>
        <pc:spChg chg="add del">
          <ac:chgData name="박지영" userId="30396033-d19f-408a-8499-261374f7e18b" providerId="ADAL" clId="{5195ACFE-9329-419D-897B-05E724A966FC}" dt="2024-01-31T03:36:58.545" v="3315" actId="26606"/>
          <ac:spMkLst>
            <pc:docMk/>
            <pc:sldMk cId="1763766122" sldId="266"/>
            <ac:spMk id="15" creationId="{56E9B3E6-E277-4D68-BA48-9CB43FFBD6E2}"/>
          </ac:spMkLst>
        </pc:spChg>
        <pc:spChg chg="add del">
          <ac:chgData name="박지영" userId="30396033-d19f-408a-8499-261374f7e18b" providerId="ADAL" clId="{5195ACFE-9329-419D-897B-05E724A966FC}" dt="2024-01-31T03:36:58.545" v="3315" actId="26606"/>
          <ac:spMkLst>
            <pc:docMk/>
            <pc:sldMk cId="1763766122" sldId="266"/>
            <ac:spMk id="16" creationId="{D5B0017B-2ECA-49AF-B397-DC140825DF8D}"/>
          </ac:spMkLst>
        </pc:spChg>
        <pc:spChg chg="add del">
          <ac:chgData name="박지영" userId="30396033-d19f-408a-8499-261374f7e18b" providerId="ADAL" clId="{5195ACFE-9329-419D-897B-05E724A966FC}" dt="2024-01-31T03:37:00.307" v="3317" actId="26606"/>
          <ac:spMkLst>
            <pc:docMk/>
            <pc:sldMk cId="1763766122" sldId="266"/>
            <ac:spMk id="20" creationId="{6C4028FD-8BAA-4A19-BFDE-594D991B7552}"/>
          </ac:spMkLst>
        </pc:spChg>
        <pc:spChg chg="add del">
          <ac:chgData name="박지영" userId="30396033-d19f-408a-8499-261374f7e18b" providerId="ADAL" clId="{5195ACFE-9329-419D-897B-05E724A966FC}" dt="2024-01-31T03:37:08.693" v="3321" actId="26606"/>
          <ac:spMkLst>
            <pc:docMk/>
            <pc:sldMk cId="1763766122" sldId="266"/>
            <ac:spMk id="23" creationId="{56E9B3E6-E277-4D68-BA48-9CB43FFBD6E2}"/>
          </ac:spMkLst>
        </pc:spChg>
        <pc:spChg chg="add del">
          <ac:chgData name="박지영" userId="30396033-d19f-408a-8499-261374f7e18b" providerId="ADAL" clId="{5195ACFE-9329-419D-897B-05E724A966FC}" dt="2024-01-31T03:37:08.693" v="3321" actId="26606"/>
          <ac:spMkLst>
            <pc:docMk/>
            <pc:sldMk cId="1763766122" sldId="266"/>
            <ac:spMk id="25" creationId="{D5B0017B-2ECA-49AF-B397-DC140825DF8D}"/>
          </ac:spMkLst>
        </pc:spChg>
        <pc:spChg chg="add del">
          <ac:chgData name="박지영" userId="30396033-d19f-408a-8499-261374f7e18b" providerId="ADAL" clId="{5195ACFE-9329-419D-897B-05E724A966FC}" dt="2024-01-31T03:37:08.637" v="3320" actId="26606"/>
          <ac:spMkLst>
            <pc:docMk/>
            <pc:sldMk cId="1763766122" sldId="266"/>
            <ac:spMk id="32" creationId="{6C4028FD-8BAA-4A19-BFDE-594D991B7552}"/>
          </ac:spMkLst>
        </pc:spChg>
        <pc:spChg chg="add">
          <ac:chgData name="박지영" userId="30396033-d19f-408a-8499-261374f7e18b" providerId="ADAL" clId="{5195ACFE-9329-419D-897B-05E724A966FC}" dt="2024-01-31T03:37:08.693" v="3321" actId="26606"/>
          <ac:spMkLst>
            <pc:docMk/>
            <pc:sldMk cId="1763766122" sldId="266"/>
            <ac:spMk id="34" creationId="{6C4028FD-8BAA-4A19-BFDE-594D991B7552}"/>
          </ac:spMkLst>
        </pc:spChg>
        <pc:grpChg chg="add del">
          <ac:chgData name="박지영" userId="30396033-d19f-408a-8499-261374f7e18b" providerId="ADAL" clId="{5195ACFE-9329-419D-897B-05E724A966FC}" dt="2024-01-31T03:36:58.545" v="3315" actId="26606"/>
          <ac:grpSpMkLst>
            <pc:docMk/>
            <pc:sldMk cId="1763766122" sldId="266"/>
            <ac:grpSpMk id="11" creationId="{AE1C45F0-260A-458C-96ED-C1F6D2151219}"/>
          </ac:grpSpMkLst>
        </pc:grpChg>
        <pc:grpChg chg="add del">
          <ac:chgData name="박지영" userId="30396033-d19f-408a-8499-261374f7e18b" providerId="ADAL" clId="{5195ACFE-9329-419D-897B-05E724A966FC}" dt="2024-01-31T03:37:08.693" v="3321" actId="26606"/>
          <ac:grpSpMkLst>
            <pc:docMk/>
            <pc:sldMk cId="1763766122" sldId="266"/>
            <ac:grpSpMk id="24" creationId="{AE1C45F0-260A-458C-96ED-C1F6D2151219}"/>
          </ac:grpSpMkLst>
        </pc:grpChg>
        <pc:graphicFrameChg chg="add del">
          <ac:chgData name="박지영" userId="30396033-d19f-408a-8499-261374f7e18b" providerId="ADAL" clId="{5195ACFE-9329-419D-897B-05E724A966FC}" dt="2024-01-31T03:36:55.360" v="3313" actId="26606"/>
          <ac:graphicFrameMkLst>
            <pc:docMk/>
            <pc:sldMk cId="1763766122" sldId="266"/>
            <ac:graphicFrameMk id="5" creationId="{1A62C814-2FC5-E017-F31F-3B5E2B1FB441}"/>
          </ac:graphicFrameMkLst>
        </pc:graphicFrameChg>
        <pc:graphicFrameChg chg="add del">
          <ac:chgData name="박지영" userId="30396033-d19f-408a-8499-261374f7e18b" providerId="ADAL" clId="{5195ACFE-9329-419D-897B-05E724A966FC}" dt="2024-01-31T03:36:58.545" v="3315" actId="26606"/>
          <ac:graphicFrameMkLst>
            <pc:docMk/>
            <pc:sldMk cId="1763766122" sldId="266"/>
            <ac:graphicFrameMk id="17" creationId="{15A97AE5-03AE-F123-81E9-CD1D48075135}"/>
          </ac:graphicFrameMkLst>
        </pc:graphicFrameChg>
        <pc:graphicFrameChg chg="add del">
          <ac:chgData name="박지영" userId="30396033-d19f-408a-8499-261374f7e18b" providerId="ADAL" clId="{5195ACFE-9329-419D-897B-05E724A966FC}" dt="2024-01-31T03:37:00.307" v="3317" actId="26606"/>
          <ac:graphicFrameMkLst>
            <pc:docMk/>
            <pc:sldMk cId="1763766122" sldId="266"/>
            <ac:graphicFrameMk id="21" creationId="{1A62C814-2FC5-E017-F31F-3B5E2B1FB441}"/>
          </ac:graphicFrameMkLst>
        </pc:graphicFrameChg>
        <pc:graphicFrameChg chg="add mod modGraphic">
          <ac:chgData name="박지영" userId="30396033-d19f-408a-8499-261374f7e18b" providerId="ADAL" clId="{5195ACFE-9329-419D-897B-05E724A966FC}" dt="2024-01-31T04:02:38.075" v="3817" actId="20577"/>
          <ac:graphicFrameMkLst>
            <pc:docMk/>
            <pc:sldMk cId="1763766122" sldId="266"/>
            <ac:graphicFrameMk id="27" creationId="{15A97AE5-03AE-F123-81E9-CD1D48075135}"/>
          </ac:graphicFrameMkLst>
        </pc:graphicFrameChg>
        <pc:cxnChg chg="add del">
          <ac:chgData name="박지영" userId="30396033-d19f-408a-8499-261374f7e18b" providerId="ADAL" clId="{5195ACFE-9329-419D-897B-05E724A966FC}" dt="2024-01-31T03:36:58.545" v="3315" actId="26606"/>
          <ac:cxnSpMkLst>
            <pc:docMk/>
            <pc:sldMk cId="1763766122" sldId="266"/>
            <ac:cxnSpMk id="18" creationId="{6CF1BAF6-AD41-4082-B212-8A1F9A2E8779}"/>
          </ac:cxnSpMkLst>
        </pc:cxnChg>
        <pc:cxnChg chg="add del">
          <ac:chgData name="박지영" userId="30396033-d19f-408a-8499-261374f7e18b" providerId="ADAL" clId="{5195ACFE-9329-419D-897B-05E724A966FC}" dt="2024-01-31T03:37:08.693" v="3321" actId="26606"/>
          <ac:cxnSpMkLst>
            <pc:docMk/>
            <pc:sldMk cId="1763766122" sldId="266"/>
            <ac:cxnSpMk id="26" creationId="{6CF1BAF6-AD41-4082-B212-8A1F9A2E8779}"/>
          </ac:cxnSpMkLst>
        </pc:cxnChg>
      </pc:sldChg>
      <pc:sldChg chg="addSp delSp modSp new add del mod ord setBg modNotesTx">
        <pc:chgData name="박지영" userId="30396033-d19f-408a-8499-261374f7e18b" providerId="ADAL" clId="{5195ACFE-9329-419D-897B-05E724A966FC}" dt="2024-01-31T03:50:23.450" v="3355" actId="47"/>
        <pc:sldMkLst>
          <pc:docMk/>
          <pc:sldMk cId="3762822645" sldId="267"/>
        </pc:sldMkLst>
        <pc:spChg chg="mod ord">
          <ac:chgData name="박지영" userId="30396033-d19f-408a-8499-261374f7e18b" providerId="ADAL" clId="{5195ACFE-9329-419D-897B-05E724A966FC}" dt="2024-01-31T02:44:44.486" v="1867" actId="20577"/>
          <ac:spMkLst>
            <pc:docMk/>
            <pc:sldMk cId="3762822645" sldId="267"/>
            <ac:spMk id="2" creationId="{67D68BDE-1483-CA32-E3F1-C20FA3D87F74}"/>
          </ac:spMkLst>
        </pc:spChg>
        <pc:spChg chg="del">
          <ac:chgData name="박지영" userId="30396033-d19f-408a-8499-261374f7e18b" providerId="ADAL" clId="{5195ACFE-9329-419D-897B-05E724A966FC}" dt="2024-01-30T14:09:08.399" v="1315" actId="22"/>
          <ac:spMkLst>
            <pc:docMk/>
            <pc:sldMk cId="3762822645" sldId="267"/>
            <ac:spMk id="3" creationId="{FE32D981-A681-C094-80F5-436EE130D5D4}"/>
          </ac:spMkLst>
        </pc:spChg>
        <pc:spChg chg="add del">
          <ac:chgData name="박지영" userId="30396033-d19f-408a-8499-261374f7e18b" providerId="ADAL" clId="{5195ACFE-9329-419D-897B-05E724A966FC}" dt="2024-01-30T14:10:12.585" v="1325" actId="26606"/>
          <ac:spMkLst>
            <pc:docMk/>
            <pc:sldMk cId="3762822645" sldId="267"/>
            <ac:spMk id="13" creationId="{FED63FE5-5C40-E865-1C86-A597384FA56E}"/>
          </ac:spMkLst>
        </pc:spChg>
        <pc:spChg chg="add del">
          <ac:chgData name="박지영" userId="30396033-d19f-408a-8499-261374f7e18b" providerId="ADAL" clId="{5195ACFE-9329-419D-897B-05E724A966FC}" dt="2024-01-30T14:10:09.599" v="1321" actId="26606"/>
          <ac:spMkLst>
            <pc:docMk/>
            <pc:sldMk cId="3762822645" sldId="267"/>
            <ac:spMk id="14" creationId="{3B47FC9C-2ED3-4100-A4EF-E8CDFEE106C9}"/>
          </ac:spMkLst>
        </pc:spChg>
        <pc:spChg chg="add del">
          <ac:chgData name="박지영" userId="30396033-d19f-408a-8499-261374f7e18b" providerId="ADAL" clId="{5195ACFE-9329-419D-897B-05E724A966FC}" dt="2024-01-30T14:10:11.890" v="1323" actId="26606"/>
          <ac:spMkLst>
            <pc:docMk/>
            <pc:sldMk cId="3762822645" sldId="267"/>
            <ac:spMk id="16" creationId="{022BDE4A-8A20-4A69-9C5A-581C82036A4D}"/>
          </ac:spMkLst>
        </pc:spChg>
        <pc:spChg chg="add del">
          <ac:chgData name="박지영" userId="30396033-d19f-408a-8499-261374f7e18b" providerId="ADAL" clId="{5195ACFE-9329-419D-897B-05E724A966FC}" dt="2024-01-30T14:10:12.585" v="1325" actId="26606"/>
          <ac:spMkLst>
            <pc:docMk/>
            <pc:sldMk cId="3762822645" sldId="267"/>
            <ac:spMk id="18" creationId="{A7B99495-F43F-4D80-A44F-2CB4764EB90B}"/>
          </ac:spMkLst>
        </pc:spChg>
        <pc:spChg chg="add del">
          <ac:chgData name="박지영" userId="30396033-d19f-408a-8499-261374f7e18b" providerId="ADAL" clId="{5195ACFE-9329-419D-897B-05E724A966FC}" dt="2024-01-30T14:10:12.585" v="1325" actId="26606"/>
          <ac:spMkLst>
            <pc:docMk/>
            <pc:sldMk cId="3762822645" sldId="267"/>
            <ac:spMk id="19" creationId="{D2B783EE-0239-4717-BBEA-8C9EAC61C824}"/>
          </ac:spMkLst>
        </pc:spChg>
        <pc:spChg chg="add del">
          <ac:chgData name="박지영" userId="30396033-d19f-408a-8499-261374f7e18b" providerId="ADAL" clId="{5195ACFE-9329-419D-897B-05E724A966FC}" dt="2024-01-30T14:10:12.585" v="1325" actId="26606"/>
          <ac:spMkLst>
            <pc:docMk/>
            <pc:sldMk cId="3762822645" sldId="267"/>
            <ac:spMk id="20" creationId="{70BEB1E7-2F88-40BC-B73D-42E5B6F80BFC}"/>
          </ac:spMkLst>
        </pc:spChg>
        <pc:spChg chg="add mod">
          <ac:chgData name="박지영" userId="30396033-d19f-408a-8499-261374f7e18b" providerId="ADAL" clId="{5195ACFE-9329-419D-897B-05E724A966FC}" dt="2024-01-30T14:10:19.759" v="1332" actId="962"/>
          <ac:spMkLst>
            <pc:docMk/>
            <pc:sldMk cId="3762822645" sldId="267"/>
            <ac:spMk id="22" creationId="{2E755E42-4E7B-9AF4-78C4-0AFA078CEFC3}"/>
          </ac:spMkLst>
        </pc:spChg>
        <pc:grpChg chg="add">
          <ac:chgData name="박지영" userId="30396033-d19f-408a-8499-261374f7e18b" providerId="ADAL" clId="{5195ACFE-9329-419D-897B-05E724A966FC}" dt="2024-01-30T14:10:12.602" v="1326" actId="26606"/>
          <ac:grpSpMkLst>
            <pc:docMk/>
            <pc:sldMk cId="3762822645" sldId="267"/>
            <ac:grpSpMk id="23" creationId="{792AA144-DDFF-C43B-6866-516C9091D065}"/>
          </ac:grpSpMkLst>
        </pc:grpChg>
        <pc:picChg chg="add mod ord">
          <ac:chgData name="박지영" userId="30396033-d19f-408a-8499-261374f7e18b" providerId="ADAL" clId="{5195ACFE-9329-419D-897B-05E724A966FC}" dt="2024-01-30T14:10:19.759" v="1331" actId="27614"/>
          <ac:picMkLst>
            <pc:docMk/>
            <pc:sldMk cId="3762822645" sldId="267"/>
            <ac:picMk id="5" creationId="{C679393E-D363-8A1C-7808-5BFA04D89E05}"/>
          </ac:picMkLst>
        </pc:picChg>
        <pc:picChg chg="add del">
          <ac:chgData name="박지영" userId="30396033-d19f-408a-8499-261374f7e18b" providerId="ADAL" clId="{5195ACFE-9329-419D-897B-05E724A966FC}" dt="2024-01-30T14:09:39.322" v="1317" actId="478"/>
          <ac:picMkLst>
            <pc:docMk/>
            <pc:sldMk cId="3762822645" sldId="267"/>
            <ac:picMk id="7" creationId="{8B52FDEB-4235-526B-DA94-BF2AFCD18805}"/>
          </ac:picMkLst>
        </pc:picChg>
        <pc:picChg chg="add mod">
          <ac:chgData name="박지영" userId="30396033-d19f-408a-8499-261374f7e18b" providerId="ADAL" clId="{5195ACFE-9329-419D-897B-05E724A966FC}" dt="2024-01-30T14:10:18.688" v="1329" actId="27614"/>
          <ac:picMkLst>
            <pc:docMk/>
            <pc:sldMk cId="3762822645" sldId="267"/>
            <ac:picMk id="9" creationId="{6694B660-C781-8A07-2F0F-4825713F7C39}"/>
          </ac:picMkLst>
        </pc:picChg>
        <pc:picChg chg="add mod">
          <ac:chgData name="박지영" userId="30396033-d19f-408a-8499-261374f7e18b" providerId="ADAL" clId="{5195ACFE-9329-419D-897B-05E724A966FC}" dt="2024-01-31T03:49:34.838" v="3343"/>
          <ac:picMkLst>
            <pc:docMk/>
            <pc:sldMk cId="3762822645" sldId="267"/>
            <ac:picMk id="10" creationId="{E2D8B9C9-54F9-FFA2-7E25-2C544A6ACD18}"/>
          </ac:picMkLst>
        </pc:picChg>
      </pc:sldChg>
      <pc:sldChg chg="modSp new del mod">
        <pc:chgData name="박지영" userId="30396033-d19f-408a-8499-261374f7e18b" providerId="ADAL" clId="{5195ACFE-9329-419D-897B-05E724A966FC}" dt="2024-01-30T14:10:54.498" v="1337" actId="47"/>
        <pc:sldMkLst>
          <pc:docMk/>
          <pc:sldMk cId="1001974194" sldId="268"/>
        </pc:sldMkLst>
        <pc:spChg chg="mod">
          <ac:chgData name="박지영" userId="30396033-d19f-408a-8499-261374f7e18b" providerId="ADAL" clId="{5195ACFE-9329-419D-897B-05E724A966FC}" dt="2024-01-30T13:57:24.652" v="1305" actId="20577"/>
          <ac:spMkLst>
            <pc:docMk/>
            <pc:sldMk cId="1001974194" sldId="268"/>
            <ac:spMk id="2" creationId="{5EC5B6E3-B061-193C-59BA-E62CEB385399}"/>
          </ac:spMkLst>
        </pc:spChg>
      </pc:sldChg>
      <pc:sldChg chg="addSp delSp modSp new del mod modNotesTx">
        <pc:chgData name="박지영" userId="30396033-d19f-408a-8499-261374f7e18b" providerId="ADAL" clId="{5195ACFE-9329-419D-897B-05E724A966FC}" dt="2024-01-31T05:14:50.418" v="6479" actId="2696"/>
        <pc:sldMkLst>
          <pc:docMk/>
          <pc:sldMk cId="3002295536" sldId="269"/>
        </pc:sldMkLst>
        <pc:spChg chg="mod">
          <ac:chgData name="박지영" userId="30396033-d19f-408a-8499-261374f7e18b" providerId="ADAL" clId="{5195ACFE-9329-419D-897B-05E724A966FC}" dt="2024-01-31T04:58:19.998" v="5860" actId="1076"/>
          <ac:spMkLst>
            <pc:docMk/>
            <pc:sldMk cId="3002295536" sldId="269"/>
            <ac:spMk id="2" creationId="{7D6B2418-BAA1-E357-EB6F-060180E88E9D}"/>
          </ac:spMkLst>
        </pc:spChg>
        <pc:spChg chg="del">
          <ac:chgData name="박지영" userId="30396033-d19f-408a-8499-261374f7e18b" providerId="ADAL" clId="{5195ACFE-9329-419D-897B-05E724A966FC}" dt="2024-01-30T15:23:22.330" v="1338" actId="22"/>
          <ac:spMkLst>
            <pc:docMk/>
            <pc:sldMk cId="3002295536" sldId="269"/>
            <ac:spMk id="3" creationId="{E6B44FDE-D5CF-D1D2-8040-4F7459620AA7}"/>
          </ac:spMkLst>
        </pc:spChg>
        <pc:spChg chg="add del mod">
          <ac:chgData name="박지영" userId="30396033-d19f-408a-8499-261374f7e18b" providerId="ADAL" clId="{5195ACFE-9329-419D-897B-05E724A966FC}" dt="2024-01-31T04:28:12.438" v="4956"/>
          <ac:spMkLst>
            <pc:docMk/>
            <pc:sldMk cId="3002295536" sldId="269"/>
            <ac:spMk id="7" creationId="{5EAB517A-DDED-9DD1-382F-60FD62E9A202}"/>
          </ac:spMkLst>
        </pc:spChg>
        <pc:spChg chg="add del mod">
          <ac:chgData name="박지영" userId="30396033-d19f-408a-8499-261374f7e18b" providerId="ADAL" clId="{5195ACFE-9329-419D-897B-05E724A966FC}" dt="2024-01-31T05:11:33.021" v="6385" actId="478"/>
          <ac:spMkLst>
            <pc:docMk/>
            <pc:sldMk cId="3002295536" sldId="269"/>
            <ac:spMk id="9" creationId="{672F31E5-09D1-F627-48BA-ABCFA50AC02E}"/>
          </ac:spMkLst>
        </pc:spChg>
        <pc:spChg chg="add del mod">
          <ac:chgData name="박지영" userId="30396033-d19f-408a-8499-261374f7e18b" providerId="ADAL" clId="{5195ACFE-9329-419D-897B-05E724A966FC}" dt="2024-01-31T05:11:39.799" v="6389" actId="478"/>
          <ac:spMkLst>
            <pc:docMk/>
            <pc:sldMk cId="3002295536" sldId="269"/>
            <ac:spMk id="11" creationId="{61D93E03-5D4D-E71A-2181-2A4723C526AD}"/>
          </ac:spMkLst>
        </pc:spChg>
        <pc:spChg chg="add del mod">
          <ac:chgData name="박지영" userId="30396033-d19f-408a-8499-261374f7e18b" providerId="ADAL" clId="{5195ACFE-9329-419D-897B-05E724A966FC}" dt="2024-01-31T05:11:42.218" v="6391" actId="478"/>
          <ac:spMkLst>
            <pc:docMk/>
            <pc:sldMk cId="3002295536" sldId="269"/>
            <ac:spMk id="13" creationId="{54A07B41-67FA-A92B-B666-52E3B541F888}"/>
          </ac:spMkLst>
        </pc:spChg>
        <pc:spChg chg="add del mod">
          <ac:chgData name="박지영" userId="30396033-d19f-408a-8499-261374f7e18b" providerId="ADAL" clId="{5195ACFE-9329-419D-897B-05E724A966FC}" dt="2024-01-31T05:11:40.593" v="6390" actId="478"/>
          <ac:spMkLst>
            <pc:docMk/>
            <pc:sldMk cId="3002295536" sldId="269"/>
            <ac:spMk id="15" creationId="{0860107A-0A42-81DE-8C16-C4DE88FCBAD2}"/>
          </ac:spMkLst>
        </pc:spChg>
        <pc:spChg chg="add del mod">
          <ac:chgData name="박지영" userId="30396033-d19f-408a-8499-261374f7e18b" providerId="ADAL" clId="{5195ACFE-9329-419D-897B-05E724A966FC}" dt="2024-01-31T04:58:43.263" v="5861" actId="34135"/>
          <ac:spMkLst>
            <pc:docMk/>
            <pc:sldMk cId="3002295536" sldId="269"/>
            <ac:spMk id="17" creationId="{AFD699EB-233E-1E6D-E952-B3AACE8917AD}"/>
          </ac:spMkLst>
        </pc:spChg>
        <pc:spChg chg="add mod">
          <ac:chgData name="박지영" userId="30396033-d19f-408a-8499-261374f7e18b" providerId="ADAL" clId="{5195ACFE-9329-419D-897B-05E724A966FC}" dt="2024-01-31T05:11:57.821" v="6394" actId="1076"/>
          <ac:spMkLst>
            <pc:docMk/>
            <pc:sldMk cId="3002295536" sldId="269"/>
            <ac:spMk id="19" creationId="{A717F6D6-0E0F-9EBF-EF21-EE5A3E238ABA}"/>
          </ac:spMkLst>
        </pc:spChg>
        <pc:spChg chg="add del mod">
          <ac:chgData name="박지영" userId="30396033-d19f-408a-8499-261374f7e18b" providerId="ADAL" clId="{5195ACFE-9329-419D-897B-05E724A966FC}" dt="2024-01-31T05:11:37.239" v="6387" actId="478"/>
          <ac:spMkLst>
            <pc:docMk/>
            <pc:sldMk cId="3002295536" sldId="269"/>
            <ac:spMk id="21" creationId="{C97AF313-8875-E502-59B3-A4197ABEA935}"/>
          </ac:spMkLst>
        </pc:spChg>
        <pc:picChg chg="add del mod ord">
          <ac:chgData name="박지영" userId="30396033-d19f-408a-8499-261374f7e18b" providerId="ADAL" clId="{5195ACFE-9329-419D-897B-05E724A966FC}" dt="2024-01-31T05:11:34.463" v="6386" actId="478"/>
          <ac:picMkLst>
            <pc:docMk/>
            <pc:sldMk cId="3002295536" sldId="269"/>
            <ac:picMk id="5" creationId="{EE99F3B0-ED5A-B555-C868-465C3C1ACA2C}"/>
          </ac:picMkLst>
        </pc:picChg>
        <pc:picChg chg="add mod">
          <ac:chgData name="박지영" userId="30396033-d19f-408a-8499-261374f7e18b" providerId="ADAL" clId="{5195ACFE-9329-419D-897B-05E724A966FC}" dt="2024-01-31T05:11:46.397" v="6393" actId="1076"/>
          <ac:picMkLst>
            <pc:docMk/>
            <pc:sldMk cId="3002295536" sldId="269"/>
            <ac:picMk id="23" creationId="{CAC893D3-C59F-AB02-67EF-AB254EF18DE3}"/>
          </ac:picMkLst>
        </pc:picChg>
      </pc:sldChg>
      <pc:sldChg chg="addSp modSp new mod ord modNotesTx">
        <pc:chgData name="박지영" userId="30396033-d19f-408a-8499-261374f7e18b" providerId="ADAL" clId="{5195ACFE-9329-419D-897B-05E724A966FC}" dt="2024-01-31T11:19:25.405" v="6968" actId="14100"/>
        <pc:sldMkLst>
          <pc:docMk/>
          <pc:sldMk cId="3687508638" sldId="270"/>
        </pc:sldMkLst>
        <pc:spChg chg="mod">
          <ac:chgData name="박지영" userId="30396033-d19f-408a-8499-261374f7e18b" providerId="ADAL" clId="{5195ACFE-9329-419D-897B-05E724A966FC}" dt="2024-01-31T11:17:09.842" v="6851" actId="20577"/>
          <ac:spMkLst>
            <pc:docMk/>
            <pc:sldMk cId="3687508638" sldId="270"/>
            <ac:spMk id="2" creationId="{E73F6E16-9C42-8761-CE5C-6D693C94D322}"/>
          </ac:spMkLst>
        </pc:spChg>
        <pc:spChg chg="mod">
          <ac:chgData name="박지영" userId="30396033-d19f-408a-8499-261374f7e18b" providerId="ADAL" clId="{5195ACFE-9329-419D-897B-05E724A966FC}" dt="2024-01-31T11:19:13.158" v="6963" actId="403"/>
          <ac:spMkLst>
            <pc:docMk/>
            <pc:sldMk cId="3687508638" sldId="270"/>
            <ac:spMk id="3" creationId="{134FD9C0-D4FB-79C4-B933-4DFFDCFD3D84}"/>
          </ac:spMkLst>
        </pc:spChg>
        <pc:picChg chg="add mod">
          <ac:chgData name="박지영" userId="30396033-d19f-408a-8499-261374f7e18b" providerId="ADAL" clId="{5195ACFE-9329-419D-897B-05E724A966FC}" dt="2024-01-31T11:19:25.405" v="6968" actId="14100"/>
          <ac:picMkLst>
            <pc:docMk/>
            <pc:sldMk cId="3687508638" sldId="270"/>
            <ac:picMk id="5" creationId="{65F0C785-338C-8901-32AD-911827C1F558}"/>
          </ac:picMkLst>
        </pc:picChg>
      </pc:sldChg>
      <pc:sldChg chg="modSp new del mod ord">
        <pc:chgData name="박지영" userId="30396033-d19f-408a-8499-261374f7e18b" providerId="ADAL" clId="{5195ACFE-9329-419D-897B-05E724A966FC}" dt="2024-01-31T03:14:21.703" v="2646" actId="47"/>
        <pc:sldMkLst>
          <pc:docMk/>
          <pc:sldMk cId="2638933920" sldId="271"/>
        </pc:sldMkLst>
        <pc:spChg chg="mod">
          <ac:chgData name="박지영" userId="30396033-d19f-408a-8499-261374f7e18b" providerId="ADAL" clId="{5195ACFE-9329-419D-897B-05E724A966FC}" dt="2024-01-31T02:44:57.906" v="1875" actId="20577"/>
          <ac:spMkLst>
            <pc:docMk/>
            <pc:sldMk cId="2638933920" sldId="271"/>
            <ac:spMk id="2" creationId="{7B54CACE-E88B-6236-3288-820A901E83CB}"/>
          </ac:spMkLst>
        </pc:spChg>
        <pc:spChg chg="mod">
          <ac:chgData name="박지영" userId="30396033-d19f-408a-8499-261374f7e18b" providerId="ADAL" clId="{5195ACFE-9329-419D-897B-05E724A966FC}" dt="2024-01-30T17:19:36.181" v="1387" actId="20577"/>
          <ac:spMkLst>
            <pc:docMk/>
            <pc:sldMk cId="2638933920" sldId="271"/>
            <ac:spMk id="3" creationId="{2748F821-2488-E671-15D9-B56A6F6B9439}"/>
          </ac:spMkLst>
        </pc:spChg>
      </pc:sldChg>
      <pc:sldChg chg="addSp delSp modSp new mod modNotesTx">
        <pc:chgData name="박지영" userId="30396033-d19f-408a-8499-261374f7e18b" providerId="ADAL" clId="{5195ACFE-9329-419D-897B-05E724A966FC}" dt="2024-01-31T03:38:30.149" v="3327" actId="1076"/>
        <pc:sldMkLst>
          <pc:docMk/>
          <pc:sldMk cId="70471595" sldId="272"/>
        </pc:sldMkLst>
        <pc:spChg chg="mod">
          <ac:chgData name="박지영" userId="30396033-d19f-408a-8499-261374f7e18b" providerId="ADAL" clId="{5195ACFE-9329-419D-897B-05E724A966FC}" dt="2024-01-31T03:25:21.265" v="2948" actId="20577"/>
          <ac:spMkLst>
            <pc:docMk/>
            <pc:sldMk cId="70471595" sldId="272"/>
            <ac:spMk id="2" creationId="{6AA77860-BB3E-ECB5-4A03-88E21F108059}"/>
          </ac:spMkLst>
        </pc:spChg>
        <pc:spChg chg="del">
          <ac:chgData name="박지영" userId="30396033-d19f-408a-8499-261374f7e18b" providerId="ADAL" clId="{5195ACFE-9329-419D-897B-05E724A966FC}" dt="2024-01-30T15:23:54.420" v="1341" actId="22"/>
          <ac:spMkLst>
            <pc:docMk/>
            <pc:sldMk cId="70471595" sldId="272"/>
            <ac:spMk id="3" creationId="{8CB9C3E0-00E5-A98E-372A-E8A6A10D3594}"/>
          </ac:spMkLst>
        </pc:spChg>
        <pc:spChg chg="add del">
          <ac:chgData name="박지영" userId="30396033-d19f-408a-8499-261374f7e18b" providerId="ADAL" clId="{5195ACFE-9329-419D-897B-05E724A966FC}" dt="2024-01-30T17:18:19.931" v="1357" actId="22"/>
          <ac:spMkLst>
            <pc:docMk/>
            <pc:sldMk cId="70471595" sldId="272"/>
            <ac:spMk id="7" creationId="{1CFDE4F4-3F0D-5BD9-E37A-68F4FB257144}"/>
          </ac:spMkLst>
        </pc:spChg>
        <pc:spChg chg="add del mod">
          <ac:chgData name="박지영" userId="30396033-d19f-408a-8499-261374f7e18b" providerId="ADAL" clId="{5195ACFE-9329-419D-897B-05E724A966FC}" dt="2024-01-31T03:12:32.287" v="2590"/>
          <ac:spMkLst>
            <pc:docMk/>
            <pc:sldMk cId="70471595" sldId="272"/>
            <ac:spMk id="9" creationId="{60209151-06F7-21AD-1A81-0C152AD1B714}"/>
          </ac:spMkLst>
        </pc:spChg>
        <pc:spChg chg="add mod">
          <ac:chgData name="박지영" userId="30396033-d19f-408a-8499-261374f7e18b" providerId="ADAL" clId="{5195ACFE-9329-419D-897B-05E724A966FC}" dt="2024-01-31T03:38:30.149" v="3327" actId="1076"/>
          <ac:spMkLst>
            <pc:docMk/>
            <pc:sldMk cId="70471595" sldId="272"/>
            <ac:spMk id="11" creationId="{59B55EFE-1B00-3863-7BA1-8E0AC38CC668}"/>
          </ac:spMkLst>
        </pc:spChg>
        <pc:picChg chg="add mod ord">
          <ac:chgData name="박지영" userId="30396033-d19f-408a-8499-261374f7e18b" providerId="ADAL" clId="{5195ACFE-9329-419D-897B-05E724A966FC}" dt="2024-01-31T03:13:16.075" v="2600" actId="1076"/>
          <ac:picMkLst>
            <pc:docMk/>
            <pc:sldMk cId="70471595" sldId="272"/>
            <ac:picMk id="5" creationId="{98E495E8-E5F5-F87B-52CB-B9283880A493}"/>
          </ac:picMkLst>
        </pc:picChg>
      </pc:sldChg>
      <pc:sldChg chg="modSp new del mod">
        <pc:chgData name="박지영" userId="30396033-d19f-408a-8499-261374f7e18b" providerId="ADAL" clId="{5195ACFE-9329-419D-897B-05E724A966FC}" dt="2024-01-31T02:34:02.554" v="1806" actId="2696"/>
        <pc:sldMkLst>
          <pc:docMk/>
          <pc:sldMk cId="2850938707" sldId="273"/>
        </pc:sldMkLst>
        <pc:spChg chg="mod">
          <ac:chgData name="박지영" userId="30396033-d19f-408a-8499-261374f7e18b" providerId="ADAL" clId="{5195ACFE-9329-419D-897B-05E724A966FC}" dt="2024-01-31T02:18:30.179" v="1704" actId="20577"/>
          <ac:spMkLst>
            <pc:docMk/>
            <pc:sldMk cId="2850938707" sldId="273"/>
            <ac:spMk id="2" creationId="{687949BE-75B2-428F-4680-66CCAD816809}"/>
          </ac:spMkLst>
        </pc:spChg>
      </pc:sldChg>
      <pc:sldChg chg="addSp delSp modSp new del mod modNotesTx">
        <pc:chgData name="박지영" userId="30396033-d19f-408a-8499-261374f7e18b" providerId="ADAL" clId="{5195ACFE-9329-419D-897B-05E724A966FC}" dt="2024-01-31T03:03:05.878" v="2259" actId="2696"/>
        <pc:sldMkLst>
          <pc:docMk/>
          <pc:sldMk cId="4224596745" sldId="274"/>
        </pc:sldMkLst>
        <pc:spChg chg="mod">
          <ac:chgData name="박지영" userId="30396033-d19f-408a-8499-261374f7e18b" providerId="ADAL" clId="{5195ACFE-9329-419D-897B-05E724A966FC}" dt="2024-01-31T02:44:29.957" v="1859" actId="20577"/>
          <ac:spMkLst>
            <pc:docMk/>
            <pc:sldMk cId="4224596745" sldId="274"/>
            <ac:spMk id="2" creationId="{F22DAF80-F0CA-23C1-64CD-F04A8A57AD35}"/>
          </ac:spMkLst>
        </pc:spChg>
        <pc:picChg chg="add del mod">
          <ac:chgData name="박지영" userId="30396033-d19f-408a-8499-261374f7e18b" providerId="ADAL" clId="{5195ACFE-9329-419D-897B-05E724A966FC}" dt="2024-01-31T03:02:57.623" v="2256" actId="21"/>
          <ac:picMkLst>
            <pc:docMk/>
            <pc:sldMk cId="4224596745" sldId="274"/>
            <ac:picMk id="5" creationId="{B0043525-8827-7D82-A233-F39B34F877E3}"/>
          </ac:picMkLst>
        </pc:picChg>
        <pc:picChg chg="add del mod">
          <ac:chgData name="박지영" userId="30396033-d19f-408a-8499-261374f7e18b" providerId="ADAL" clId="{5195ACFE-9329-419D-897B-05E724A966FC}" dt="2024-01-31T02:53:16.658" v="1952" actId="21"/>
          <ac:picMkLst>
            <pc:docMk/>
            <pc:sldMk cId="4224596745" sldId="274"/>
            <ac:picMk id="7" creationId="{DCD83264-AE66-735B-DC0A-A1416ACBF274}"/>
          </ac:picMkLst>
        </pc:picChg>
        <pc:picChg chg="add del mod">
          <ac:chgData name="박지영" userId="30396033-d19f-408a-8499-261374f7e18b" providerId="ADAL" clId="{5195ACFE-9329-419D-897B-05E724A966FC}" dt="2024-01-31T03:02:53.431" v="2254" actId="21"/>
          <ac:picMkLst>
            <pc:docMk/>
            <pc:sldMk cId="4224596745" sldId="274"/>
            <ac:picMk id="9" creationId="{5413B6F3-72CF-7901-4E1A-82CFE6DAF1EB}"/>
          </ac:picMkLst>
        </pc:picChg>
      </pc:sldChg>
      <pc:sldChg chg="addSp delSp modSp new del mod setBg">
        <pc:chgData name="박지영" userId="30396033-d19f-408a-8499-261374f7e18b" providerId="ADAL" clId="{5195ACFE-9329-419D-897B-05E724A966FC}" dt="2024-01-31T02:46:25.521" v="1911" actId="2696"/>
        <pc:sldMkLst>
          <pc:docMk/>
          <pc:sldMk cId="2725454859" sldId="275"/>
        </pc:sldMkLst>
        <pc:spChg chg="mod">
          <ac:chgData name="박지영" userId="30396033-d19f-408a-8499-261374f7e18b" providerId="ADAL" clId="{5195ACFE-9329-419D-897B-05E724A966FC}" dt="2024-01-31T02:46:09.940" v="1907" actId="26606"/>
          <ac:spMkLst>
            <pc:docMk/>
            <pc:sldMk cId="2725454859" sldId="275"/>
            <ac:spMk id="2" creationId="{DCB4C677-AB28-F324-0694-37FA2D502573}"/>
          </ac:spMkLst>
        </pc:spChg>
        <pc:spChg chg="mod ord">
          <ac:chgData name="박지영" userId="30396033-d19f-408a-8499-261374f7e18b" providerId="ADAL" clId="{5195ACFE-9329-419D-897B-05E724A966FC}" dt="2024-01-31T02:46:09.940" v="1907" actId="26606"/>
          <ac:spMkLst>
            <pc:docMk/>
            <pc:sldMk cId="2725454859" sldId="275"/>
            <ac:spMk id="3" creationId="{A9C33FAC-94CE-8201-3B96-2D3B6FAA9FCD}"/>
          </ac:spMkLst>
        </pc:spChg>
        <pc:spChg chg="add del">
          <ac:chgData name="박지영" userId="30396033-d19f-408a-8499-261374f7e18b" providerId="ADAL" clId="{5195ACFE-9329-419D-897B-05E724A966FC}" dt="2024-01-31T02:46:09.940" v="1907" actId="26606"/>
          <ac:spMkLst>
            <pc:docMk/>
            <pc:sldMk cId="2725454859" sldId="275"/>
            <ac:spMk id="14" creationId="{5EBC18B6-E5C3-4AD1-97A4-E6A3477A0BB9}"/>
          </ac:spMkLst>
        </pc:spChg>
        <pc:spChg chg="add del">
          <ac:chgData name="박지영" userId="30396033-d19f-408a-8499-261374f7e18b" providerId="ADAL" clId="{5195ACFE-9329-419D-897B-05E724A966FC}" dt="2024-01-31T02:46:09.940" v="1907" actId="26606"/>
          <ac:spMkLst>
            <pc:docMk/>
            <pc:sldMk cId="2725454859" sldId="275"/>
            <ac:spMk id="16" creationId="{136A4AB6-B72B-4CC6-ADCF-BE807B6C3D71}"/>
          </ac:spMkLst>
        </pc:spChg>
        <pc:spChg chg="add del">
          <ac:chgData name="박지영" userId="30396033-d19f-408a-8499-261374f7e18b" providerId="ADAL" clId="{5195ACFE-9329-419D-897B-05E724A966FC}" dt="2024-01-31T02:46:09.940" v="1907" actId="26606"/>
          <ac:spMkLst>
            <pc:docMk/>
            <pc:sldMk cId="2725454859" sldId="275"/>
            <ac:spMk id="18" creationId="{B35D540D-9486-4236-952A-F72DC52D79BF}"/>
          </ac:spMkLst>
        </pc:spChg>
        <pc:spChg chg="add">
          <ac:chgData name="박지영" userId="30396033-d19f-408a-8499-261374f7e18b" providerId="ADAL" clId="{5195ACFE-9329-419D-897B-05E724A966FC}" dt="2024-01-31T02:46:09.940" v="1907" actId="26606"/>
          <ac:spMkLst>
            <pc:docMk/>
            <pc:sldMk cId="2725454859" sldId="275"/>
            <ac:spMk id="23" creationId="{26FF42C2-EA15-4154-B242-E98E88CED99C}"/>
          </ac:spMkLst>
        </pc:spChg>
        <pc:spChg chg="add">
          <ac:chgData name="박지영" userId="30396033-d19f-408a-8499-261374f7e18b" providerId="ADAL" clId="{5195ACFE-9329-419D-897B-05E724A966FC}" dt="2024-01-31T02:46:09.940" v="1907" actId="26606"/>
          <ac:spMkLst>
            <pc:docMk/>
            <pc:sldMk cId="2725454859" sldId="275"/>
            <ac:spMk id="25" creationId="{D79DE9F7-28C4-4856-BA57-D696E124C137}"/>
          </ac:spMkLst>
        </pc:spChg>
        <pc:spChg chg="add">
          <ac:chgData name="박지영" userId="30396033-d19f-408a-8499-261374f7e18b" providerId="ADAL" clId="{5195ACFE-9329-419D-897B-05E724A966FC}" dt="2024-01-31T02:46:09.940" v="1907" actId="26606"/>
          <ac:spMkLst>
            <pc:docMk/>
            <pc:sldMk cId="2725454859" sldId="275"/>
            <ac:spMk id="27" creationId="{E1F9ED9C-121B-44C6-A308-5824769C40D5}"/>
          </ac:spMkLst>
        </pc:spChg>
        <pc:spChg chg="add">
          <ac:chgData name="박지영" userId="30396033-d19f-408a-8499-261374f7e18b" providerId="ADAL" clId="{5195ACFE-9329-419D-897B-05E724A966FC}" dt="2024-01-31T02:46:09.940" v="1907" actId="26606"/>
          <ac:spMkLst>
            <pc:docMk/>
            <pc:sldMk cId="2725454859" sldId="275"/>
            <ac:spMk id="29" creationId="{4A5F8185-F27B-4E99-A06C-007336FE3F2D}"/>
          </ac:spMkLst>
        </pc:spChg>
        <pc:picChg chg="add del mod ord">
          <ac:chgData name="박지영" userId="30396033-d19f-408a-8499-261374f7e18b" providerId="ADAL" clId="{5195ACFE-9329-419D-897B-05E724A966FC}" dt="2024-01-31T02:46:16.342" v="1910" actId="21"/>
          <ac:picMkLst>
            <pc:docMk/>
            <pc:sldMk cId="2725454859" sldId="275"/>
            <ac:picMk id="5" creationId="{806BAFCF-1336-E0E8-16BC-0039948FAE22}"/>
          </ac:picMkLst>
        </pc:picChg>
        <pc:picChg chg="add mod ord">
          <ac:chgData name="박지영" userId="30396033-d19f-408a-8499-261374f7e18b" providerId="ADAL" clId="{5195ACFE-9329-419D-897B-05E724A966FC}" dt="2024-01-31T02:46:09.940" v="1907" actId="26606"/>
          <ac:picMkLst>
            <pc:docMk/>
            <pc:sldMk cId="2725454859" sldId="275"/>
            <ac:picMk id="7" creationId="{D37483AB-3F23-78DC-A042-F53BB614E72A}"/>
          </ac:picMkLst>
        </pc:picChg>
        <pc:picChg chg="add mod">
          <ac:chgData name="박지영" userId="30396033-d19f-408a-8499-261374f7e18b" providerId="ADAL" clId="{5195ACFE-9329-419D-897B-05E724A966FC}" dt="2024-01-31T02:46:09.940" v="1907" actId="26606"/>
          <ac:picMkLst>
            <pc:docMk/>
            <pc:sldMk cId="2725454859" sldId="275"/>
            <ac:picMk id="9" creationId="{E30B2CF1-ADE7-9E8B-8FCD-A31AF2A8118E}"/>
          </ac:picMkLst>
        </pc:picChg>
      </pc:sldChg>
      <pc:sldChg chg="modSp new del mod">
        <pc:chgData name="박지영" userId="30396033-d19f-408a-8499-261374f7e18b" providerId="ADAL" clId="{5195ACFE-9329-419D-897B-05E724A966FC}" dt="2024-01-31T02:28:40.721" v="1784" actId="47"/>
        <pc:sldMkLst>
          <pc:docMk/>
          <pc:sldMk cId="4277446507" sldId="276"/>
        </pc:sldMkLst>
        <pc:spChg chg="mod">
          <ac:chgData name="박지영" userId="30396033-d19f-408a-8499-261374f7e18b" providerId="ADAL" clId="{5195ACFE-9329-419D-897B-05E724A966FC}" dt="2024-01-31T02:18:39.884" v="1710" actId="20577"/>
          <ac:spMkLst>
            <pc:docMk/>
            <pc:sldMk cId="4277446507" sldId="276"/>
            <ac:spMk id="2" creationId="{AE4665A8-B805-BB58-D2D3-0C586F45693D}"/>
          </ac:spMkLst>
        </pc:spChg>
      </pc:sldChg>
      <pc:sldChg chg="new del ord">
        <pc:chgData name="박지영" userId="30396033-d19f-408a-8499-261374f7e18b" providerId="ADAL" clId="{5195ACFE-9329-419D-897B-05E724A966FC}" dt="2024-01-31T02:35:42.325" v="1833" actId="47"/>
        <pc:sldMkLst>
          <pc:docMk/>
          <pc:sldMk cId="4221776155" sldId="277"/>
        </pc:sldMkLst>
      </pc:sldChg>
      <pc:sldChg chg="addSp modSp new mod modNotesTx">
        <pc:chgData name="박지영" userId="30396033-d19f-408a-8499-261374f7e18b" providerId="ADAL" clId="{5195ACFE-9329-419D-897B-05E724A966FC}" dt="2024-01-31T11:17:25.672" v="6857" actId="20577"/>
        <pc:sldMkLst>
          <pc:docMk/>
          <pc:sldMk cId="706044813" sldId="278"/>
        </pc:sldMkLst>
        <pc:spChg chg="mod">
          <ac:chgData name="박지영" userId="30396033-d19f-408a-8499-261374f7e18b" providerId="ADAL" clId="{5195ACFE-9329-419D-897B-05E724A966FC}" dt="2024-01-31T11:17:25.672" v="6857" actId="20577"/>
          <ac:spMkLst>
            <pc:docMk/>
            <pc:sldMk cId="706044813" sldId="278"/>
            <ac:spMk id="2" creationId="{6F28837F-F138-F402-19B1-1CA00C4647A5}"/>
          </ac:spMkLst>
        </pc:spChg>
        <pc:spChg chg="mod">
          <ac:chgData name="박지영" userId="30396033-d19f-408a-8499-261374f7e18b" providerId="ADAL" clId="{5195ACFE-9329-419D-897B-05E724A966FC}" dt="2024-01-31T05:07:49.285" v="6305" actId="20577"/>
          <ac:spMkLst>
            <pc:docMk/>
            <pc:sldMk cId="706044813" sldId="278"/>
            <ac:spMk id="3" creationId="{E2D77671-C7B8-629A-314A-43DD77D5DD34}"/>
          </ac:spMkLst>
        </pc:spChg>
        <pc:spChg chg="add mod">
          <ac:chgData name="박지영" userId="30396033-d19f-408a-8499-261374f7e18b" providerId="ADAL" clId="{5195ACFE-9329-419D-897B-05E724A966FC}" dt="2024-01-31T11:09:43.168" v="6656" actId="20577"/>
          <ac:spMkLst>
            <pc:docMk/>
            <pc:sldMk cId="706044813" sldId="278"/>
            <ac:spMk id="5" creationId="{9BC77AE8-B207-DF09-63BD-FF2331493437}"/>
          </ac:spMkLst>
        </pc:spChg>
      </pc:sldChg>
      <pc:sldChg chg="addSp delSp modSp new mod ord setBg modAnim modNotesTx">
        <pc:chgData name="박지영" userId="30396033-d19f-408a-8499-261374f7e18b" providerId="ADAL" clId="{5195ACFE-9329-419D-897B-05E724A966FC}" dt="2024-01-31T05:46:33.267" v="6565" actId="1076"/>
        <pc:sldMkLst>
          <pc:docMk/>
          <pc:sldMk cId="1423088503" sldId="279"/>
        </pc:sldMkLst>
        <pc:spChg chg="mod">
          <ac:chgData name="박지영" userId="30396033-d19f-408a-8499-261374f7e18b" providerId="ADAL" clId="{5195ACFE-9329-419D-897B-05E724A966FC}" dt="2024-01-31T03:52:19.241" v="3408" actId="404"/>
          <ac:spMkLst>
            <pc:docMk/>
            <pc:sldMk cId="1423088503" sldId="279"/>
            <ac:spMk id="2" creationId="{73F94C41-9530-891F-D570-C60E7719C75C}"/>
          </ac:spMkLst>
        </pc:spChg>
        <pc:spChg chg="del">
          <ac:chgData name="박지영" userId="30396033-d19f-408a-8499-261374f7e18b" providerId="ADAL" clId="{5195ACFE-9329-419D-897B-05E724A966FC}" dt="2024-01-31T03:08:42.108" v="2533" actId="478"/>
          <ac:spMkLst>
            <pc:docMk/>
            <pc:sldMk cId="1423088503" sldId="279"/>
            <ac:spMk id="3" creationId="{FD919A21-C104-418B-354D-970FFA801908}"/>
          </ac:spMkLst>
        </pc:spChg>
        <pc:spChg chg="add mod">
          <ac:chgData name="박지영" userId="30396033-d19f-408a-8499-261374f7e18b" providerId="ADAL" clId="{5195ACFE-9329-419D-897B-05E724A966FC}" dt="2024-01-31T03:10:19.490" v="2559" actId="403"/>
          <ac:spMkLst>
            <pc:docMk/>
            <pc:sldMk cId="1423088503" sldId="279"/>
            <ac:spMk id="8" creationId="{B80AC5A9-7BEE-52D1-757D-9BFBC680C275}"/>
          </ac:spMkLst>
        </pc:spChg>
        <pc:spChg chg="add mod">
          <ac:chgData name="박지영" userId="30396033-d19f-408a-8499-261374f7e18b" providerId="ADAL" clId="{5195ACFE-9329-419D-897B-05E724A966FC}" dt="2024-01-31T03:10:22.588" v="2561" actId="403"/>
          <ac:spMkLst>
            <pc:docMk/>
            <pc:sldMk cId="1423088503" sldId="279"/>
            <ac:spMk id="10" creationId="{535753B6-C07D-FB3F-DAEB-8481D7B1C6DA}"/>
          </ac:spMkLst>
        </pc:spChg>
        <pc:spChg chg="add del">
          <ac:chgData name="박지영" userId="30396033-d19f-408a-8499-261374f7e18b" providerId="ADAL" clId="{5195ACFE-9329-419D-897B-05E724A966FC}" dt="2024-01-31T03:09:07.580" v="2539" actId="26606"/>
          <ac:spMkLst>
            <pc:docMk/>
            <pc:sldMk cId="1423088503" sldId="279"/>
            <ac:spMk id="12" creationId="{99ED5833-B85B-4103-8A3B-CAB0308E6C15}"/>
          </ac:spMkLst>
        </pc:spChg>
        <pc:picChg chg="add mod modCrop">
          <ac:chgData name="박지영" userId="30396033-d19f-408a-8499-261374f7e18b" providerId="ADAL" clId="{5195ACFE-9329-419D-897B-05E724A966FC}" dt="2024-01-31T03:10:09.979" v="2556" actId="1076"/>
          <ac:picMkLst>
            <pc:docMk/>
            <pc:sldMk cId="1423088503" sldId="279"/>
            <ac:picMk id="5" creationId="{7C774A7F-B52F-F316-59CA-4D6EDD9B0FA8}"/>
          </ac:picMkLst>
        </pc:picChg>
        <pc:picChg chg="add mod modCrop">
          <ac:chgData name="박지영" userId="30396033-d19f-408a-8499-261374f7e18b" providerId="ADAL" clId="{5195ACFE-9329-419D-897B-05E724A966FC}" dt="2024-01-31T03:09:21.653" v="2542" actId="1076"/>
          <ac:picMkLst>
            <pc:docMk/>
            <pc:sldMk cId="1423088503" sldId="279"/>
            <ac:picMk id="7" creationId="{DCD83264-AE66-735B-DC0A-A1416ACBF274}"/>
          </ac:picMkLst>
        </pc:picChg>
        <pc:picChg chg="add mod">
          <ac:chgData name="박지영" userId="30396033-d19f-408a-8499-261374f7e18b" providerId="ADAL" clId="{5195ACFE-9329-419D-897B-05E724A966FC}" dt="2024-01-31T05:46:33.267" v="6565" actId="1076"/>
          <ac:picMkLst>
            <pc:docMk/>
            <pc:sldMk cId="1423088503" sldId="279"/>
            <ac:picMk id="11" creationId="{9B71848C-922A-FD28-CE41-5EE3B78C9B8D}"/>
          </ac:picMkLst>
        </pc:picChg>
      </pc:sldChg>
      <pc:sldChg chg="addSp delSp modSp new mod setBg setClrOvrMap">
        <pc:chgData name="박지영" userId="30396033-d19f-408a-8499-261374f7e18b" providerId="ADAL" clId="{5195ACFE-9329-419D-897B-05E724A966FC}" dt="2024-01-31T04:03:30.308" v="3863" actId="20577"/>
        <pc:sldMkLst>
          <pc:docMk/>
          <pc:sldMk cId="1217221472" sldId="280"/>
        </pc:sldMkLst>
        <pc:spChg chg="mod">
          <ac:chgData name="박지영" userId="30396033-d19f-408a-8499-261374f7e18b" providerId="ADAL" clId="{5195ACFE-9329-419D-897B-05E724A966FC}" dt="2024-01-31T02:58:25.161" v="2146" actId="26606"/>
          <ac:spMkLst>
            <pc:docMk/>
            <pc:sldMk cId="1217221472" sldId="280"/>
            <ac:spMk id="2" creationId="{5A7AD174-4C28-223C-930E-F4982BD9F906}"/>
          </ac:spMkLst>
        </pc:spChg>
        <pc:spChg chg="del mod">
          <ac:chgData name="박지영" userId="30396033-d19f-408a-8499-261374f7e18b" providerId="ADAL" clId="{5195ACFE-9329-419D-897B-05E724A966FC}" dt="2024-01-31T02:57:16.841" v="2109" actId="26606"/>
          <ac:spMkLst>
            <pc:docMk/>
            <pc:sldMk cId="1217221472" sldId="280"/>
            <ac:spMk id="3" creationId="{992C8464-3CB6-B36F-101D-9EF42C1F795C}"/>
          </ac:spMkLst>
        </pc:spChg>
        <pc:spChg chg="add del">
          <ac:chgData name="박지영" userId="30396033-d19f-408a-8499-261374f7e18b" providerId="ADAL" clId="{5195ACFE-9329-419D-897B-05E724A966FC}" dt="2024-01-31T02:58:25.139" v="2145" actId="26606"/>
          <ac:spMkLst>
            <pc:docMk/>
            <pc:sldMk cId="1217221472" sldId="280"/>
            <ac:spMk id="9" creationId="{B50AB553-2A96-4A92-96F2-93548E096954}"/>
          </ac:spMkLst>
        </pc:spChg>
        <pc:spChg chg="add del">
          <ac:chgData name="박지영" userId="30396033-d19f-408a-8499-261374f7e18b" providerId="ADAL" clId="{5195ACFE-9329-419D-897B-05E724A966FC}" dt="2024-01-31T02:58:04.312" v="2141" actId="26606"/>
          <ac:spMkLst>
            <pc:docMk/>
            <pc:sldMk cId="1217221472" sldId="280"/>
            <ac:spMk id="10" creationId="{7301F447-EEF7-48F5-AF73-7566EE7F64AD}"/>
          </ac:spMkLst>
        </pc:spChg>
        <pc:spChg chg="add del">
          <ac:chgData name="박지영" userId="30396033-d19f-408a-8499-261374f7e18b" providerId="ADAL" clId="{5195ACFE-9329-419D-897B-05E724A966FC}" dt="2024-01-31T02:58:16.703" v="2143" actId="26606"/>
          <ac:spMkLst>
            <pc:docMk/>
            <pc:sldMk cId="1217221472" sldId="280"/>
            <ac:spMk id="11" creationId="{9228552E-C8B1-4A80-8448-0787CE0FC704}"/>
          </ac:spMkLst>
        </pc:spChg>
        <pc:spChg chg="add del">
          <ac:chgData name="박지영" userId="30396033-d19f-408a-8499-261374f7e18b" providerId="ADAL" clId="{5195ACFE-9329-419D-897B-05E724A966FC}" dt="2024-01-31T02:58:04.312" v="2141" actId="26606"/>
          <ac:spMkLst>
            <pc:docMk/>
            <pc:sldMk cId="1217221472" sldId="280"/>
            <ac:spMk id="12" creationId="{F7117410-A2A4-4085-9ADC-46744551DBDE}"/>
          </ac:spMkLst>
        </pc:spChg>
        <pc:spChg chg="add del">
          <ac:chgData name="박지영" userId="30396033-d19f-408a-8499-261374f7e18b" providerId="ADAL" clId="{5195ACFE-9329-419D-897B-05E724A966FC}" dt="2024-01-31T02:58:04.312" v="2141" actId="26606"/>
          <ac:spMkLst>
            <pc:docMk/>
            <pc:sldMk cId="1217221472" sldId="280"/>
            <ac:spMk id="14" creationId="{99F74EB5-E547-4FB4-95F5-BCC788F3C4A0}"/>
          </ac:spMkLst>
        </pc:spChg>
        <pc:spChg chg="add">
          <ac:chgData name="박지영" userId="30396033-d19f-408a-8499-261374f7e18b" providerId="ADAL" clId="{5195ACFE-9329-419D-897B-05E724A966FC}" dt="2024-01-31T02:58:25.161" v="2146" actId="26606"/>
          <ac:spMkLst>
            <pc:docMk/>
            <pc:sldMk cId="1217221472" sldId="280"/>
            <ac:spMk id="15" creationId="{257363FD-7E77-4145-9483-331A807ADF0E}"/>
          </ac:spMkLst>
        </pc:spChg>
        <pc:graphicFrameChg chg="add mod modGraphic">
          <ac:chgData name="박지영" userId="30396033-d19f-408a-8499-261374f7e18b" providerId="ADAL" clId="{5195ACFE-9329-419D-897B-05E724A966FC}" dt="2024-01-31T04:03:30.308" v="3863" actId="20577"/>
          <ac:graphicFrameMkLst>
            <pc:docMk/>
            <pc:sldMk cId="1217221472" sldId="280"/>
            <ac:graphicFrameMk id="5" creationId="{E438D8E7-CC64-4764-FF89-71E878B33332}"/>
          </ac:graphicFrameMkLst>
        </pc:graphicFrameChg>
        <pc:picChg chg="add del">
          <ac:chgData name="박지영" userId="30396033-d19f-408a-8499-261374f7e18b" providerId="ADAL" clId="{5195ACFE-9329-419D-897B-05E724A966FC}" dt="2024-01-31T02:58:16.703" v="2143" actId="26606"/>
          <ac:picMkLst>
            <pc:docMk/>
            <pc:sldMk cId="1217221472" sldId="280"/>
            <ac:picMk id="7" creationId="{C458FA5E-70F4-E9EE-BC52-D16F3BA389AD}"/>
          </ac:picMkLst>
        </pc:picChg>
        <pc:picChg chg="add del">
          <ac:chgData name="박지영" userId="30396033-d19f-408a-8499-261374f7e18b" providerId="ADAL" clId="{5195ACFE-9329-419D-897B-05E724A966FC}" dt="2024-01-31T02:58:25.139" v="2145" actId="26606"/>
          <ac:picMkLst>
            <pc:docMk/>
            <pc:sldMk cId="1217221472" sldId="280"/>
            <ac:picMk id="8" creationId="{F9232323-36BC-BB56-182F-C991F3B378CE}"/>
          </ac:picMkLst>
        </pc:picChg>
        <pc:picChg chg="add">
          <ac:chgData name="박지영" userId="30396033-d19f-408a-8499-261374f7e18b" providerId="ADAL" clId="{5195ACFE-9329-419D-897B-05E724A966FC}" dt="2024-01-31T02:58:25.161" v="2146" actId="26606"/>
          <ac:picMkLst>
            <pc:docMk/>
            <pc:sldMk cId="1217221472" sldId="280"/>
            <ac:picMk id="13" creationId="{D51053D9-13E8-796F-D12E-A1261D8BE272}"/>
          </ac:picMkLst>
        </pc:picChg>
      </pc:sldChg>
      <pc:sldChg chg="addSp delSp modSp add mod ord modNotesTx">
        <pc:chgData name="박지영" userId="30396033-d19f-408a-8499-261374f7e18b" providerId="ADAL" clId="{5195ACFE-9329-419D-897B-05E724A966FC}" dt="2024-01-31T03:09:50.825" v="2551" actId="20577"/>
        <pc:sldMkLst>
          <pc:docMk/>
          <pc:sldMk cId="1265614337" sldId="281"/>
        </pc:sldMkLst>
        <pc:spChg chg="mod">
          <ac:chgData name="박지영" userId="30396033-d19f-408a-8499-261374f7e18b" providerId="ADAL" clId="{5195ACFE-9329-419D-897B-05E724A966FC}" dt="2024-01-31T03:09:50.825" v="2551" actId="20577"/>
          <ac:spMkLst>
            <pc:docMk/>
            <pc:sldMk cId="1265614337" sldId="281"/>
            <ac:spMk id="2" creationId="{73F94C41-9530-891F-D570-C60E7719C75C}"/>
          </ac:spMkLst>
        </pc:spChg>
        <pc:spChg chg="add mod">
          <ac:chgData name="박지영" userId="30396033-d19f-408a-8499-261374f7e18b" providerId="ADAL" clId="{5195ACFE-9329-419D-897B-05E724A966FC}" dt="2024-01-31T03:07:46.439" v="2350" actId="1582"/>
          <ac:spMkLst>
            <pc:docMk/>
            <pc:sldMk cId="1265614337" sldId="281"/>
            <ac:spMk id="8" creationId="{EF591C7C-0B9A-7276-FAC7-C1EE08EEED32}"/>
          </ac:spMkLst>
        </pc:spChg>
        <pc:picChg chg="add del mod">
          <ac:chgData name="박지영" userId="30396033-d19f-408a-8499-261374f7e18b" providerId="ADAL" clId="{5195ACFE-9329-419D-897B-05E724A966FC}" dt="2024-01-31T02:51:44.388" v="1946" actId="21"/>
          <ac:picMkLst>
            <pc:docMk/>
            <pc:sldMk cId="1265614337" sldId="281"/>
            <ac:picMk id="5" creationId="{9E998143-EDEF-1C9F-C81A-0FD9E70E811D}"/>
          </ac:picMkLst>
        </pc:picChg>
        <pc:picChg chg="add mod">
          <ac:chgData name="박지영" userId="30396033-d19f-408a-8499-261374f7e18b" providerId="ADAL" clId="{5195ACFE-9329-419D-897B-05E724A966FC}" dt="2024-01-31T03:06:45.972" v="2341" actId="1076"/>
          <ac:picMkLst>
            <pc:docMk/>
            <pc:sldMk cId="1265614337" sldId="281"/>
            <ac:picMk id="7" creationId="{426AC385-B115-F8C6-4373-3114E5E56281}"/>
          </ac:picMkLst>
        </pc:picChg>
      </pc:sldChg>
      <pc:sldChg chg="modSp add del mod ord modNotesTx">
        <pc:chgData name="박지영" userId="30396033-d19f-408a-8499-261374f7e18b" providerId="ADAL" clId="{5195ACFE-9329-419D-897B-05E724A966FC}" dt="2024-01-31T05:17:40.531" v="6510" actId="2696"/>
        <pc:sldMkLst>
          <pc:docMk/>
          <pc:sldMk cId="3049001334" sldId="282"/>
        </pc:sldMkLst>
        <pc:spChg chg="mod">
          <ac:chgData name="박지영" userId="30396033-d19f-408a-8499-261374f7e18b" providerId="ADAL" clId="{5195ACFE-9329-419D-897B-05E724A966FC}" dt="2024-01-31T04:04:20.605" v="3965" actId="20577"/>
          <ac:spMkLst>
            <pc:docMk/>
            <pc:sldMk cId="3049001334" sldId="282"/>
            <ac:spMk id="2" creationId="{6E5E2166-3C73-05C8-3A86-B9C1E8B8FABA}"/>
          </ac:spMkLst>
        </pc:spChg>
        <pc:spChg chg="mod">
          <ac:chgData name="박지영" userId="30396033-d19f-408a-8499-261374f7e18b" providerId="ADAL" clId="{5195ACFE-9329-419D-897B-05E724A966FC}" dt="2024-01-31T05:16:50.445" v="6507" actId="20577"/>
          <ac:spMkLst>
            <pc:docMk/>
            <pc:sldMk cId="3049001334" sldId="282"/>
            <ac:spMk id="3" creationId="{689B176D-DC08-BE7E-EF8A-0A1D0E21BC6C}"/>
          </ac:spMkLst>
        </pc:spChg>
      </pc:sldChg>
      <pc:sldChg chg="addSp modSp new mod ord modNotesTx">
        <pc:chgData name="박지영" userId="30396033-d19f-408a-8499-261374f7e18b" providerId="ADAL" clId="{5195ACFE-9329-419D-897B-05E724A966FC}" dt="2024-01-31T11:17:16.586" v="6853" actId="20577"/>
        <pc:sldMkLst>
          <pc:docMk/>
          <pc:sldMk cId="2581130085" sldId="283"/>
        </pc:sldMkLst>
        <pc:spChg chg="mod">
          <ac:chgData name="박지영" userId="30396033-d19f-408a-8499-261374f7e18b" providerId="ADAL" clId="{5195ACFE-9329-419D-897B-05E724A966FC}" dt="2024-01-31T11:17:16.586" v="6853" actId="20577"/>
          <ac:spMkLst>
            <pc:docMk/>
            <pc:sldMk cId="2581130085" sldId="283"/>
            <ac:spMk id="2" creationId="{646FADD9-87CF-1E60-73FD-179220FBA12B}"/>
          </ac:spMkLst>
        </pc:spChg>
        <pc:picChg chg="add mod">
          <ac:chgData name="박지영" userId="30396033-d19f-408a-8499-261374f7e18b" providerId="ADAL" clId="{5195ACFE-9329-419D-897B-05E724A966FC}" dt="2024-01-31T04:27:44.372" v="4930" actId="1076"/>
          <ac:picMkLst>
            <pc:docMk/>
            <pc:sldMk cId="2581130085" sldId="283"/>
            <ac:picMk id="4" creationId="{32A935CF-EA71-74D5-5C29-60C8AC8CE6F0}"/>
          </ac:picMkLst>
        </pc:picChg>
        <pc:picChg chg="add mod">
          <ac:chgData name="박지영" userId="30396033-d19f-408a-8499-261374f7e18b" providerId="ADAL" clId="{5195ACFE-9329-419D-897B-05E724A966FC}" dt="2024-01-31T04:28:03.513" v="4934" actId="1076"/>
          <ac:picMkLst>
            <pc:docMk/>
            <pc:sldMk cId="2581130085" sldId="283"/>
            <ac:picMk id="5" creationId="{1B70411A-5F8A-1690-12D6-EE73F7B5D94E}"/>
          </ac:picMkLst>
        </pc:picChg>
      </pc:sldChg>
      <pc:sldChg chg="addSp delSp modSp new mod setBg modNotesTx">
        <pc:chgData name="박지영" userId="30396033-d19f-408a-8499-261374f7e18b" providerId="ADAL" clId="{5195ACFE-9329-419D-897B-05E724A966FC}" dt="2024-01-31T11:17:21.715" v="6855" actId="20577"/>
        <pc:sldMkLst>
          <pc:docMk/>
          <pc:sldMk cId="1953356408" sldId="284"/>
        </pc:sldMkLst>
        <pc:spChg chg="mod">
          <ac:chgData name="박지영" userId="30396033-d19f-408a-8499-261374f7e18b" providerId="ADAL" clId="{5195ACFE-9329-419D-897B-05E724A966FC}" dt="2024-01-31T11:17:21.715" v="6855" actId="20577"/>
          <ac:spMkLst>
            <pc:docMk/>
            <pc:sldMk cId="1953356408" sldId="284"/>
            <ac:spMk id="2" creationId="{01B9381E-4C76-6C07-A0CC-61439AF40D6D}"/>
          </ac:spMkLst>
        </pc:spChg>
        <pc:spChg chg="del">
          <ac:chgData name="박지영" userId="30396033-d19f-408a-8499-261374f7e18b" providerId="ADAL" clId="{5195ACFE-9329-419D-897B-05E724A966FC}" dt="2024-01-31T05:12:21.055" v="6399" actId="478"/>
          <ac:spMkLst>
            <pc:docMk/>
            <pc:sldMk cId="1953356408" sldId="284"/>
            <ac:spMk id="3" creationId="{3AD098F6-68AF-B36D-E7AF-2968DB8065DF}"/>
          </ac:spMkLst>
        </pc:spChg>
        <pc:spChg chg="add mod ord">
          <ac:chgData name="박지영" userId="30396033-d19f-408a-8499-261374f7e18b" providerId="ADAL" clId="{5195ACFE-9329-419D-897B-05E724A966FC}" dt="2024-01-31T05:14:41.171" v="6478" actId="166"/>
          <ac:spMkLst>
            <pc:docMk/>
            <pc:sldMk cId="1953356408" sldId="284"/>
            <ac:spMk id="5" creationId="{AA5ADF5E-52BA-EB3E-8D2B-8ED543E8E5BB}"/>
          </ac:spMkLst>
        </pc:spChg>
        <pc:spChg chg="add del">
          <ac:chgData name="박지영" userId="30396033-d19f-408a-8499-261374f7e18b" providerId="ADAL" clId="{5195ACFE-9329-419D-897B-05E724A966FC}" dt="2024-01-31T05:13:08.738" v="6404" actId="26606"/>
          <ac:spMkLst>
            <pc:docMk/>
            <pc:sldMk cId="1953356408" sldId="284"/>
            <ac:spMk id="11" creationId="{0B9EE3F3-89B7-43C3-8651-C4C96830993D}"/>
          </ac:spMkLst>
        </pc:spChg>
        <pc:spChg chg="add del">
          <ac:chgData name="박지영" userId="30396033-d19f-408a-8499-261374f7e18b" providerId="ADAL" clId="{5195ACFE-9329-419D-897B-05E724A966FC}" dt="2024-01-31T05:13:08.738" v="6404" actId="26606"/>
          <ac:spMkLst>
            <pc:docMk/>
            <pc:sldMk cId="1953356408" sldId="284"/>
            <ac:spMk id="13" creationId="{33AE4636-AEEC-45D6-84D4-7AC2DA48ECF8}"/>
          </ac:spMkLst>
        </pc:spChg>
        <pc:spChg chg="add del">
          <ac:chgData name="박지영" userId="30396033-d19f-408a-8499-261374f7e18b" providerId="ADAL" clId="{5195ACFE-9329-419D-897B-05E724A966FC}" dt="2024-01-31T05:13:08.738" v="6404" actId="26606"/>
          <ac:spMkLst>
            <pc:docMk/>
            <pc:sldMk cId="1953356408" sldId="284"/>
            <ac:spMk id="15" creationId="{8D9CE0F4-2EB2-4F1F-8AAC-DB3571D9FE10}"/>
          </ac:spMkLst>
        </pc:spChg>
        <pc:spChg chg="add del">
          <ac:chgData name="박지영" userId="30396033-d19f-408a-8499-261374f7e18b" providerId="ADAL" clId="{5195ACFE-9329-419D-897B-05E724A966FC}" dt="2024-01-31T05:13:10.335" v="6406" actId="26606"/>
          <ac:spMkLst>
            <pc:docMk/>
            <pc:sldMk cId="1953356408" sldId="284"/>
            <ac:spMk id="17" creationId="{2B97F24A-32CE-4C1C-A50D-3016B394DCFB}"/>
          </ac:spMkLst>
        </pc:spChg>
        <pc:spChg chg="add del">
          <ac:chgData name="박지영" userId="30396033-d19f-408a-8499-261374f7e18b" providerId="ADAL" clId="{5195ACFE-9329-419D-897B-05E724A966FC}" dt="2024-01-31T05:13:10.335" v="6406" actId="26606"/>
          <ac:spMkLst>
            <pc:docMk/>
            <pc:sldMk cId="1953356408" sldId="284"/>
            <ac:spMk id="18" creationId="{CD8B4F24-440B-49E9-B85D-733523DC064B}"/>
          </ac:spMkLst>
        </pc:spChg>
        <pc:spChg chg="add del">
          <ac:chgData name="박지영" userId="30396033-d19f-408a-8499-261374f7e18b" providerId="ADAL" clId="{5195ACFE-9329-419D-897B-05E724A966FC}" dt="2024-01-31T05:13:11.093" v="6408" actId="26606"/>
          <ac:spMkLst>
            <pc:docMk/>
            <pc:sldMk cId="1953356408" sldId="284"/>
            <ac:spMk id="20" creationId="{0B9EE3F3-89B7-43C3-8651-C4C96830993D}"/>
          </ac:spMkLst>
        </pc:spChg>
        <pc:spChg chg="add del">
          <ac:chgData name="박지영" userId="30396033-d19f-408a-8499-261374f7e18b" providerId="ADAL" clId="{5195ACFE-9329-419D-897B-05E724A966FC}" dt="2024-01-31T05:13:11.093" v="6408" actId="26606"/>
          <ac:spMkLst>
            <pc:docMk/>
            <pc:sldMk cId="1953356408" sldId="284"/>
            <ac:spMk id="21" creationId="{33AE4636-AEEC-45D6-84D4-7AC2DA48ECF8}"/>
          </ac:spMkLst>
        </pc:spChg>
        <pc:spChg chg="add del">
          <ac:chgData name="박지영" userId="30396033-d19f-408a-8499-261374f7e18b" providerId="ADAL" clId="{5195ACFE-9329-419D-897B-05E724A966FC}" dt="2024-01-31T05:13:11.093" v="6408" actId="26606"/>
          <ac:spMkLst>
            <pc:docMk/>
            <pc:sldMk cId="1953356408" sldId="284"/>
            <ac:spMk id="22" creationId="{8D9CE0F4-2EB2-4F1F-8AAC-DB3571D9FE10}"/>
          </ac:spMkLst>
        </pc:spChg>
        <pc:spChg chg="add">
          <ac:chgData name="박지영" userId="30396033-d19f-408a-8499-261374f7e18b" providerId="ADAL" clId="{5195ACFE-9329-419D-897B-05E724A966FC}" dt="2024-01-31T05:13:11.108" v="6409" actId="26606"/>
          <ac:spMkLst>
            <pc:docMk/>
            <pc:sldMk cId="1953356408" sldId="284"/>
            <ac:spMk id="24" creationId="{2B97F24A-32CE-4C1C-A50D-3016B394DCFB}"/>
          </ac:spMkLst>
        </pc:spChg>
        <pc:spChg chg="add">
          <ac:chgData name="박지영" userId="30396033-d19f-408a-8499-261374f7e18b" providerId="ADAL" clId="{5195ACFE-9329-419D-897B-05E724A966FC}" dt="2024-01-31T05:13:11.108" v="6409" actId="26606"/>
          <ac:spMkLst>
            <pc:docMk/>
            <pc:sldMk cId="1953356408" sldId="284"/>
            <ac:spMk id="25" creationId="{CD8B4F24-440B-49E9-B85D-733523DC064B}"/>
          </ac:spMkLst>
        </pc:spChg>
        <pc:picChg chg="add mod ord">
          <ac:chgData name="박지영" userId="30396033-d19f-408a-8499-261374f7e18b" providerId="ADAL" clId="{5195ACFE-9329-419D-897B-05E724A966FC}" dt="2024-01-31T05:14:37.698" v="6477" actId="167"/>
          <ac:picMkLst>
            <pc:docMk/>
            <pc:sldMk cId="1953356408" sldId="284"/>
            <ac:picMk id="6" creationId="{95C57A98-EC9F-3149-0575-F2CE9579C1E7}"/>
          </ac:picMkLst>
        </pc:picChg>
      </pc:sldChg>
      <pc:sldChg chg="addSp delSp modSp new mod setBg">
        <pc:chgData name="박지영" userId="30396033-d19f-408a-8499-261374f7e18b" providerId="ADAL" clId="{5195ACFE-9329-419D-897B-05E724A966FC}" dt="2024-01-31T05:18:42.511" v="6561" actId="26606"/>
        <pc:sldMkLst>
          <pc:docMk/>
          <pc:sldMk cId="2821535578" sldId="285"/>
        </pc:sldMkLst>
        <pc:spChg chg="mod">
          <ac:chgData name="박지영" userId="30396033-d19f-408a-8499-261374f7e18b" providerId="ADAL" clId="{5195ACFE-9329-419D-897B-05E724A966FC}" dt="2024-01-31T05:18:42.511" v="6561" actId="26606"/>
          <ac:spMkLst>
            <pc:docMk/>
            <pc:sldMk cId="2821535578" sldId="285"/>
            <ac:spMk id="2" creationId="{9CBD69FC-685F-EB59-658C-9DD95D19FA00}"/>
          </ac:spMkLst>
        </pc:spChg>
        <pc:spChg chg="del">
          <ac:chgData name="박지영" userId="30396033-d19f-408a-8499-261374f7e18b" providerId="ADAL" clId="{5195ACFE-9329-419D-897B-05E724A966FC}" dt="2024-01-31T05:18:29.797" v="6556" actId="478"/>
          <ac:spMkLst>
            <pc:docMk/>
            <pc:sldMk cId="2821535578" sldId="285"/>
            <ac:spMk id="3" creationId="{0E07B9CB-D7C8-2873-B391-63322F34952F}"/>
          </ac:spMkLst>
        </pc:spChg>
        <pc:spChg chg="add del">
          <ac:chgData name="박지영" userId="30396033-d19f-408a-8499-261374f7e18b" providerId="ADAL" clId="{5195ACFE-9329-419D-897B-05E724A966FC}" dt="2024-01-31T05:18:42.495" v="6560" actId="26606"/>
          <ac:spMkLst>
            <pc:docMk/>
            <pc:sldMk cId="2821535578" sldId="285"/>
            <ac:spMk id="9" creationId="{2791B33F-CE76-4EF1-8227-54ED041CD4BD}"/>
          </ac:spMkLst>
        </pc:spChg>
        <pc:spChg chg="add del">
          <ac:chgData name="박지영" userId="30396033-d19f-408a-8499-261374f7e18b" providerId="ADAL" clId="{5195ACFE-9329-419D-897B-05E724A966FC}" dt="2024-01-31T05:18:40.110" v="6558" actId="26606"/>
          <ac:spMkLst>
            <pc:docMk/>
            <pc:sldMk cId="2821535578" sldId="285"/>
            <ac:spMk id="11" creationId="{74751229-0244-4FBB-BED1-407467F4C951}"/>
          </ac:spMkLst>
        </pc:spChg>
        <pc:spChg chg="add">
          <ac:chgData name="박지영" userId="30396033-d19f-408a-8499-261374f7e18b" providerId="ADAL" clId="{5195ACFE-9329-419D-897B-05E724A966FC}" dt="2024-01-31T05:18:42.511" v="6561" actId="26606"/>
          <ac:spMkLst>
            <pc:docMk/>
            <pc:sldMk cId="2821535578" sldId="285"/>
            <ac:spMk id="15" creationId="{D4E68339-1B90-44F9-BCC4-4600A6E240A2}"/>
          </ac:spMkLst>
        </pc:spChg>
        <pc:picChg chg="add del">
          <ac:chgData name="박지영" userId="30396033-d19f-408a-8499-261374f7e18b" providerId="ADAL" clId="{5195ACFE-9329-419D-897B-05E724A966FC}" dt="2024-01-31T05:18:40.110" v="6558" actId="26606"/>
          <ac:picMkLst>
            <pc:docMk/>
            <pc:sldMk cId="2821535578" sldId="285"/>
            <ac:picMk id="6" creationId="{6F079C94-8398-2451-02E8-F1699C500DD0}"/>
          </ac:picMkLst>
        </pc:picChg>
        <pc:picChg chg="add del">
          <ac:chgData name="박지영" userId="30396033-d19f-408a-8499-261374f7e18b" providerId="ADAL" clId="{5195ACFE-9329-419D-897B-05E724A966FC}" dt="2024-01-31T05:18:40.110" v="6558" actId="26606"/>
          <ac:picMkLst>
            <pc:docMk/>
            <pc:sldMk cId="2821535578" sldId="285"/>
            <ac:picMk id="8" creationId="{6A814C3A-0AA5-4C6D-ABB6-0AEB261A6852}"/>
          </ac:picMkLst>
        </pc:picChg>
        <pc:picChg chg="add del">
          <ac:chgData name="박지영" userId="30396033-d19f-408a-8499-261374f7e18b" providerId="ADAL" clId="{5195ACFE-9329-419D-897B-05E724A966FC}" dt="2024-01-31T05:18:42.495" v="6560" actId="26606"/>
          <ac:picMkLst>
            <pc:docMk/>
            <pc:sldMk cId="2821535578" sldId="285"/>
            <ac:picMk id="13" creationId="{B409967B-FECD-2CFD-C15E-E1DF06CBF284}"/>
          </ac:picMkLst>
        </pc:picChg>
        <pc:picChg chg="add">
          <ac:chgData name="박지영" userId="30396033-d19f-408a-8499-261374f7e18b" providerId="ADAL" clId="{5195ACFE-9329-419D-897B-05E724A966FC}" dt="2024-01-31T05:18:42.511" v="6561" actId="26606"/>
          <ac:picMkLst>
            <pc:docMk/>
            <pc:sldMk cId="2821535578" sldId="285"/>
            <ac:picMk id="16" creationId="{A8721077-E7B3-3AFA-04CB-716213B2568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02C73-9736-4A3B-B0E8-5D76B5C81BF4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26981A-52DD-4D2C-8199-0BB17FE0AEB4}">
      <dgm:prSet/>
      <dgm:spPr/>
      <dgm:t>
        <a:bodyPr/>
        <a:lstStyle/>
        <a:p>
          <a:r>
            <a:rPr lang="en-US" dirty="0"/>
            <a:t>1 ABSTRACT</a:t>
          </a:r>
        </a:p>
      </dgm:t>
    </dgm:pt>
    <dgm:pt modelId="{DAF2972D-9FC1-4EC8-AD76-249ED096D383}" type="parTrans" cxnId="{E85EDFC1-9432-446F-959A-1045168D0BB1}">
      <dgm:prSet/>
      <dgm:spPr/>
      <dgm:t>
        <a:bodyPr/>
        <a:lstStyle/>
        <a:p>
          <a:endParaRPr lang="en-US"/>
        </a:p>
      </dgm:t>
    </dgm:pt>
    <dgm:pt modelId="{E09CD53A-D2D3-44B4-AEA8-C3CC6AC18874}" type="sibTrans" cxnId="{E85EDFC1-9432-446F-959A-1045168D0BB1}">
      <dgm:prSet/>
      <dgm:spPr/>
      <dgm:t>
        <a:bodyPr/>
        <a:lstStyle/>
        <a:p>
          <a:endParaRPr lang="en-US"/>
        </a:p>
      </dgm:t>
    </dgm:pt>
    <dgm:pt modelId="{891CAAB3-3E34-4118-AE54-8E94A30832B7}">
      <dgm:prSet/>
      <dgm:spPr/>
      <dgm:t>
        <a:bodyPr/>
        <a:lstStyle/>
        <a:p>
          <a:r>
            <a:rPr lang="en-US"/>
            <a:t>2 SANDBOX ENVIRONMENT IMPLEMENTATION </a:t>
          </a:r>
        </a:p>
      </dgm:t>
    </dgm:pt>
    <dgm:pt modelId="{DB084AF9-97F7-4C8B-A9FF-C8AC7224D9A8}" type="parTrans" cxnId="{10CF692D-7E44-4CE7-8117-647ADDEBF0D2}">
      <dgm:prSet/>
      <dgm:spPr/>
      <dgm:t>
        <a:bodyPr/>
        <a:lstStyle/>
        <a:p>
          <a:endParaRPr lang="en-US"/>
        </a:p>
      </dgm:t>
    </dgm:pt>
    <dgm:pt modelId="{CA071E08-D3A7-428E-AD86-24FDA1F1E040}" type="sibTrans" cxnId="{10CF692D-7E44-4CE7-8117-647ADDEBF0D2}">
      <dgm:prSet/>
      <dgm:spPr/>
      <dgm:t>
        <a:bodyPr/>
        <a:lstStyle/>
        <a:p>
          <a:endParaRPr lang="en-US"/>
        </a:p>
      </dgm:t>
    </dgm:pt>
    <dgm:pt modelId="{96378BE8-9783-42E4-80AA-854D3AF919E7}">
      <dgm:prSet/>
      <dgm:spPr/>
      <dgm:t>
        <a:bodyPr/>
        <a:lstStyle/>
        <a:p>
          <a:r>
            <a:rPr lang="en-US" dirty="0"/>
            <a:t>3 Generative Agent Architecture </a:t>
          </a:r>
        </a:p>
      </dgm:t>
    </dgm:pt>
    <dgm:pt modelId="{4B1306DB-AEAA-4A71-B4CE-2B4F6D31C537}" type="parTrans" cxnId="{A7729EA2-84E6-47D3-9A88-6A4F3BBB94D6}">
      <dgm:prSet/>
      <dgm:spPr/>
      <dgm:t>
        <a:bodyPr/>
        <a:lstStyle/>
        <a:p>
          <a:endParaRPr lang="en-US"/>
        </a:p>
      </dgm:t>
    </dgm:pt>
    <dgm:pt modelId="{F8454C74-2AE5-438F-A72C-2968C8E83C39}" type="sibTrans" cxnId="{A7729EA2-84E6-47D3-9A88-6A4F3BBB94D6}">
      <dgm:prSet/>
      <dgm:spPr/>
      <dgm:t>
        <a:bodyPr/>
        <a:lstStyle/>
        <a:p>
          <a:endParaRPr lang="en-US"/>
        </a:p>
      </dgm:t>
    </dgm:pt>
    <dgm:pt modelId="{792E6D6F-4A30-403E-914E-7642FDAAE690}">
      <dgm:prSet/>
      <dgm:spPr/>
      <dgm:t>
        <a:bodyPr/>
        <a:lstStyle/>
        <a:p>
          <a:r>
            <a:rPr lang="en-US" dirty="0"/>
            <a:t>4 EVALUATION1 - CONTROLLED</a:t>
          </a:r>
        </a:p>
      </dgm:t>
    </dgm:pt>
    <dgm:pt modelId="{EA1630F5-F770-4C31-BF3B-A69878C09FEE}" type="parTrans" cxnId="{0D8CFE5F-500C-477F-8B6B-E88B753A201E}">
      <dgm:prSet/>
      <dgm:spPr/>
      <dgm:t>
        <a:bodyPr/>
        <a:lstStyle/>
        <a:p>
          <a:endParaRPr lang="en-US"/>
        </a:p>
      </dgm:t>
    </dgm:pt>
    <dgm:pt modelId="{D65D6670-656F-490F-8DDD-39DC0CBCDDA7}" type="sibTrans" cxnId="{0D8CFE5F-500C-477F-8B6B-E88B753A201E}">
      <dgm:prSet/>
      <dgm:spPr/>
      <dgm:t>
        <a:bodyPr/>
        <a:lstStyle/>
        <a:p>
          <a:endParaRPr lang="en-US"/>
        </a:p>
      </dgm:t>
    </dgm:pt>
    <dgm:pt modelId="{570605F5-8F7D-4CF5-A7C9-0258AC8048BB}">
      <dgm:prSet/>
      <dgm:spPr/>
      <dgm:t>
        <a:bodyPr/>
        <a:lstStyle/>
        <a:p>
          <a:r>
            <a:rPr lang="en-US" dirty="0"/>
            <a:t>5 EVALUATION2 - END-TO-END</a:t>
          </a:r>
        </a:p>
      </dgm:t>
    </dgm:pt>
    <dgm:pt modelId="{A2CB5F95-3DC0-436F-AEBF-9DE354E70549}" type="parTrans" cxnId="{6E84B92B-838E-4514-B81B-0FDC424D6D35}">
      <dgm:prSet/>
      <dgm:spPr/>
      <dgm:t>
        <a:bodyPr/>
        <a:lstStyle/>
        <a:p>
          <a:endParaRPr lang="en-US"/>
        </a:p>
      </dgm:t>
    </dgm:pt>
    <dgm:pt modelId="{A3163161-B0CC-4438-9C7C-B1391BAA2EB0}" type="sibTrans" cxnId="{6E84B92B-838E-4514-B81B-0FDC424D6D35}">
      <dgm:prSet/>
      <dgm:spPr/>
      <dgm:t>
        <a:bodyPr/>
        <a:lstStyle/>
        <a:p>
          <a:endParaRPr lang="en-US"/>
        </a:p>
      </dgm:t>
    </dgm:pt>
    <dgm:pt modelId="{9B8BB78E-FEE8-43EF-9BE0-2F429C83ECFA}">
      <dgm:prSet/>
      <dgm:spPr/>
      <dgm:t>
        <a:bodyPr/>
        <a:lstStyle/>
        <a:p>
          <a:r>
            <a:rPr lang="en-US" dirty="0"/>
            <a:t>6 DISSCUSTION</a:t>
          </a:r>
        </a:p>
      </dgm:t>
    </dgm:pt>
    <dgm:pt modelId="{34040795-9C8C-4AD2-B458-7D9719E813A7}" type="parTrans" cxnId="{F5596C88-BE51-4459-94B0-69204C9E467B}">
      <dgm:prSet/>
      <dgm:spPr/>
      <dgm:t>
        <a:bodyPr/>
        <a:lstStyle/>
        <a:p>
          <a:endParaRPr lang="en-US"/>
        </a:p>
      </dgm:t>
    </dgm:pt>
    <dgm:pt modelId="{C85B6A50-7391-4A91-9EA3-AC872244A2E5}" type="sibTrans" cxnId="{F5596C88-BE51-4459-94B0-69204C9E467B}">
      <dgm:prSet/>
      <dgm:spPr/>
      <dgm:t>
        <a:bodyPr/>
        <a:lstStyle/>
        <a:p>
          <a:endParaRPr lang="en-US"/>
        </a:p>
      </dgm:t>
    </dgm:pt>
    <dgm:pt modelId="{7CFE6123-FF33-4620-A9BD-B03FF3F25B31}">
      <dgm:prSet/>
      <dgm:spPr/>
      <dgm:t>
        <a:bodyPr/>
        <a:lstStyle/>
        <a:p>
          <a:r>
            <a:rPr lang="en-US"/>
            <a:t>7 CONCULSION</a:t>
          </a:r>
        </a:p>
      </dgm:t>
    </dgm:pt>
    <dgm:pt modelId="{AACDD971-A3BF-42D2-8130-A75245C78F16}" type="parTrans" cxnId="{31A1EEEF-3C91-4882-A834-E85A0F4B9BC2}">
      <dgm:prSet/>
      <dgm:spPr/>
      <dgm:t>
        <a:bodyPr/>
        <a:lstStyle/>
        <a:p>
          <a:endParaRPr lang="en-US"/>
        </a:p>
      </dgm:t>
    </dgm:pt>
    <dgm:pt modelId="{517246E5-ED07-41AD-8D68-4756A2BF85AA}" type="sibTrans" cxnId="{31A1EEEF-3C91-4882-A834-E85A0F4B9BC2}">
      <dgm:prSet/>
      <dgm:spPr/>
      <dgm:t>
        <a:bodyPr/>
        <a:lstStyle/>
        <a:p>
          <a:endParaRPr lang="en-US"/>
        </a:p>
      </dgm:t>
    </dgm:pt>
    <dgm:pt modelId="{B7D3897B-2E80-4164-8DF3-2A9374D2779D}" type="pres">
      <dgm:prSet presAssocID="{09602C73-9736-4A3B-B0E8-5D76B5C81BF4}" presName="diagram" presStyleCnt="0">
        <dgm:presLayoutVars>
          <dgm:dir/>
          <dgm:resizeHandles val="exact"/>
        </dgm:presLayoutVars>
      </dgm:prSet>
      <dgm:spPr/>
    </dgm:pt>
    <dgm:pt modelId="{81C0511F-DAA2-48E0-8875-11389741C2E8}" type="pres">
      <dgm:prSet presAssocID="{CA26981A-52DD-4D2C-8199-0BB17FE0AEB4}" presName="node" presStyleLbl="node1" presStyleIdx="0" presStyleCnt="7">
        <dgm:presLayoutVars>
          <dgm:bulletEnabled val="1"/>
        </dgm:presLayoutVars>
      </dgm:prSet>
      <dgm:spPr/>
    </dgm:pt>
    <dgm:pt modelId="{0544275A-DB63-4A9E-BC7A-32B8EF393A20}" type="pres">
      <dgm:prSet presAssocID="{E09CD53A-D2D3-44B4-AEA8-C3CC6AC18874}" presName="sibTrans" presStyleCnt="0"/>
      <dgm:spPr/>
    </dgm:pt>
    <dgm:pt modelId="{E36C7F08-84BC-462E-9BB3-65288F749133}" type="pres">
      <dgm:prSet presAssocID="{891CAAB3-3E34-4118-AE54-8E94A30832B7}" presName="node" presStyleLbl="node1" presStyleIdx="1" presStyleCnt="7">
        <dgm:presLayoutVars>
          <dgm:bulletEnabled val="1"/>
        </dgm:presLayoutVars>
      </dgm:prSet>
      <dgm:spPr/>
    </dgm:pt>
    <dgm:pt modelId="{445651EE-CB9E-4769-B051-4C24D005F752}" type="pres">
      <dgm:prSet presAssocID="{CA071E08-D3A7-428E-AD86-24FDA1F1E040}" presName="sibTrans" presStyleCnt="0"/>
      <dgm:spPr/>
    </dgm:pt>
    <dgm:pt modelId="{5FA4F7A6-3165-46B2-BBEE-3C5F0608D05F}" type="pres">
      <dgm:prSet presAssocID="{96378BE8-9783-42E4-80AA-854D3AF919E7}" presName="node" presStyleLbl="node1" presStyleIdx="2" presStyleCnt="7">
        <dgm:presLayoutVars>
          <dgm:bulletEnabled val="1"/>
        </dgm:presLayoutVars>
      </dgm:prSet>
      <dgm:spPr/>
    </dgm:pt>
    <dgm:pt modelId="{6CF078E5-9F51-4FDA-9BC8-966D939A2C27}" type="pres">
      <dgm:prSet presAssocID="{F8454C74-2AE5-438F-A72C-2968C8E83C39}" presName="sibTrans" presStyleCnt="0"/>
      <dgm:spPr/>
    </dgm:pt>
    <dgm:pt modelId="{DA248675-5539-42B9-A739-5D03B15CB48A}" type="pres">
      <dgm:prSet presAssocID="{792E6D6F-4A30-403E-914E-7642FDAAE690}" presName="node" presStyleLbl="node1" presStyleIdx="3" presStyleCnt="7">
        <dgm:presLayoutVars>
          <dgm:bulletEnabled val="1"/>
        </dgm:presLayoutVars>
      </dgm:prSet>
      <dgm:spPr/>
    </dgm:pt>
    <dgm:pt modelId="{EC5CF70E-5991-434D-BA21-85CFD0AF93D1}" type="pres">
      <dgm:prSet presAssocID="{D65D6670-656F-490F-8DDD-39DC0CBCDDA7}" presName="sibTrans" presStyleCnt="0"/>
      <dgm:spPr/>
    </dgm:pt>
    <dgm:pt modelId="{84DA756F-78E3-48E9-AED7-BDC2F99B51BE}" type="pres">
      <dgm:prSet presAssocID="{570605F5-8F7D-4CF5-A7C9-0258AC8048BB}" presName="node" presStyleLbl="node1" presStyleIdx="4" presStyleCnt="7">
        <dgm:presLayoutVars>
          <dgm:bulletEnabled val="1"/>
        </dgm:presLayoutVars>
      </dgm:prSet>
      <dgm:spPr/>
    </dgm:pt>
    <dgm:pt modelId="{03E3718D-145D-4A51-96DE-6108B57069E6}" type="pres">
      <dgm:prSet presAssocID="{A3163161-B0CC-4438-9C7C-B1391BAA2EB0}" presName="sibTrans" presStyleCnt="0"/>
      <dgm:spPr/>
    </dgm:pt>
    <dgm:pt modelId="{29501318-F3C7-4F0B-885D-6ACA10A33EBD}" type="pres">
      <dgm:prSet presAssocID="{9B8BB78E-FEE8-43EF-9BE0-2F429C83ECFA}" presName="node" presStyleLbl="node1" presStyleIdx="5" presStyleCnt="7">
        <dgm:presLayoutVars>
          <dgm:bulletEnabled val="1"/>
        </dgm:presLayoutVars>
      </dgm:prSet>
      <dgm:spPr/>
    </dgm:pt>
    <dgm:pt modelId="{6828EC79-8075-40AF-938D-4E70BF6A7016}" type="pres">
      <dgm:prSet presAssocID="{C85B6A50-7391-4A91-9EA3-AC872244A2E5}" presName="sibTrans" presStyleCnt="0"/>
      <dgm:spPr/>
    </dgm:pt>
    <dgm:pt modelId="{214AF474-26AF-4A08-A572-D2448640CA83}" type="pres">
      <dgm:prSet presAssocID="{7CFE6123-FF33-4620-A9BD-B03FF3F25B31}" presName="node" presStyleLbl="node1" presStyleIdx="6" presStyleCnt="7">
        <dgm:presLayoutVars>
          <dgm:bulletEnabled val="1"/>
        </dgm:presLayoutVars>
      </dgm:prSet>
      <dgm:spPr/>
    </dgm:pt>
  </dgm:ptLst>
  <dgm:cxnLst>
    <dgm:cxn modelId="{4E69F713-E3B7-45BA-9AF7-2944D00F9854}" type="presOf" srcId="{CA26981A-52DD-4D2C-8199-0BB17FE0AEB4}" destId="{81C0511F-DAA2-48E0-8875-11389741C2E8}" srcOrd="0" destOrd="0" presId="urn:microsoft.com/office/officeart/2005/8/layout/default"/>
    <dgm:cxn modelId="{CB40891F-1ABE-4BEE-B692-148ABF8523E0}" type="presOf" srcId="{7CFE6123-FF33-4620-A9BD-B03FF3F25B31}" destId="{214AF474-26AF-4A08-A572-D2448640CA83}" srcOrd="0" destOrd="0" presId="urn:microsoft.com/office/officeart/2005/8/layout/default"/>
    <dgm:cxn modelId="{6E84B92B-838E-4514-B81B-0FDC424D6D35}" srcId="{09602C73-9736-4A3B-B0E8-5D76B5C81BF4}" destId="{570605F5-8F7D-4CF5-A7C9-0258AC8048BB}" srcOrd="4" destOrd="0" parTransId="{A2CB5F95-3DC0-436F-AEBF-9DE354E70549}" sibTransId="{A3163161-B0CC-4438-9C7C-B1391BAA2EB0}"/>
    <dgm:cxn modelId="{10CF692D-7E44-4CE7-8117-647ADDEBF0D2}" srcId="{09602C73-9736-4A3B-B0E8-5D76B5C81BF4}" destId="{891CAAB3-3E34-4118-AE54-8E94A30832B7}" srcOrd="1" destOrd="0" parTransId="{DB084AF9-97F7-4C8B-A9FF-C8AC7224D9A8}" sibTransId="{CA071E08-D3A7-428E-AD86-24FDA1F1E040}"/>
    <dgm:cxn modelId="{DC928436-DD6E-46DA-BD33-FE7BDDAF0E5C}" type="presOf" srcId="{570605F5-8F7D-4CF5-A7C9-0258AC8048BB}" destId="{84DA756F-78E3-48E9-AED7-BDC2F99B51BE}" srcOrd="0" destOrd="0" presId="urn:microsoft.com/office/officeart/2005/8/layout/default"/>
    <dgm:cxn modelId="{0D8CFE5F-500C-477F-8B6B-E88B753A201E}" srcId="{09602C73-9736-4A3B-B0E8-5D76B5C81BF4}" destId="{792E6D6F-4A30-403E-914E-7642FDAAE690}" srcOrd="3" destOrd="0" parTransId="{EA1630F5-F770-4C31-BF3B-A69878C09FEE}" sibTransId="{D65D6670-656F-490F-8DDD-39DC0CBCDDA7}"/>
    <dgm:cxn modelId="{1AEE2850-C4E3-4B24-BBD7-ACFB913EC484}" type="presOf" srcId="{96378BE8-9783-42E4-80AA-854D3AF919E7}" destId="{5FA4F7A6-3165-46B2-BBEE-3C5F0608D05F}" srcOrd="0" destOrd="0" presId="urn:microsoft.com/office/officeart/2005/8/layout/default"/>
    <dgm:cxn modelId="{401E3083-BCF9-48D3-B4DA-67ED95EF5928}" type="presOf" srcId="{792E6D6F-4A30-403E-914E-7642FDAAE690}" destId="{DA248675-5539-42B9-A739-5D03B15CB48A}" srcOrd="0" destOrd="0" presId="urn:microsoft.com/office/officeart/2005/8/layout/default"/>
    <dgm:cxn modelId="{F5596C88-BE51-4459-94B0-69204C9E467B}" srcId="{09602C73-9736-4A3B-B0E8-5D76B5C81BF4}" destId="{9B8BB78E-FEE8-43EF-9BE0-2F429C83ECFA}" srcOrd="5" destOrd="0" parTransId="{34040795-9C8C-4AD2-B458-7D9719E813A7}" sibTransId="{C85B6A50-7391-4A91-9EA3-AC872244A2E5}"/>
    <dgm:cxn modelId="{A7729EA2-84E6-47D3-9A88-6A4F3BBB94D6}" srcId="{09602C73-9736-4A3B-B0E8-5D76B5C81BF4}" destId="{96378BE8-9783-42E4-80AA-854D3AF919E7}" srcOrd="2" destOrd="0" parTransId="{4B1306DB-AEAA-4A71-B4CE-2B4F6D31C537}" sibTransId="{F8454C74-2AE5-438F-A72C-2968C8E83C39}"/>
    <dgm:cxn modelId="{616661A8-B707-47EE-84DD-F7A69A70B71F}" type="presOf" srcId="{891CAAB3-3E34-4118-AE54-8E94A30832B7}" destId="{E36C7F08-84BC-462E-9BB3-65288F749133}" srcOrd="0" destOrd="0" presId="urn:microsoft.com/office/officeart/2005/8/layout/default"/>
    <dgm:cxn modelId="{1419DDBF-1FE2-48D2-9F59-12812314F122}" type="presOf" srcId="{09602C73-9736-4A3B-B0E8-5D76B5C81BF4}" destId="{B7D3897B-2E80-4164-8DF3-2A9374D2779D}" srcOrd="0" destOrd="0" presId="urn:microsoft.com/office/officeart/2005/8/layout/default"/>
    <dgm:cxn modelId="{E85EDFC1-9432-446F-959A-1045168D0BB1}" srcId="{09602C73-9736-4A3B-B0E8-5D76B5C81BF4}" destId="{CA26981A-52DD-4D2C-8199-0BB17FE0AEB4}" srcOrd="0" destOrd="0" parTransId="{DAF2972D-9FC1-4EC8-AD76-249ED096D383}" sibTransId="{E09CD53A-D2D3-44B4-AEA8-C3CC6AC18874}"/>
    <dgm:cxn modelId="{14C104E9-6201-415C-B25E-B6BF1E3CD750}" type="presOf" srcId="{9B8BB78E-FEE8-43EF-9BE0-2F429C83ECFA}" destId="{29501318-F3C7-4F0B-885D-6ACA10A33EBD}" srcOrd="0" destOrd="0" presId="urn:microsoft.com/office/officeart/2005/8/layout/default"/>
    <dgm:cxn modelId="{31A1EEEF-3C91-4882-A834-E85A0F4B9BC2}" srcId="{09602C73-9736-4A3B-B0E8-5D76B5C81BF4}" destId="{7CFE6123-FF33-4620-A9BD-B03FF3F25B31}" srcOrd="6" destOrd="0" parTransId="{AACDD971-A3BF-42D2-8130-A75245C78F16}" sibTransId="{517246E5-ED07-41AD-8D68-4756A2BF85AA}"/>
    <dgm:cxn modelId="{0136C3DE-733A-4A40-A52D-84F89D269307}" type="presParOf" srcId="{B7D3897B-2E80-4164-8DF3-2A9374D2779D}" destId="{81C0511F-DAA2-48E0-8875-11389741C2E8}" srcOrd="0" destOrd="0" presId="urn:microsoft.com/office/officeart/2005/8/layout/default"/>
    <dgm:cxn modelId="{A18E7F65-4B45-4BDB-A064-EE628AABE68C}" type="presParOf" srcId="{B7D3897B-2E80-4164-8DF3-2A9374D2779D}" destId="{0544275A-DB63-4A9E-BC7A-32B8EF393A20}" srcOrd="1" destOrd="0" presId="urn:microsoft.com/office/officeart/2005/8/layout/default"/>
    <dgm:cxn modelId="{CCA43D4F-FFEF-4264-A962-3548BEB8F02D}" type="presParOf" srcId="{B7D3897B-2E80-4164-8DF3-2A9374D2779D}" destId="{E36C7F08-84BC-462E-9BB3-65288F749133}" srcOrd="2" destOrd="0" presId="urn:microsoft.com/office/officeart/2005/8/layout/default"/>
    <dgm:cxn modelId="{E88412CF-9832-4B0A-91EB-7A040A13FDD2}" type="presParOf" srcId="{B7D3897B-2E80-4164-8DF3-2A9374D2779D}" destId="{445651EE-CB9E-4769-B051-4C24D005F752}" srcOrd="3" destOrd="0" presId="urn:microsoft.com/office/officeart/2005/8/layout/default"/>
    <dgm:cxn modelId="{70938B34-C637-40E2-9852-59DFD699A30B}" type="presParOf" srcId="{B7D3897B-2E80-4164-8DF3-2A9374D2779D}" destId="{5FA4F7A6-3165-46B2-BBEE-3C5F0608D05F}" srcOrd="4" destOrd="0" presId="urn:microsoft.com/office/officeart/2005/8/layout/default"/>
    <dgm:cxn modelId="{B970FF21-9DE7-4E0D-B96E-26F8EDEB41F3}" type="presParOf" srcId="{B7D3897B-2E80-4164-8DF3-2A9374D2779D}" destId="{6CF078E5-9F51-4FDA-9BC8-966D939A2C27}" srcOrd="5" destOrd="0" presId="urn:microsoft.com/office/officeart/2005/8/layout/default"/>
    <dgm:cxn modelId="{E8350908-026A-4B52-99E0-37C10B1D372A}" type="presParOf" srcId="{B7D3897B-2E80-4164-8DF3-2A9374D2779D}" destId="{DA248675-5539-42B9-A739-5D03B15CB48A}" srcOrd="6" destOrd="0" presId="urn:microsoft.com/office/officeart/2005/8/layout/default"/>
    <dgm:cxn modelId="{390AA42F-3B13-48F6-BA8C-7F831F6E954B}" type="presParOf" srcId="{B7D3897B-2E80-4164-8DF3-2A9374D2779D}" destId="{EC5CF70E-5991-434D-BA21-85CFD0AF93D1}" srcOrd="7" destOrd="0" presId="urn:microsoft.com/office/officeart/2005/8/layout/default"/>
    <dgm:cxn modelId="{1EFBE6D0-5FB1-4418-B1E0-32AA7F378683}" type="presParOf" srcId="{B7D3897B-2E80-4164-8DF3-2A9374D2779D}" destId="{84DA756F-78E3-48E9-AED7-BDC2F99B51BE}" srcOrd="8" destOrd="0" presId="urn:microsoft.com/office/officeart/2005/8/layout/default"/>
    <dgm:cxn modelId="{1816BF20-7B03-4A91-BC53-7E7C37243564}" type="presParOf" srcId="{B7D3897B-2E80-4164-8DF3-2A9374D2779D}" destId="{03E3718D-145D-4A51-96DE-6108B57069E6}" srcOrd="9" destOrd="0" presId="urn:microsoft.com/office/officeart/2005/8/layout/default"/>
    <dgm:cxn modelId="{C8CCD66A-B158-476E-8371-36C6AD36E31B}" type="presParOf" srcId="{B7D3897B-2E80-4164-8DF3-2A9374D2779D}" destId="{29501318-F3C7-4F0B-885D-6ACA10A33EBD}" srcOrd="10" destOrd="0" presId="urn:microsoft.com/office/officeart/2005/8/layout/default"/>
    <dgm:cxn modelId="{9A74AECF-51AB-4703-A0C6-47793FE1ECDB}" type="presParOf" srcId="{B7D3897B-2E80-4164-8DF3-2A9374D2779D}" destId="{6828EC79-8075-40AF-938D-4E70BF6A7016}" srcOrd="11" destOrd="0" presId="urn:microsoft.com/office/officeart/2005/8/layout/default"/>
    <dgm:cxn modelId="{73A69A47-0A31-4F96-A702-B8ADF7B8808E}" type="presParOf" srcId="{B7D3897B-2E80-4164-8DF3-2A9374D2779D}" destId="{214AF474-26AF-4A08-A572-D2448640CA8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416247-FF3B-4E61-ADBB-28A1663C28E8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7FD8709-E279-47F4-B2D6-CF4018D5F692}">
      <dgm:prSet/>
      <dgm:spPr/>
      <dgm:t>
        <a:bodyPr/>
        <a:lstStyle/>
        <a:p>
          <a:r>
            <a:rPr lang="en-US"/>
            <a:t>1. Limitations </a:t>
          </a:r>
        </a:p>
      </dgm:t>
    </dgm:pt>
    <dgm:pt modelId="{08B84D64-56B9-423D-9CE7-3DFD8E959C22}" type="parTrans" cxnId="{73A70BC1-EC75-499B-94A9-5E3927A82F37}">
      <dgm:prSet/>
      <dgm:spPr/>
      <dgm:t>
        <a:bodyPr/>
        <a:lstStyle/>
        <a:p>
          <a:endParaRPr lang="en-US"/>
        </a:p>
      </dgm:t>
    </dgm:pt>
    <dgm:pt modelId="{DEC9E732-6891-47B1-90C6-2958B400F28D}" type="sibTrans" cxnId="{73A70BC1-EC75-499B-94A9-5E3927A82F37}">
      <dgm:prSet/>
      <dgm:spPr/>
      <dgm:t>
        <a:bodyPr/>
        <a:lstStyle/>
        <a:p>
          <a:endParaRPr lang="en-US"/>
        </a:p>
      </dgm:t>
    </dgm:pt>
    <dgm:pt modelId="{EAE0B17C-1027-47FE-9529-13D484ADBBCB}">
      <dgm:prSet/>
      <dgm:spPr/>
      <dgm:t>
        <a:bodyPr/>
        <a:lstStyle/>
        <a:p>
          <a:r>
            <a:rPr lang="ko-KR" dirty="0"/>
            <a:t>평가 측면에서 연구 추가 진행 필요 </a:t>
          </a:r>
          <a:endParaRPr lang="en-US" dirty="0"/>
        </a:p>
      </dgm:t>
    </dgm:pt>
    <dgm:pt modelId="{6A64C482-4816-4366-B1FF-B0671DA637FA}" type="parTrans" cxnId="{0BAA6F16-6F2F-4B7D-A587-32476DCFF396}">
      <dgm:prSet/>
      <dgm:spPr/>
      <dgm:t>
        <a:bodyPr/>
        <a:lstStyle/>
        <a:p>
          <a:endParaRPr lang="en-US"/>
        </a:p>
      </dgm:t>
    </dgm:pt>
    <dgm:pt modelId="{19BD8EBA-077D-42E3-8D0C-2C10342E8E2B}" type="sibTrans" cxnId="{0BAA6F16-6F2F-4B7D-A587-32476DCFF396}">
      <dgm:prSet/>
      <dgm:spPr/>
      <dgm:t>
        <a:bodyPr/>
        <a:lstStyle/>
        <a:p>
          <a:endParaRPr lang="en-US"/>
        </a:p>
      </dgm:t>
    </dgm:pt>
    <dgm:pt modelId="{E91BF28A-6F2B-4DD6-BE3A-9996CDDBF6B2}">
      <dgm:prSet/>
      <dgm:spPr/>
      <dgm:t>
        <a:bodyPr/>
        <a:lstStyle/>
        <a:p>
          <a:r>
            <a:rPr lang="en-US"/>
            <a:t>2. Ethics and Societal Impact</a:t>
          </a:r>
        </a:p>
      </dgm:t>
    </dgm:pt>
    <dgm:pt modelId="{1FC740CF-B950-40FD-9C00-0F61AC552D35}" type="parTrans" cxnId="{9D279618-9D60-42EA-A410-1A8AB042D6F5}">
      <dgm:prSet/>
      <dgm:spPr/>
      <dgm:t>
        <a:bodyPr/>
        <a:lstStyle/>
        <a:p>
          <a:endParaRPr lang="en-US"/>
        </a:p>
      </dgm:t>
    </dgm:pt>
    <dgm:pt modelId="{050050B4-734A-46BF-8CF5-95ABF2193B6F}" type="sibTrans" cxnId="{9D279618-9D60-42EA-A410-1A8AB042D6F5}">
      <dgm:prSet/>
      <dgm:spPr/>
      <dgm:t>
        <a:bodyPr/>
        <a:lstStyle/>
        <a:p>
          <a:endParaRPr lang="en-US"/>
        </a:p>
      </dgm:t>
    </dgm:pt>
    <dgm:pt modelId="{7B7095CD-C139-4C27-90D7-AA8CA884B908}">
      <dgm:prSet/>
      <dgm:spPr/>
      <dgm:t>
        <a:bodyPr/>
        <a:lstStyle/>
        <a:p>
          <a:r>
            <a:rPr lang="en-US"/>
            <a:t>people forming parasocial relationships with generative agents</a:t>
          </a:r>
        </a:p>
      </dgm:t>
    </dgm:pt>
    <dgm:pt modelId="{A160C037-8DBB-4D18-B43F-4A22F9ED575D}" type="parTrans" cxnId="{F56388EA-88C4-4B59-9091-D829CB70BAF7}">
      <dgm:prSet/>
      <dgm:spPr/>
      <dgm:t>
        <a:bodyPr/>
        <a:lstStyle/>
        <a:p>
          <a:endParaRPr lang="en-US"/>
        </a:p>
      </dgm:t>
    </dgm:pt>
    <dgm:pt modelId="{B7FFF505-981E-4731-8F9B-6B95FEAEA957}" type="sibTrans" cxnId="{F56388EA-88C4-4B59-9091-D829CB70BAF7}">
      <dgm:prSet/>
      <dgm:spPr/>
      <dgm:t>
        <a:bodyPr/>
        <a:lstStyle/>
        <a:p>
          <a:endParaRPr lang="en-US"/>
        </a:p>
      </dgm:t>
    </dgm:pt>
    <dgm:pt modelId="{2BDE9385-2161-49F6-9523-4A0A56452E28}">
      <dgm:prSet/>
      <dgm:spPr/>
      <dgm:t>
        <a:bodyPr/>
        <a:lstStyle/>
        <a:p>
          <a:r>
            <a:rPr lang="en-US"/>
            <a:t>impact of errors</a:t>
          </a:r>
        </a:p>
      </dgm:t>
    </dgm:pt>
    <dgm:pt modelId="{E14799D0-58E0-4738-870B-1D5A34AA5AE6}" type="parTrans" cxnId="{39ED5D6D-0670-40FD-A078-E73AA98F96B4}">
      <dgm:prSet/>
      <dgm:spPr/>
      <dgm:t>
        <a:bodyPr/>
        <a:lstStyle/>
        <a:p>
          <a:endParaRPr lang="en-US"/>
        </a:p>
      </dgm:t>
    </dgm:pt>
    <dgm:pt modelId="{E6638BFE-0D76-4825-B236-1360FB10C4D9}" type="sibTrans" cxnId="{39ED5D6D-0670-40FD-A078-E73AA98F96B4}">
      <dgm:prSet/>
      <dgm:spPr/>
      <dgm:t>
        <a:bodyPr/>
        <a:lstStyle/>
        <a:p>
          <a:endParaRPr lang="en-US"/>
        </a:p>
      </dgm:t>
    </dgm:pt>
    <dgm:pt modelId="{1897E257-D3F5-48A8-B7E9-F00D08192ED9}">
      <dgm:prSet/>
      <dgm:spPr/>
      <dgm:t>
        <a:bodyPr/>
        <a:lstStyle/>
        <a:p>
          <a:r>
            <a:rPr lang="en-US"/>
            <a:t>over-reliance</a:t>
          </a:r>
        </a:p>
      </dgm:t>
    </dgm:pt>
    <dgm:pt modelId="{C507B1D0-F239-46FB-A234-A78B64B38E22}" type="parTrans" cxnId="{FEBD3A9A-6514-417C-B5A0-278729EF745D}">
      <dgm:prSet/>
      <dgm:spPr/>
      <dgm:t>
        <a:bodyPr/>
        <a:lstStyle/>
        <a:p>
          <a:endParaRPr lang="en-US"/>
        </a:p>
      </dgm:t>
    </dgm:pt>
    <dgm:pt modelId="{93E8C753-F88B-4461-9446-1D7A4FFB0391}" type="sibTrans" cxnId="{FEBD3A9A-6514-417C-B5A0-278729EF745D}">
      <dgm:prSet/>
      <dgm:spPr/>
      <dgm:t>
        <a:bodyPr/>
        <a:lstStyle/>
        <a:p>
          <a:endParaRPr lang="en-US"/>
        </a:p>
      </dgm:t>
    </dgm:pt>
    <dgm:pt modelId="{0FEDD5AC-D623-41CF-9CF8-31FA67287B77}">
      <dgm:prSet/>
      <dgm:spPr/>
      <dgm:t>
        <a:bodyPr/>
        <a:lstStyle/>
        <a:p>
          <a:r>
            <a:rPr lang="en-US"/>
            <a:t>deepfakes, misinformation generation, and tailored persuasion</a:t>
          </a:r>
        </a:p>
      </dgm:t>
    </dgm:pt>
    <dgm:pt modelId="{5145AF3C-B533-4A5C-9048-945EEEEDCA0E}" type="parTrans" cxnId="{23810092-2AEC-428A-BFF0-488D51BB647A}">
      <dgm:prSet/>
      <dgm:spPr/>
      <dgm:t>
        <a:bodyPr/>
        <a:lstStyle/>
        <a:p>
          <a:endParaRPr lang="en-US"/>
        </a:p>
      </dgm:t>
    </dgm:pt>
    <dgm:pt modelId="{827131CB-1283-4B20-8D26-ECD8395552A9}" type="sibTrans" cxnId="{23810092-2AEC-428A-BFF0-488D51BB647A}">
      <dgm:prSet/>
      <dgm:spPr/>
      <dgm:t>
        <a:bodyPr/>
        <a:lstStyle/>
        <a:p>
          <a:endParaRPr lang="en-US"/>
        </a:p>
      </dgm:t>
    </dgm:pt>
    <dgm:pt modelId="{A2785C6C-C62E-4481-862F-64F01134449C}" type="pres">
      <dgm:prSet presAssocID="{D0416247-FF3B-4E61-ADBB-28A1663C28E8}" presName="linear" presStyleCnt="0">
        <dgm:presLayoutVars>
          <dgm:dir/>
          <dgm:animLvl val="lvl"/>
          <dgm:resizeHandles val="exact"/>
        </dgm:presLayoutVars>
      </dgm:prSet>
      <dgm:spPr/>
    </dgm:pt>
    <dgm:pt modelId="{378D2EBD-FAEA-421F-AB1B-7FD431E7B226}" type="pres">
      <dgm:prSet presAssocID="{37FD8709-E279-47F4-B2D6-CF4018D5F692}" presName="parentLin" presStyleCnt="0"/>
      <dgm:spPr/>
    </dgm:pt>
    <dgm:pt modelId="{6EA27B1E-A04C-47A5-B778-18DE2F6C097E}" type="pres">
      <dgm:prSet presAssocID="{37FD8709-E279-47F4-B2D6-CF4018D5F692}" presName="parentLeftMargin" presStyleLbl="node1" presStyleIdx="0" presStyleCnt="2"/>
      <dgm:spPr/>
    </dgm:pt>
    <dgm:pt modelId="{B172E5A3-8822-497A-A082-E102D4DFEA5D}" type="pres">
      <dgm:prSet presAssocID="{37FD8709-E279-47F4-B2D6-CF4018D5F6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3A3FE6-0BF6-4BD4-8956-A66821D5B829}" type="pres">
      <dgm:prSet presAssocID="{37FD8709-E279-47F4-B2D6-CF4018D5F692}" presName="negativeSpace" presStyleCnt="0"/>
      <dgm:spPr/>
    </dgm:pt>
    <dgm:pt modelId="{75F95B46-5A6E-498B-84EA-A9A76E4D89F1}" type="pres">
      <dgm:prSet presAssocID="{37FD8709-E279-47F4-B2D6-CF4018D5F692}" presName="childText" presStyleLbl="conFgAcc1" presStyleIdx="0" presStyleCnt="2">
        <dgm:presLayoutVars>
          <dgm:bulletEnabled val="1"/>
        </dgm:presLayoutVars>
      </dgm:prSet>
      <dgm:spPr/>
    </dgm:pt>
    <dgm:pt modelId="{0914D241-AD9A-4AA0-BF0D-697A5873689F}" type="pres">
      <dgm:prSet presAssocID="{DEC9E732-6891-47B1-90C6-2958B400F28D}" presName="spaceBetweenRectangles" presStyleCnt="0"/>
      <dgm:spPr/>
    </dgm:pt>
    <dgm:pt modelId="{281658B6-4301-4944-A0EA-7910581B445F}" type="pres">
      <dgm:prSet presAssocID="{E91BF28A-6F2B-4DD6-BE3A-9996CDDBF6B2}" presName="parentLin" presStyleCnt="0"/>
      <dgm:spPr/>
    </dgm:pt>
    <dgm:pt modelId="{DE1012DF-1B97-40E2-8026-12372C6BE704}" type="pres">
      <dgm:prSet presAssocID="{E91BF28A-6F2B-4DD6-BE3A-9996CDDBF6B2}" presName="parentLeftMargin" presStyleLbl="node1" presStyleIdx="0" presStyleCnt="2"/>
      <dgm:spPr/>
    </dgm:pt>
    <dgm:pt modelId="{C7B923EE-44CC-4AE5-A40B-C0DC0176F6FC}" type="pres">
      <dgm:prSet presAssocID="{E91BF28A-6F2B-4DD6-BE3A-9996CDDBF6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EBF1DE-382B-45A2-83C1-2ED742A14687}" type="pres">
      <dgm:prSet presAssocID="{E91BF28A-6F2B-4DD6-BE3A-9996CDDBF6B2}" presName="negativeSpace" presStyleCnt="0"/>
      <dgm:spPr/>
    </dgm:pt>
    <dgm:pt modelId="{BCE5F8F1-54FE-45BE-A22F-80D32B8796C4}" type="pres">
      <dgm:prSet presAssocID="{E91BF28A-6F2B-4DD6-BE3A-9996CDDBF6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BAA6F16-6F2F-4B7D-A587-32476DCFF396}" srcId="{37FD8709-E279-47F4-B2D6-CF4018D5F692}" destId="{EAE0B17C-1027-47FE-9529-13D484ADBBCB}" srcOrd="0" destOrd="0" parTransId="{6A64C482-4816-4366-B1FF-B0671DA637FA}" sibTransId="{19BD8EBA-077D-42E3-8D0C-2C10342E8E2B}"/>
    <dgm:cxn modelId="{9D279618-9D60-42EA-A410-1A8AB042D6F5}" srcId="{D0416247-FF3B-4E61-ADBB-28A1663C28E8}" destId="{E91BF28A-6F2B-4DD6-BE3A-9996CDDBF6B2}" srcOrd="1" destOrd="0" parTransId="{1FC740CF-B950-40FD-9C00-0F61AC552D35}" sibTransId="{050050B4-734A-46BF-8CF5-95ABF2193B6F}"/>
    <dgm:cxn modelId="{6CEAB41D-7961-44C4-8372-04136C6CFF90}" type="presOf" srcId="{0FEDD5AC-D623-41CF-9CF8-31FA67287B77}" destId="{BCE5F8F1-54FE-45BE-A22F-80D32B8796C4}" srcOrd="0" destOrd="3" presId="urn:microsoft.com/office/officeart/2005/8/layout/list1"/>
    <dgm:cxn modelId="{0131FF29-2285-4FFA-990C-0C78AD9CA906}" type="presOf" srcId="{E91BF28A-6F2B-4DD6-BE3A-9996CDDBF6B2}" destId="{C7B923EE-44CC-4AE5-A40B-C0DC0176F6FC}" srcOrd="1" destOrd="0" presId="urn:microsoft.com/office/officeart/2005/8/layout/list1"/>
    <dgm:cxn modelId="{39ED5D6D-0670-40FD-A078-E73AA98F96B4}" srcId="{E91BF28A-6F2B-4DD6-BE3A-9996CDDBF6B2}" destId="{2BDE9385-2161-49F6-9523-4A0A56452E28}" srcOrd="1" destOrd="0" parTransId="{E14799D0-58E0-4738-870B-1D5A34AA5AE6}" sibTransId="{E6638BFE-0D76-4825-B236-1360FB10C4D9}"/>
    <dgm:cxn modelId="{CADDD050-8B44-49C2-AD00-6428181373E8}" type="presOf" srcId="{7B7095CD-C139-4C27-90D7-AA8CA884B908}" destId="{BCE5F8F1-54FE-45BE-A22F-80D32B8796C4}" srcOrd="0" destOrd="0" presId="urn:microsoft.com/office/officeart/2005/8/layout/list1"/>
    <dgm:cxn modelId="{23810092-2AEC-428A-BFF0-488D51BB647A}" srcId="{E91BF28A-6F2B-4DD6-BE3A-9996CDDBF6B2}" destId="{0FEDD5AC-D623-41CF-9CF8-31FA67287B77}" srcOrd="3" destOrd="0" parTransId="{5145AF3C-B533-4A5C-9048-945EEEEDCA0E}" sibTransId="{827131CB-1283-4B20-8D26-ECD8395552A9}"/>
    <dgm:cxn modelId="{FEBD3A9A-6514-417C-B5A0-278729EF745D}" srcId="{E91BF28A-6F2B-4DD6-BE3A-9996CDDBF6B2}" destId="{1897E257-D3F5-48A8-B7E9-F00D08192ED9}" srcOrd="2" destOrd="0" parTransId="{C507B1D0-F239-46FB-A234-A78B64B38E22}" sibTransId="{93E8C753-F88B-4461-9446-1D7A4FFB0391}"/>
    <dgm:cxn modelId="{706753A0-965F-4BDD-A4A9-2BB381F0D184}" type="presOf" srcId="{37FD8709-E279-47F4-B2D6-CF4018D5F692}" destId="{6EA27B1E-A04C-47A5-B778-18DE2F6C097E}" srcOrd="0" destOrd="0" presId="urn:microsoft.com/office/officeart/2005/8/layout/list1"/>
    <dgm:cxn modelId="{67BA03A2-DAE5-459F-A192-6DA8A3416379}" type="presOf" srcId="{2BDE9385-2161-49F6-9523-4A0A56452E28}" destId="{BCE5F8F1-54FE-45BE-A22F-80D32B8796C4}" srcOrd="0" destOrd="1" presId="urn:microsoft.com/office/officeart/2005/8/layout/list1"/>
    <dgm:cxn modelId="{73A70BC1-EC75-499B-94A9-5E3927A82F37}" srcId="{D0416247-FF3B-4E61-ADBB-28A1663C28E8}" destId="{37FD8709-E279-47F4-B2D6-CF4018D5F692}" srcOrd="0" destOrd="0" parTransId="{08B84D64-56B9-423D-9CE7-3DFD8E959C22}" sibTransId="{DEC9E732-6891-47B1-90C6-2958B400F28D}"/>
    <dgm:cxn modelId="{1F7B48C8-7316-491B-BA7C-315FF73FA086}" type="presOf" srcId="{1897E257-D3F5-48A8-B7E9-F00D08192ED9}" destId="{BCE5F8F1-54FE-45BE-A22F-80D32B8796C4}" srcOrd="0" destOrd="2" presId="urn:microsoft.com/office/officeart/2005/8/layout/list1"/>
    <dgm:cxn modelId="{AF43AACA-6440-4B98-9952-E3A2016BD785}" type="presOf" srcId="{E91BF28A-6F2B-4DD6-BE3A-9996CDDBF6B2}" destId="{DE1012DF-1B97-40E2-8026-12372C6BE704}" srcOrd="0" destOrd="0" presId="urn:microsoft.com/office/officeart/2005/8/layout/list1"/>
    <dgm:cxn modelId="{2ECA88D5-7DFB-4DAD-B01D-B72FF5E93442}" type="presOf" srcId="{D0416247-FF3B-4E61-ADBB-28A1663C28E8}" destId="{A2785C6C-C62E-4481-862F-64F01134449C}" srcOrd="0" destOrd="0" presId="urn:microsoft.com/office/officeart/2005/8/layout/list1"/>
    <dgm:cxn modelId="{F56388EA-88C4-4B59-9091-D829CB70BAF7}" srcId="{E91BF28A-6F2B-4DD6-BE3A-9996CDDBF6B2}" destId="{7B7095CD-C139-4C27-90D7-AA8CA884B908}" srcOrd="0" destOrd="0" parTransId="{A160C037-8DBB-4D18-B43F-4A22F9ED575D}" sibTransId="{B7FFF505-981E-4731-8F9B-6B95FEAEA957}"/>
    <dgm:cxn modelId="{78B11BEB-835E-48E8-A317-2DFA9FA118EE}" type="presOf" srcId="{EAE0B17C-1027-47FE-9529-13D484ADBBCB}" destId="{75F95B46-5A6E-498B-84EA-A9A76E4D89F1}" srcOrd="0" destOrd="0" presId="urn:microsoft.com/office/officeart/2005/8/layout/list1"/>
    <dgm:cxn modelId="{87F3BFF2-C2BB-42F9-B659-A55BCDD67131}" type="presOf" srcId="{37FD8709-E279-47F4-B2D6-CF4018D5F692}" destId="{B172E5A3-8822-497A-A082-E102D4DFEA5D}" srcOrd="1" destOrd="0" presId="urn:microsoft.com/office/officeart/2005/8/layout/list1"/>
    <dgm:cxn modelId="{1D1CC295-BAEE-4F36-B4B0-033836E9B7F8}" type="presParOf" srcId="{A2785C6C-C62E-4481-862F-64F01134449C}" destId="{378D2EBD-FAEA-421F-AB1B-7FD431E7B226}" srcOrd="0" destOrd="0" presId="urn:microsoft.com/office/officeart/2005/8/layout/list1"/>
    <dgm:cxn modelId="{4C016BDF-76C2-47D0-A7AD-A187F33FDFD8}" type="presParOf" srcId="{378D2EBD-FAEA-421F-AB1B-7FD431E7B226}" destId="{6EA27B1E-A04C-47A5-B778-18DE2F6C097E}" srcOrd="0" destOrd="0" presId="urn:microsoft.com/office/officeart/2005/8/layout/list1"/>
    <dgm:cxn modelId="{32CE1732-CF94-48A8-B289-C7CBE46584CD}" type="presParOf" srcId="{378D2EBD-FAEA-421F-AB1B-7FD431E7B226}" destId="{B172E5A3-8822-497A-A082-E102D4DFEA5D}" srcOrd="1" destOrd="0" presId="urn:microsoft.com/office/officeart/2005/8/layout/list1"/>
    <dgm:cxn modelId="{BD6C0582-7E22-416E-9C4D-153B4BF885C4}" type="presParOf" srcId="{A2785C6C-C62E-4481-862F-64F01134449C}" destId="{173A3FE6-0BF6-4BD4-8956-A66821D5B829}" srcOrd="1" destOrd="0" presId="urn:microsoft.com/office/officeart/2005/8/layout/list1"/>
    <dgm:cxn modelId="{4C55031A-6F95-4283-A90F-80321AEF5148}" type="presParOf" srcId="{A2785C6C-C62E-4481-862F-64F01134449C}" destId="{75F95B46-5A6E-498B-84EA-A9A76E4D89F1}" srcOrd="2" destOrd="0" presId="urn:microsoft.com/office/officeart/2005/8/layout/list1"/>
    <dgm:cxn modelId="{EF6C49A4-746D-42A4-8C99-32F5EB43B0BF}" type="presParOf" srcId="{A2785C6C-C62E-4481-862F-64F01134449C}" destId="{0914D241-AD9A-4AA0-BF0D-697A5873689F}" srcOrd="3" destOrd="0" presId="urn:microsoft.com/office/officeart/2005/8/layout/list1"/>
    <dgm:cxn modelId="{86464440-21DC-491B-B153-146041D95275}" type="presParOf" srcId="{A2785C6C-C62E-4481-862F-64F01134449C}" destId="{281658B6-4301-4944-A0EA-7910581B445F}" srcOrd="4" destOrd="0" presId="urn:microsoft.com/office/officeart/2005/8/layout/list1"/>
    <dgm:cxn modelId="{AB16341E-478D-4D37-B3EB-5ADC4F019169}" type="presParOf" srcId="{281658B6-4301-4944-A0EA-7910581B445F}" destId="{DE1012DF-1B97-40E2-8026-12372C6BE704}" srcOrd="0" destOrd="0" presId="urn:microsoft.com/office/officeart/2005/8/layout/list1"/>
    <dgm:cxn modelId="{2752146F-B8ED-4C0B-AD8C-84177FB1FA9E}" type="presParOf" srcId="{281658B6-4301-4944-A0EA-7910581B445F}" destId="{C7B923EE-44CC-4AE5-A40B-C0DC0176F6FC}" srcOrd="1" destOrd="0" presId="urn:microsoft.com/office/officeart/2005/8/layout/list1"/>
    <dgm:cxn modelId="{7715F80E-1B2A-4D9B-961A-28C236154AB4}" type="presParOf" srcId="{A2785C6C-C62E-4481-862F-64F01134449C}" destId="{DBEBF1DE-382B-45A2-83C1-2ED742A14687}" srcOrd="5" destOrd="0" presId="urn:microsoft.com/office/officeart/2005/8/layout/list1"/>
    <dgm:cxn modelId="{A0AF1B52-25DF-43F2-8386-21344318A20A}" type="presParOf" srcId="{A2785C6C-C62E-4481-862F-64F01134449C}" destId="{BCE5F8F1-54FE-45BE-A22F-80D32B8796C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1C96F5-2863-4F3D-BECC-21CBFD9A25A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26C475-9943-4AD9-92EB-A6F98E8F7E09}">
      <dgm:prSet custT="1"/>
      <dgm:spPr/>
      <dgm:t>
        <a:bodyPr/>
        <a:lstStyle/>
        <a:p>
          <a:pPr latinLnBrk="1"/>
          <a:r>
            <a:rPr lang="ko-KR" altLang="en-US" sz="2000" b="0" i="0" dirty="0"/>
            <a:t>상호작용 컴퓨터 에이전트 소개</a:t>
          </a:r>
          <a:endParaRPr lang="en-US" altLang="ko-KR" sz="2000" b="0" i="0" dirty="0"/>
        </a:p>
        <a:p>
          <a:pPr latinLnBrk="1"/>
          <a:r>
            <a:rPr lang="ko-KR" altLang="en-US" sz="2000" b="0" i="0" dirty="0"/>
            <a:t> 경험 기록</a:t>
          </a:r>
          <a:r>
            <a:rPr lang="en-US" altLang="ko-KR" sz="2000" b="0" i="0" dirty="0"/>
            <a:t>, reflection, </a:t>
          </a:r>
          <a:r>
            <a:rPr lang="ko-KR" altLang="en-US" sz="2000" b="0" i="0" dirty="0"/>
            <a:t>환경 이해를 바탕으로 생성 에이전트 구성</a:t>
          </a:r>
          <a:r>
            <a:rPr lang="en-US" altLang="ko-KR" sz="2000" b="0" i="0" dirty="0"/>
            <a:t> </a:t>
          </a:r>
        </a:p>
        <a:p>
          <a:pPr latinLnBrk="1"/>
          <a:r>
            <a:rPr lang="ko-KR" altLang="en-US" sz="2000" b="0" i="0" dirty="0"/>
            <a:t>아키텍처 신뢰할 수 있는 행동 생성</a:t>
          </a:r>
          <a:endParaRPr lang="en-US" sz="2000" dirty="0"/>
        </a:p>
      </dgm:t>
    </dgm:pt>
    <dgm:pt modelId="{0FC2795E-7A6E-4417-99CE-72AE05CC04D0}" type="parTrans" cxnId="{0BA23AE2-318C-4EAD-8BA1-BD96060FF950}">
      <dgm:prSet/>
      <dgm:spPr/>
      <dgm:t>
        <a:bodyPr/>
        <a:lstStyle/>
        <a:p>
          <a:endParaRPr lang="en-US"/>
        </a:p>
      </dgm:t>
    </dgm:pt>
    <dgm:pt modelId="{5CE1F561-1E49-4F4B-A691-91FBC65051B3}" type="sibTrans" cxnId="{0BA23AE2-318C-4EAD-8BA1-BD96060FF950}">
      <dgm:prSet/>
      <dgm:spPr/>
      <dgm:t>
        <a:bodyPr/>
        <a:lstStyle/>
        <a:p>
          <a:endParaRPr lang="en-US"/>
        </a:p>
      </dgm:t>
    </dgm:pt>
    <dgm:pt modelId="{BFB96ED5-228D-48A2-B006-764BF1FAE5FF}">
      <dgm:prSet/>
      <dgm:spPr/>
      <dgm:t>
        <a:bodyPr/>
        <a:lstStyle/>
        <a:p>
          <a:pPr latinLnBrk="1"/>
          <a:r>
            <a:rPr lang="ko-KR" altLang="en-US" b="0" i="0" dirty="0"/>
            <a:t>더 개인화</a:t>
          </a:r>
          <a:r>
            <a:rPr lang="en-US" altLang="ko-KR" b="0" i="0" dirty="0"/>
            <a:t>,</a:t>
          </a:r>
          <a:r>
            <a:rPr lang="ko-KR" altLang="en-US" b="0" i="0" dirty="0"/>
            <a:t> 효과적인 기술 경험</a:t>
          </a:r>
          <a:endParaRPr lang="en-US" altLang="ko-KR" b="0" i="0" dirty="0"/>
        </a:p>
        <a:p>
          <a:pPr latinLnBrk="1"/>
          <a:r>
            <a:rPr lang="ko-KR" altLang="ko-KR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인지</a:t>
          </a:r>
          <a:r>
            <a:rPr lang="ko-KR" altLang="ko-KR" dirty="0">
              <a:solidFill>
                <a:srgbClr val="000000"/>
              </a:solidFill>
              <a:effectLst/>
              <a:ea typeface="Helvetica" panose="020B0604020202020204" pitchFamily="34" charset="0"/>
            </a:rPr>
            <a:t> </a:t>
          </a:r>
          <a:r>
            <a:rPr lang="ko-KR" altLang="ko-KR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모델</a:t>
          </a:r>
          <a:r>
            <a:rPr lang="en-US" altLang="ko-KR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 :</a:t>
          </a:r>
          <a:r>
            <a:rPr lang="ko-KR" altLang="ko-KR" dirty="0">
              <a:solidFill>
                <a:srgbClr val="000000"/>
              </a:solidFill>
              <a:effectLst/>
              <a:ea typeface="Helvetica" panose="020B0604020202020204" pitchFamily="34" charset="0"/>
            </a:rPr>
            <a:t> </a:t>
          </a:r>
          <a:r>
            <a:rPr lang="ko-KR" altLang="ko-KR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인간</a:t>
          </a:r>
          <a:r>
            <a:rPr lang="ko-KR" altLang="ko-KR" dirty="0">
              <a:solidFill>
                <a:srgbClr val="000000"/>
              </a:solidFill>
              <a:effectLst/>
              <a:ea typeface="Helvetica" panose="020B0604020202020204" pitchFamily="34" charset="0"/>
            </a:rPr>
            <a:t> </a:t>
          </a:r>
          <a:r>
            <a:rPr lang="ko-KR" altLang="ko-KR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중심</a:t>
          </a:r>
          <a:r>
            <a:rPr lang="ko-KR" altLang="ko-KR" dirty="0">
              <a:solidFill>
                <a:srgbClr val="000000"/>
              </a:solidFill>
              <a:effectLst/>
              <a:ea typeface="Helvetica" panose="020B0604020202020204" pitchFamily="34" charset="0"/>
            </a:rPr>
            <a:t> </a:t>
          </a:r>
          <a:r>
            <a:rPr lang="ko-KR" altLang="ko-KR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설계</a:t>
          </a:r>
          <a:r>
            <a:rPr lang="ko-KR" altLang="ko-KR" dirty="0">
              <a:solidFill>
                <a:srgbClr val="000000"/>
              </a:solidFill>
              <a:effectLst/>
              <a:ea typeface="Helvetica" panose="020B0604020202020204" pitchFamily="34" charset="0"/>
            </a:rPr>
            <a:t> </a:t>
          </a:r>
          <a:r>
            <a:rPr lang="ko-KR" altLang="ko-KR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프로세스</a:t>
          </a:r>
          <a:endParaRPr lang="en-US" altLang="ko-KR" dirty="0">
            <a:solidFill>
              <a:srgbClr val="000000"/>
            </a:solidFill>
            <a:effectLst/>
            <a:latin typeface="Helvetica" panose="020B0604020202020204" pitchFamily="34" charset="0"/>
            <a:ea typeface="맑은 고딕" panose="020B0503020000020004" pitchFamily="50" charset="-127"/>
            <a:cs typeface="Helvetica" panose="020B0604020202020204" pitchFamily="34" charset="0"/>
          </a:endParaRPr>
        </a:p>
        <a:p>
          <a:pPr latinLnBrk="1"/>
          <a:r>
            <a: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Ex) GOMS, </a:t>
          </a:r>
          <a:r>
            <a:rPr lang="en-US" altLang="ko-KR" b="0" i="0" dirty="0" err="1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klms</a:t>
          </a:r>
          <a:endParaRPr lang="en-US" altLang="ko-KR" b="0" i="0" dirty="0"/>
        </a:p>
        <a:p>
          <a:pPr latinLnBrk="1"/>
          <a:r>
            <a:rPr lang="ko-KR" altLang="en-US" b="0" i="0" dirty="0"/>
            <a:t>다양한 상호작용 응용 분야에서 역할</a:t>
          </a:r>
          <a:endParaRPr lang="en-US" dirty="0"/>
        </a:p>
      </dgm:t>
    </dgm:pt>
    <dgm:pt modelId="{3A0DEB2F-FD47-4BA3-B9C6-34F83CCAB381}" type="parTrans" cxnId="{28BB3201-1D41-49B0-A3D5-9EAED555EDA5}">
      <dgm:prSet/>
      <dgm:spPr/>
      <dgm:t>
        <a:bodyPr/>
        <a:lstStyle/>
        <a:p>
          <a:endParaRPr lang="en-US"/>
        </a:p>
      </dgm:t>
    </dgm:pt>
    <dgm:pt modelId="{648D546C-C712-4703-9B5D-ADBC4E25855E}" type="sibTrans" cxnId="{28BB3201-1D41-49B0-A3D5-9EAED555EDA5}">
      <dgm:prSet/>
      <dgm:spPr/>
      <dgm:t>
        <a:bodyPr/>
        <a:lstStyle/>
        <a:p>
          <a:endParaRPr lang="en-US"/>
        </a:p>
      </dgm:t>
    </dgm:pt>
    <dgm:pt modelId="{41C9394D-B26C-4DD0-9DC6-527B8C8FC373}" type="pres">
      <dgm:prSet presAssocID="{D41C96F5-2863-4F3D-BECC-21CBFD9A25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8EC674-01D7-48D5-AF33-3D7EF6AF2378}" type="pres">
      <dgm:prSet presAssocID="{2026C475-9943-4AD9-92EB-A6F98E8F7E09}" presName="hierRoot1" presStyleCnt="0"/>
      <dgm:spPr/>
    </dgm:pt>
    <dgm:pt modelId="{49EA0C3C-B92A-4EBE-8309-37791A132C92}" type="pres">
      <dgm:prSet presAssocID="{2026C475-9943-4AD9-92EB-A6F98E8F7E09}" presName="composite" presStyleCnt="0"/>
      <dgm:spPr/>
    </dgm:pt>
    <dgm:pt modelId="{80951ADD-9B8B-4D79-B311-04E3D4017256}" type="pres">
      <dgm:prSet presAssocID="{2026C475-9943-4AD9-92EB-A6F98E8F7E09}" presName="background" presStyleLbl="node0" presStyleIdx="0" presStyleCnt="2"/>
      <dgm:spPr>
        <a:solidFill>
          <a:schemeClr val="accent6">
            <a:lumMod val="60000"/>
            <a:lumOff val="40000"/>
          </a:schemeClr>
        </a:solidFill>
      </dgm:spPr>
    </dgm:pt>
    <dgm:pt modelId="{02741060-8281-4EB8-A41D-D8AD2CD773E1}" type="pres">
      <dgm:prSet presAssocID="{2026C475-9943-4AD9-92EB-A6F98E8F7E09}" presName="text" presStyleLbl="fgAcc0" presStyleIdx="0" presStyleCnt="2">
        <dgm:presLayoutVars>
          <dgm:chPref val="3"/>
        </dgm:presLayoutVars>
      </dgm:prSet>
      <dgm:spPr/>
    </dgm:pt>
    <dgm:pt modelId="{7C8A7E42-AA0D-4225-B8C8-4F245C325F73}" type="pres">
      <dgm:prSet presAssocID="{2026C475-9943-4AD9-92EB-A6F98E8F7E09}" presName="hierChild2" presStyleCnt="0"/>
      <dgm:spPr/>
    </dgm:pt>
    <dgm:pt modelId="{043AF1A7-7145-4987-9597-61448BA307F9}" type="pres">
      <dgm:prSet presAssocID="{BFB96ED5-228D-48A2-B006-764BF1FAE5FF}" presName="hierRoot1" presStyleCnt="0"/>
      <dgm:spPr/>
    </dgm:pt>
    <dgm:pt modelId="{3CE6B0AC-B00F-4DFC-81E6-B3C1102D85BC}" type="pres">
      <dgm:prSet presAssocID="{BFB96ED5-228D-48A2-B006-764BF1FAE5FF}" presName="composite" presStyleCnt="0"/>
      <dgm:spPr/>
    </dgm:pt>
    <dgm:pt modelId="{439B18C4-669B-49EB-8718-8FE9B1DFEE14}" type="pres">
      <dgm:prSet presAssocID="{BFB96ED5-228D-48A2-B006-764BF1FAE5FF}" presName="background" presStyleLbl="node0" presStyleIdx="1" presStyleCnt="2"/>
      <dgm:spPr>
        <a:solidFill>
          <a:schemeClr val="accent6">
            <a:lumMod val="60000"/>
            <a:lumOff val="40000"/>
          </a:schemeClr>
        </a:solidFill>
      </dgm:spPr>
    </dgm:pt>
    <dgm:pt modelId="{3B395355-CFE8-46DC-A085-00B8C7E0B9DC}" type="pres">
      <dgm:prSet presAssocID="{BFB96ED5-228D-48A2-B006-764BF1FAE5FF}" presName="text" presStyleLbl="fgAcc0" presStyleIdx="1" presStyleCnt="2">
        <dgm:presLayoutVars>
          <dgm:chPref val="3"/>
        </dgm:presLayoutVars>
      </dgm:prSet>
      <dgm:spPr/>
    </dgm:pt>
    <dgm:pt modelId="{4E822A47-7E69-4C1C-9F75-982627F09D8D}" type="pres">
      <dgm:prSet presAssocID="{BFB96ED5-228D-48A2-B006-764BF1FAE5FF}" presName="hierChild2" presStyleCnt="0"/>
      <dgm:spPr/>
    </dgm:pt>
  </dgm:ptLst>
  <dgm:cxnLst>
    <dgm:cxn modelId="{28BB3201-1D41-49B0-A3D5-9EAED555EDA5}" srcId="{D41C96F5-2863-4F3D-BECC-21CBFD9A25AD}" destId="{BFB96ED5-228D-48A2-B006-764BF1FAE5FF}" srcOrd="1" destOrd="0" parTransId="{3A0DEB2F-FD47-4BA3-B9C6-34F83CCAB381}" sibTransId="{648D546C-C712-4703-9B5D-ADBC4E25855E}"/>
    <dgm:cxn modelId="{022F5659-8832-4C5E-B888-8D0DB0B1695C}" type="presOf" srcId="{BFB96ED5-228D-48A2-B006-764BF1FAE5FF}" destId="{3B395355-CFE8-46DC-A085-00B8C7E0B9DC}" srcOrd="0" destOrd="0" presId="urn:microsoft.com/office/officeart/2005/8/layout/hierarchy1"/>
    <dgm:cxn modelId="{F4C7B28F-7E38-4C7F-957E-364FDFFEF1F5}" type="presOf" srcId="{2026C475-9943-4AD9-92EB-A6F98E8F7E09}" destId="{02741060-8281-4EB8-A41D-D8AD2CD773E1}" srcOrd="0" destOrd="0" presId="urn:microsoft.com/office/officeart/2005/8/layout/hierarchy1"/>
    <dgm:cxn modelId="{0BA23AE2-318C-4EAD-8BA1-BD96060FF950}" srcId="{D41C96F5-2863-4F3D-BECC-21CBFD9A25AD}" destId="{2026C475-9943-4AD9-92EB-A6F98E8F7E09}" srcOrd="0" destOrd="0" parTransId="{0FC2795E-7A6E-4417-99CE-72AE05CC04D0}" sibTransId="{5CE1F561-1E49-4F4B-A691-91FBC65051B3}"/>
    <dgm:cxn modelId="{846229E3-6E93-434C-9108-86FE1CFE02F9}" type="presOf" srcId="{D41C96F5-2863-4F3D-BECC-21CBFD9A25AD}" destId="{41C9394D-B26C-4DD0-9DC6-527B8C8FC373}" srcOrd="0" destOrd="0" presId="urn:microsoft.com/office/officeart/2005/8/layout/hierarchy1"/>
    <dgm:cxn modelId="{DB3959EC-366D-4914-B69B-8158135B9831}" type="presParOf" srcId="{41C9394D-B26C-4DD0-9DC6-527B8C8FC373}" destId="{318EC674-01D7-48D5-AF33-3D7EF6AF2378}" srcOrd="0" destOrd="0" presId="urn:microsoft.com/office/officeart/2005/8/layout/hierarchy1"/>
    <dgm:cxn modelId="{61C30D81-DC27-4AB0-8BB9-6BFBF5FE3E43}" type="presParOf" srcId="{318EC674-01D7-48D5-AF33-3D7EF6AF2378}" destId="{49EA0C3C-B92A-4EBE-8309-37791A132C92}" srcOrd="0" destOrd="0" presId="urn:microsoft.com/office/officeart/2005/8/layout/hierarchy1"/>
    <dgm:cxn modelId="{6CDD1C72-7443-43EF-962D-A2D27B41EA60}" type="presParOf" srcId="{49EA0C3C-B92A-4EBE-8309-37791A132C92}" destId="{80951ADD-9B8B-4D79-B311-04E3D4017256}" srcOrd="0" destOrd="0" presId="urn:microsoft.com/office/officeart/2005/8/layout/hierarchy1"/>
    <dgm:cxn modelId="{996E45B4-DE89-453D-B0D0-F4F0998F09CA}" type="presParOf" srcId="{49EA0C3C-B92A-4EBE-8309-37791A132C92}" destId="{02741060-8281-4EB8-A41D-D8AD2CD773E1}" srcOrd="1" destOrd="0" presId="urn:microsoft.com/office/officeart/2005/8/layout/hierarchy1"/>
    <dgm:cxn modelId="{A49B174C-916E-46D6-A48E-DDDEB8969D9B}" type="presParOf" srcId="{318EC674-01D7-48D5-AF33-3D7EF6AF2378}" destId="{7C8A7E42-AA0D-4225-B8C8-4F245C325F73}" srcOrd="1" destOrd="0" presId="urn:microsoft.com/office/officeart/2005/8/layout/hierarchy1"/>
    <dgm:cxn modelId="{FE396D07-DF7F-4CA9-A91E-FAA06AD3C9B3}" type="presParOf" srcId="{41C9394D-B26C-4DD0-9DC6-527B8C8FC373}" destId="{043AF1A7-7145-4987-9597-61448BA307F9}" srcOrd="1" destOrd="0" presId="urn:microsoft.com/office/officeart/2005/8/layout/hierarchy1"/>
    <dgm:cxn modelId="{21B0926F-A180-4ABC-ABCE-2A94B8C9B27A}" type="presParOf" srcId="{043AF1A7-7145-4987-9597-61448BA307F9}" destId="{3CE6B0AC-B00F-4DFC-81E6-B3C1102D85BC}" srcOrd="0" destOrd="0" presId="urn:microsoft.com/office/officeart/2005/8/layout/hierarchy1"/>
    <dgm:cxn modelId="{409A510B-BE65-40E1-8A5F-ABE7D411E653}" type="presParOf" srcId="{3CE6B0AC-B00F-4DFC-81E6-B3C1102D85BC}" destId="{439B18C4-669B-49EB-8718-8FE9B1DFEE14}" srcOrd="0" destOrd="0" presId="urn:microsoft.com/office/officeart/2005/8/layout/hierarchy1"/>
    <dgm:cxn modelId="{853EB7B9-F55F-46AC-BB25-C7B5FEA8EA70}" type="presParOf" srcId="{3CE6B0AC-B00F-4DFC-81E6-B3C1102D85BC}" destId="{3B395355-CFE8-46DC-A085-00B8C7E0B9DC}" srcOrd="1" destOrd="0" presId="urn:microsoft.com/office/officeart/2005/8/layout/hierarchy1"/>
    <dgm:cxn modelId="{31B12D66-735D-4EEA-8D70-82BDF53CD4D4}" type="presParOf" srcId="{043AF1A7-7145-4987-9597-61448BA307F9}" destId="{4E822A47-7E69-4C1C-9F75-982627F09D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0511F-DAA2-48E0-8875-11389741C2E8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 ABSTRACT</a:t>
          </a:r>
        </a:p>
      </dsp:txBody>
      <dsp:txXfrm>
        <a:off x="3080" y="587032"/>
        <a:ext cx="2444055" cy="1466433"/>
      </dsp:txXfrm>
    </dsp:sp>
    <dsp:sp modelId="{E36C7F08-84BC-462E-9BB3-65288F749133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 SANDBOX ENVIRONMENT IMPLEMENTATION </a:t>
          </a:r>
        </a:p>
      </dsp:txBody>
      <dsp:txXfrm>
        <a:off x="2691541" y="587032"/>
        <a:ext cx="2444055" cy="1466433"/>
      </dsp:txXfrm>
    </dsp:sp>
    <dsp:sp modelId="{5FA4F7A6-3165-46B2-BBEE-3C5F0608D05F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 Generative Agent Architecture </a:t>
          </a:r>
        </a:p>
      </dsp:txBody>
      <dsp:txXfrm>
        <a:off x="5380002" y="587032"/>
        <a:ext cx="2444055" cy="1466433"/>
      </dsp:txXfrm>
    </dsp:sp>
    <dsp:sp modelId="{DA248675-5539-42B9-A739-5D03B15CB48A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 EVALUATION1 - CONTROLLED</a:t>
          </a:r>
        </a:p>
      </dsp:txBody>
      <dsp:txXfrm>
        <a:off x="8068463" y="587032"/>
        <a:ext cx="2444055" cy="1466433"/>
      </dsp:txXfrm>
    </dsp:sp>
    <dsp:sp modelId="{84DA756F-78E3-48E9-AED7-BDC2F99B51BE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 EVALUATION2 - END-TO-END</a:t>
          </a:r>
        </a:p>
      </dsp:txBody>
      <dsp:txXfrm>
        <a:off x="1347311" y="2297871"/>
        <a:ext cx="2444055" cy="1466433"/>
      </dsp:txXfrm>
    </dsp:sp>
    <dsp:sp modelId="{29501318-F3C7-4F0B-885D-6ACA10A33EBD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 DISSCUSTION</a:t>
          </a:r>
        </a:p>
      </dsp:txBody>
      <dsp:txXfrm>
        <a:off x="4035772" y="2297871"/>
        <a:ext cx="2444055" cy="1466433"/>
      </dsp:txXfrm>
    </dsp:sp>
    <dsp:sp modelId="{214AF474-26AF-4A08-A572-D2448640CA83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 CONCULSION</a:t>
          </a:r>
        </a:p>
      </dsp:txBody>
      <dsp:txXfrm>
        <a:off x="672423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95B46-5A6E-498B-84EA-A9A76E4D89F1}">
      <dsp:nvSpPr>
        <dsp:cNvPr id="0" name=""/>
        <dsp:cNvSpPr/>
      </dsp:nvSpPr>
      <dsp:spPr>
        <a:xfrm>
          <a:off x="0" y="349456"/>
          <a:ext cx="10515600" cy="1025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 dirty="0"/>
            <a:t>평가 측면에서 연구 추가 진행 필요 </a:t>
          </a:r>
          <a:endParaRPr lang="en-US" sz="2100" kern="1200" dirty="0"/>
        </a:p>
      </dsp:txBody>
      <dsp:txXfrm>
        <a:off x="0" y="349456"/>
        <a:ext cx="10515600" cy="1025325"/>
      </dsp:txXfrm>
    </dsp:sp>
    <dsp:sp modelId="{B172E5A3-8822-497A-A082-E102D4DFEA5D}">
      <dsp:nvSpPr>
        <dsp:cNvPr id="0" name=""/>
        <dsp:cNvSpPr/>
      </dsp:nvSpPr>
      <dsp:spPr>
        <a:xfrm>
          <a:off x="525780" y="39496"/>
          <a:ext cx="7360920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Limitations </a:t>
          </a:r>
        </a:p>
      </dsp:txBody>
      <dsp:txXfrm>
        <a:off x="556042" y="69758"/>
        <a:ext cx="7300396" cy="559396"/>
      </dsp:txXfrm>
    </dsp:sp>
    <dsp:sp modelId="{BCE5F8F1-54FE-45BE-A22F-80D32B8796C4}">
      <dsp:nvSpPr>
        <dsp:cNvPr id="0" name=""/>
        <dsp:cNvSpPr/>
      </dsp:nvSpPr>
      <dsp:spPr>
        <a:xfrm>
          <a:off x="0" y="1798141"/>
          <a:ext cx="10515600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people forming parasocial relationships with generative agents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impact of errors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over-reliance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deepfakes, misinformation generation, and tailored persuasion</a:t>
          </a:r>
        </a:p>
      </dsp:txBody>
      <dsp:txXfrm>
        <a:off x="0" y="1798141"/>
        <a:ext cx="10515600" cy="2513700"/>
      </dsp:txXfrm>
    </dsp:sp>
    <dsp:sp modelId="{C7B923EE-44CC-4AE5-A40B-C0DC0176F6FC}">
      <dsp:nvSpPr>
        <dsp:cNvPr id="0" name=""/>
        <dsp:cNvSpPr/>
      </dsp:nvSpPr>
      <dsp:spPr>
        <a:xfrm>
          <a:off x="525780" y="1488181"/>
          <a:ext cx="7360920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Ethics and Societal Impact</a:t>
          </a:r>
        </a:p>
      </dsp:txBody>
      <dsp:txXfrm>
        <a:off x="556042" y="1518443"/>
        <a:ext cx="730039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51ADD-9B8B-4D79-B311-04E3D4017256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41060-8281-4EB8-A41D-D8AD2CD773E1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상호작용 컴퓨터 에이전트 소개</a:t>
          </a:r>
          <a:endParaRPr lang="en-US" altLang="ko-KR" sz="2000" b="0" i="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 경험 기록</a:t>
          </a:r>
          <a:r>
            <a:rPr lang="en-US" altLang="ko-KR" sz="2000" b="0" i="0" kern="1200" dirty="0"/>
            <a:t>, reflection, </a:t>
          </a:r>
          <a:r>
            <a:rPr lang="ko-KR" altLang="en-US" sz="2000" b="0" i="0" kern="1200" dirty="0"/>
            <a:t>환경 이해를 바탕으로 생성 에이전트 구성</a:t>
          </a:r>
          <a:r>
            <a:rPr lang="en-US" altLang="ko-KR" sz="2000" b="0" i="0" kern="1200" dirty="0"/>
            <a:t>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아키텍처 신뢰할 수 있는 행동 생성</a:t>
          </a:r>
          <a:endParaRPr lang="en-US" sz="2000" kern="1200" dirty="0"/>
        </a:p>
      </dsp:txBody>
      <dsp:txXfrm>
        <a:off x="585701" y="1066737"/>
        <a:ext cx="4337991" cy="2693452"/>
      </dsp:txXfrm>
    </dsp:sp>
    <dsp:sp modelId="{439B18C4-669B-49EB-8718-8FE9B1DFEE14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95355-CFE8-46DC-A085-00B8C7E0B9DC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더 개인화</a:t>
          </a:r>
          <a:r>
            <a:rPr lang="en-US" altLang="ko-KR" sz="2000" b="0" i="0" kern="1200" dirty="0"/>
            <a:t>,</a:t>
          </a:r>
          <a:r>
            <a:rPr lang="ko-KR" altLang="en-US" sz="2000" b="0" i="0" kern="1200" dirty="0"/>
            <a:t> 효과적인 기술 경험</a:t>
          </a:r>
          <a:endParaRPr lang="en-US" altLang="ko-KR" sz="2000" b="0" i="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2000" kern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인지</a:t>
          </a:r>
          <a:r>
            <a:rPr lang="ko-KR" altLang="ko-KR" sz="2000" kern="1200" dirty="0">
              <a:solidFill>
                <a:srgbClr val="000000"/>
              </a:solidFill>
              <a:effectLst/>
              <a:ea typeface="Helvetica" panose="020B0604020202020204" pitchFamily="34" charset="0"/>
            </a:rPr>
            <a:t> </a:t>
          </a:r>
          <a:r>
            <a:rPr lang="ko-KR" altLang="ko-KR" sz="2000" kern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모델</a:t>
          </a:r>
          <a:r>
            <a:rPr lang="en-US" altLang="ko-KR" sz="2000" kern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 :</a:t>
          </a:r>
          <a:r>
            <a:rPr lang="ko-KR" altLang="ko-KR" sz="2000" kern="1200" dirty="0">
              <a:solidFill>
                <a:srgbClr val="000000"/>
              </a:solidFill>
              <a:effectLst/>
              <a:ea typeface="Helvetica" panose="020B0604020202020204" pitchFamily="34" charset="0"/>
            </a:rPr>
            <a:t> </a:t>
          </a:r>
          <a:r>
            <a:rPr lang="ko-KR" altLang="ko-KR" sz="2000" kern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인간</a:t>
          </a:r>
          <a:r>
            <a:rPr lang="ko-KR" altLang="ko-KR" sz="2000" kern="1200" dirty="0">
              <a:solidFill>
                <a:srgbClr val="000000"/>
              </a:solidFill>
              <a:effectLst/>
              <a:ea typeface="Helvetica" panose="020B0604020202020204" pitchFamily="34" charset="0"/>
            </a:rPr>
            <a:t> </a:t>
          </a:r>
          <a:r>
            <a:rPr lang="ko-KR" altLang="ko-KR" sz="2000" kern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중심</a:t>
          </a:r>
          <a:r>
            <a:rPr lang="ko-KR" altLang="ko-KR" sz="2000" kern="1200" dirty="0">
              <a:solidFill>
                <a:srgbClr val="000000"/>
              </a:solidFill>
              <a:effectLst/>
              <a:ea typeface="Helvetica" panose="020B0604020202020204" pitchFamily="34" charset="0"/>
            </a:rPr>
            <a:t> </a:t>
          </a:r>
          <a:r>
            <a:rPr lang="ko-KR" altLang="ko-KR" sz="2000" kern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설계</a:t>
          </a:r>
          <a:r>
            <a:rPr lang="ko-KR" altLang="ko-KR" sz="2000" kern="1200" dirty="0">
              <a:solidFill>
                <a:srgbClr val="000000"/>
              </a:solidFill>
              <a:effectLst/>
              <a:ea typeface="Helvetica" panose="020B0604020202020204" pitchFamily="34" charset="0"/>
            </a:rPr>
            <a:t> </a:t>
          </a:r>
          <a:r>
            <a:rPr lang="ko-KR" altLang="ko-KR" sz="2000" kern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프로세스</a:t>
          </a:r>
          <a:endParaRPr lang="en-US" altLang="ko-KR" sz="2000" kern="1200" dirty="0">
            <a:solidFill>
              <a:srgbClr val="000000"/>
            </a:solidFill>
            <a:effectLst/>
            <a:latin typeface="Helvetica" panose="020B0604020202020204" pitchFamily="34" charset="0"/>
            <a:ea typeface="맑은 고딕" panose="020B0503020000020004" pitchFamily="50" charset="-127"/>
            <a:cs typeface="Helvetica" panose="020B0604020202020204" pitchFamily="34" charset="0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kern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Ex) GOMS, </a:t>
          </a:r>
          <a:r>
            <a:rPr lang="en-US" altLang="ko-KR" sz="2000" b="0" i="0" kern="1200" dirty="0" err="1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rPr>
            <a:t>klms</a:t>
          </a:r>
          <a:endParaRPr lang="en-US" altLang="ko-KR" sz="2000" b="0" i="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다양한 상호작용 응용 분야에서 역할</a:t>
          </a:r>
          <a:endParaRPr lang="en-US" sz="2000" kern="1200" dirty="0"/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1A9F2-80A4-4971-8350-48AACEB8920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38110-FE04-472F-9CA3-656E00608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4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08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그림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8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있듯이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전체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아키텍처는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가장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신뢰할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동작을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생성했습니다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𝜇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29.89;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𝜎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0.72).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절제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조건에서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각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구성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요소를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제거함에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따라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성능이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저하되었습니다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반사에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접근할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없는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절제된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아키텍처가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차선이었고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𝜇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26.88;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𝜎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0.69),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반사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또는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계획에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접근할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없는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𝜇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25.64;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𝜎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0.68),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크라우드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워커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상태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𝜇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22.95;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𝜎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0.69),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크라우드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워커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상태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𝜇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21.21;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𝜎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0.70),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메모리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계획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또는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반사에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접근할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없는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절제된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아키텍처가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중에서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가장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나쁜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성능을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보였습니다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TrueSkill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각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조건의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스킬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값을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N(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𝜇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𝜎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2)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으로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모델링하여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Cohen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의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d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통해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효과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크기를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파악할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있습니다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작업을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나타내는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조건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메모리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계획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또는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반사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없음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[12, 46, 80])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전체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아키텍처와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비교하면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𝑑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8.16,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또는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8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개의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표준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편차의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표준화된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효과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크기가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생성됩니다</a:t>
            </a:r>
            <a:endParaRPr lang="ko-KR" altLang="en-US" dirty="0"/>
          </a:p>
          <a:p>
            <a:r>
              <a:rPr lang="en-US" altLang="ko-KR" dirty="0"/>
              <a:t>----------------------------</a:t>
            </a:r>
          </a:p>
          <a:p>
            <a:pPr algn="l"/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Cohen's d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8.16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이라는 것은 통계적 효과 크기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(effect size)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가 매우 크다는 것을 나타냅니다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Cohen's d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연구 또는 실험 결과의 효과 크기를 나타내는 지표 중 하나이며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결과의 중요성과 실질적 영향을 측정하는 데 사용됩니다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Cohen's d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값이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8.16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이라는 것은 다음을 의미합니다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조건 간의 차이가 매우 크다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연구에서 조건 또는 처리 간의 차이가 크게 나타났음을 나타냅니다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효과 크기가 상당히 크다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조건 간의 차이가 효과 크기적으로 매우 크다는 것을 나타냅니다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결과의 중요성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연구 결과가 통계적으로 유의미하면서도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그 중요성이 더 크다는 것을 강조합니다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효과의 실질적 영향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연구 결과가 현실적으로나 실제적으로 중요한 영향을 가질 가능성이 높다는 것을 나타냅니다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일반적으로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Cohen's d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값이 크면 큰 효과 크기를 나타내며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연구 결과가 중요하고 현실적인 영향을 가질 가능성이 높다고 판단됩니다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따라서 연구나 실험에서 이러한 큰 효과 크기를 갖는 결과는 주목할 만하며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해당 결과의 의미와 중요성을 더 깊게 이해하는 데 도움을 줍니다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----------------</a:t>
            </a:r>
          </a:p>
          <a:p>
            <a:r>
              <a:rPr lang="ko-KR" altLang="en-US" dirty="0"/>
              <a:t>결과 적으로 반석이 중요하다</a:t>
            </a:r>
            <a:r>
              <a:rPr lang="en-US" altLang="ko-KR" dirty="0"/>
              <a:t>….. 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섹션에서는 반성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(Reflection)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경험의 깊은 종합을 요구하는 결정을 내릴 때 생성 에이전트에게 유리하다고 설명합니다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Maria Lopez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반성 기억에 접근할 수 없을 때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Wolfgang Schulz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 생일 선물에 대해 무엇을 줄지 모르겠다고 답합니다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그녀는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Wolfgang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과 많은 상호작용을 했음에도 불구하고 그가 무엇을 좋아하는지 모르겠다고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그러나 반성 기억에 접근할 수 있을 때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Maria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자신감을 가지고 응답합니다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 "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그가 수학적 음악 작곡에 관심이 있다는 점을 고려할 때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음악 작곡에 대한 책이나 관련 소프트웨어 같은 것을 선물할 수 있겠어요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.“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47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별도로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이러한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결과의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통계적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유의성을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조사하기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일원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분산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분석의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비모수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대안인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Kruskal-Wallis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검정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[56]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원시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순위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데이터에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적용했습니다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그런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다음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Dunn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검정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[98]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수행하여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간의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쌍별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차이를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확인했습니다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마지막으로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HolmBonferroni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방법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[45]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사용하여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Dunn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검정에서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다중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비교를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p-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값을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조정했습니다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일원 분산 분석은 그룹 간의 평균 차이가 통계적으로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유의미한지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판단하기 위한 가설 검정 방법 중 하나입니다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&gt;&gt;&gt;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일원 분산 분석은 그룹 간의 평균 차이가 통계적으로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유의미한지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판단하기 위한 가설 검정 방법 중 하나입니다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비모수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통계 방법은 데이터가 정규 분포를 따르지 않을 때 사용되며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일반적으로 데이터의 분포가 정규 분포를 따르지 않을 때 사용됩니다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정규성 가정이 만족되지 않을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비모수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통계 방법을 사용하여 데이터를 분석하면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-----------------</a:t>
            </a:r>
          </a:p>
          <a:p>
            <a:pPr algn="l"/>
            <a:r>
              <a:rPr lang="en-US" altLang="ko-KR" sz="2800" b="1" i="0" dirty="0">
                <a:solidFill>
                  <a:srgbClr val="D1D5DB"/>
                </a:solidFill>
                <a:effectLst/>
                <a:latin typeface="Söhne"/>
              </a:rPr>
              <a:t>1. Kruskal-Wallis </a:t>
            </a:r>
            <a:r>
              <a:rPr lang="ko-KR" altLang="en-US" sz="2800" b="1" i="0" dirty="0">
                <a:solidFill>
                  <a:srgbClr val="D1D5DB"/>
                </a:solidFill>
                <a:effectLst/>
                <a:latin typeface="Söhne"/>
              </a:rPr>
              <a:t>검정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: Kruskal-Wallis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검정은 다섯 가지 조건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(X, Y, Z, W, V)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간의 순위 차이의 통계적 유의성을 확인하는 데 사용됩니다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이를 통해 조건 간의 차이가 있는지 여부를 확인할 수 있습니다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가정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모든 참가자가 동일한 조건을 가장 높게 평가한다고 가정합니다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즉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조건에 대한 순위가 참가자 간에 크게 다르지 않다고 가정합니다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Kruskal-Wallis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검정 결과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𝐻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(4) = 10.47,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𝑝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&lt; 0.05 (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예를 들어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𝑝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= 0.03)</a:t>
            </a:r>
          </a:p>
          <a:p>
            <a:pPr algn="l"/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결과 해석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: Kruskal-Wallis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검정 결과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다섯 가지 조건 간에 통계적으로 유의미한 순위 차이가 있다고 나타났습니다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즉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적어도 한 조건은 다른 조건과 다르게 순위가 매겨진 것으로 나타났습니다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&gt;&gt;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요기는 차이가 </a:t>
            </a:r>
            <a:r>
              <a:rPr lang="ko-KR" altLang="en-US" sz="2800" b="0" i="0" dirty="0" err="1">
                <a:solidFill>
                  <a:srgbClr val="D1D5DB"/>
                </a:solidFill>
                <a:effectLst/>
                <a:latin typeface="Söhne"/>
              </a:rPr>
              <a:t>있나없나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?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정도 </a:t>
            </a:r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altLang="ko-KR" sz="2800" b="1" i="0" dirty="0">
                <a:solidFill>
                  <a:srgbClr val="D1D5DB"/>
                </a:solidFill>
                <a:effectLst/>
                <a:latin typeface="Söhne"/>
              </a:rPr>
              <a:t>2. Dunn </a:t>
            </a:r>
            <a:r>
              <a:rPr lang="ko-KR" altLang="en-US" sz="2800" b="1" i="0" dirty="0">
                <a:solidFill>
                  <a:srgbClr val="D1D5DB"/>
                </a:solidFill>
                <a:effectLst/>
                <a:latin typeface="Söhne"/>
              </a:rPr>
              <a:t>사후 검정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: Kruskal-Wallis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검정 결과에서는 어떤 조건이 다른 조건과 다르게 순위가 매겨졌다는 </a:t>
            </a:r>
            <a:r>
              <a:rPr lang="ko-KR" altLang="en-US" sz="2800" b="0" i="0" dirty="0" err="1">
                <a:solidFill>
                  <a:srgbClr val="D1D5DB"/>
                </a:solidFill>
                <a:effectLst/>
                <a:latin typeface="Söhne"/>
              </a:rPr>
              <a:t>것만을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 알 수 있습니다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 Dunn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사후 검정은 어떤 조건이 어떤 조건과 다르게 순위가 매겨졌는지를 확인하는 데 사용됩니다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가정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: Kruskal-Wallis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검정 결과에서 순위가 다른 조건이 있다고 가정하겠습니다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Dunn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사후 검정 결과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다음 조건 쌍에서 순위 차이가 통계적으로 유의미함을 나타낼 수 있습니다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X vs. Y (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예를 들어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𝑝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= 0.01)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Y vs. Z (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예를 들어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𝑝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= 0.02)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&gt;&gt;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여기는 </a:t>
            </a:r>
            <a:r>
              <a:rPr lang="ko-KR" altLang="en-US" sz="2800" b="0" i="0" dirty="0" err="1">
                <a:solidFill>
                  <a:srgbClr val="D1D5DB"/>
                </a:solidFill>
                <a:effectLst/>
                <a:latin typeface="Söhne"/>
              </a:rPr>
              <a:t>하나하나씩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 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!!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확인</a:t>
            </a:r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결과 해석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: Dunn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사후 검정 결과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X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와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Y,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그리고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Y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와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Z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간에는 순위 차이가 통계적으로 유의미하다고 나타났습니다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다시 말해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이러한 조건 쌍 간에는 차이가 있다고 볼 수 있습니다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2800" b="1" i="0" dirty="0">
                <a:solidFill>
                  <a:srgbClr val="D1D5DB"/>
                </a:solidFill>
                <a:effectLst/>
                <a:latin typeface="Söhne"/>
              </a:rPr>
              <a:t>3. Holm-Bonferroni </a:t>
            </a:r>
            <a:r>
              <a:rPr lang="ko-KR" altLang="en-US" sz="2800" b="1" i="0" dirty="0">
                <a:solidFill>
                  <a:srgbClr val="D1D5DB"/>
                </a:solidFill>
                <a:effectLst/>
                <a:latin typeface="Söhne"/>
              </a:rPr>
              <a:t>방법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: Dunn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사후 검정을 수행한 후에는 다중 비교에 의한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p-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값을 조정하는 것이 중요합니다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 Holm-Bonferroni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방법은 이러한 다중 비교를 조정하는 방법 중 하나입니다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가정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: Dunn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사후 검정 결과에서는 다수의 조건 쌍에서 순위 차이가 통계적으로 유의미하다고 가정합니다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Holm-Bonferroni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방법 적용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다중 비교를 조정하여 각 조건 쌍에 대한 보정된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p-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값을 계산합니다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결과 해석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: Holm-Bonferroni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방법을 적용하면 각 조건 쌍에 대한 보정된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p-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값이 계산되며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이를 사용하여 어떤 조건 쌍에서 순위 차이가 여전히 통계적으로 </a:t>
            </a:r>
            <a:r>
              <a:rPr lang="ko-KR" altLang="en-US" sz="2800" b="0" i="0" dirty="0" err="1">
                <a:solidFill>
                  <a:srgbClr val="D1D5DB"/>
                </a:solidFill>
                <a:effectLst/>
                <a:latin typeface="Söhne"/>
              </a:rPr>
              <a:t>유의미한지를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 확인할 수 있습니다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&gt;&gt;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요기는 다중으로 차이가 있나 확인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!!</a:t>
            </a:r>
          </a:p>
          <a:p>
            <a:pPr algn="l"/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이것은 원시 순위 데이터를 사용하여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Kruskal-Wallis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검정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Dunn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사후 검정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Holm-Bonferroni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방법을 통해 다수의 조건 간의 순위 차이를 확인하는 과정을 보여줍니다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이를 통해 어떤 조건이 다른 조건과 통계적으로 유의미하게 다르다고 결론지을 수 있습니다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---------------------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Kruskal-Wallis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테스트는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순위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차이의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전반적인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통계적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유의성을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확인합니다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𝐻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150.29,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𝑝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&lt; 0.001). Dunn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테스트는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크라우드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워커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상태와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완전히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절제된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기준선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가장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나쁜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성능의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두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조건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제외하고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간의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쌍별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차이가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유의했음을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확인합니다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𝑝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&lt; 0.001).</a:t>
            </a:r>
          </a:p>
          <a:p>
            <a:b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02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Endtoend</a:t>
            </a:r>
            <a:r>
              <a:rPr lang="en-US" altLang="ko-KR" dirty="0"/>
              <a:t> </a:t>
            </a:r>
            <a:r>
              <a:rPr lang="ko-KR" altLang="en-US" dirty="0"/>
              <a:t>설명 </a:t>
            </a:r>
            <a:endParaRPr lang="en-US" altLang="ko-KR" dirty="0"/>
          </a:p>
          <a:p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이 섹션에서는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Smallville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에서 이틀 동안 지속적으로 상호작용한 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25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명의 생성 에이전트들 사이에서 나타난 사회적 행동과 그 한계에 대해 설명합니다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이 연구는 정보의 확산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관계 형성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그리고 에이전트 간의 조정과 같은 세 가지 형태의 발생 결과를 조사하기 위해 설계되었습니다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 err="1"/>
              <a:t>무방향</a:t>
            </a:r>
            <a:r>
              <a:rPr lang="ko-KR" altLang="en-US" dirty="0"/>
              <a:t> 그래프 형성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•</a:t>
            </a:r>
            <a:r>
              <a:rPr lang="ko-KR" altLang="en-US" dirty="0"/>
              <a:t>에이전트들의 응답을 사용하여 </a:t>
            </a:r>
            <a:r>
              <a:rPr lang="ko-KR" altLang="en-US" dirty="0" err="1"/>
              <a:t>무방향</a:t>
            </a:r>
            <a:r>
              <a:rPr lang="ko-KR" altLang="en-US" dirty="0"/>
              <a:t> 그래프를 형성합니다</a:t>
            </a:r>
            <a:r>
              <a:rPr lang="en-US" altLang="ko-KR" dirty="0"/>
              <a:t>. </a:t>
            </a:r>
            <a:r>
              <a:rPr lang="ko-KR" altLang="en-US" dirty="0"/>
              <a:t>이 그래프에서 </a:t>
            </a:r>
            <a:r>
              <a:rPr lang="en-US" altLang="ko-KR" dirty="0"/>
              <a:t>25</a:t>
            </a:r>
            <a:r>
              <a:rPr lang="ko-KR" altLang="en-US" dirty="0"/>
              <a:t>개의 정점</a:t>
            </a:r>
            <a:r>
              <a:rPr lang="en-US" altLang="ko-KR" dirty="0"/>
              <a:t>(Vertex, </a:t>
            </a:r>
            <a:r>
              <a:rPr lang="ko-KR" altLang="en-US" dirty="0"/>
              <a:t>𝑉</a:t>
            </a:r>
            <a:r>
              <a:rPr lang="en-US" altLang="ko-KR" dirty="0"/>
              <a:t>)</a:t>
            </a:r>
            <a:r>
              <a:rPr lang="ko-KR" altLang="en-US" dirty="0"/>
              <a:t>은 에이전트들을 나타냅니다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</a:t>
            </a:r>
            <a:r>
              <a:rPr lang="ko-KR" altLang="en-US" dirty="0"/>
              <a:t>간선</a:t>
            </a:r>
            <a:r>
              <a:rPr lang="en-US" altLang="ko-KR" dirty="0"/>
              <a:t>(Edge, </a:t>
            </a:r>
            <a:r>
              <a:rPr lang="ko-KR" altLang="en-US" dirty="0"/>
              <a:t>𝐸</a:t>
            </a:r>
            <a:r>
              <a:rPr lang="en-US" altLang="ko-KR" dirty="0"/>
              <a:t>)</a:t>
            </a:r>
            <a:r>
              <a:rPr lang="ko-KR" altLang="en-US" dirty="0"/>
              <a:t>은 두 연결된 정점 간의 상호 지식을 나타냅니다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네트워크 밀도 계산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•</a:t>
            </a:r>
            <a:r>
              <a:rPr lang="ko-KR" altLang="en-US" dirty="0"/>
              <a:t>네트워크 밀도는 공식 𝜂 </a:t>
            </a:r>
            <a:r>
              <a:rPr lang="en-US" altLang="ko-KR" dirty="0"/>
              <a:t>= 2 ∗ |</a:t>
            </a:r>
            <a:r>
              <a:rPr lang="ko-KR" altLang="en-US" dirty="0"/>
              <a:t>𝐸</a:t>
            </a:r>
            <a:r>
              <a:rPr lang="en-US" altLang="ko-KR" dirty="0"/>
              <a:t>| / |</a:t>
            </a:r>
            <a:r>
              <a:rPr lang="ko-KR" altLang="en-US" dirty="0"/>
              <a:t>𝑉</a:t>
            </a:r>
            <a:r>
              <a:rPr lang="en-US" altLang="ko-KR" dirty="0"/>
              <a:t>|(|</a:t>
            </a:r>
            <a:r>
              <a:rPr lang="ko-KR" altLang="en-US" dirty="0"/>
              <a:t>𝑉</a:t>
            </a:r>
            <a:r>
              <a:rPr lang="en-US" altLang="ko-KR" dirty="0"/>
              <a:t>| − 1)</a:t>
            </a:r>
            <a:r>
              <a:rPr lang="ko-KR" altLang="en-US" dirty="0"/>
              <a:t>을 사용하여 계산됩니다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</a:t>
            </a:r>
            <a:r>
              <a:rPr lang="ko-KR" altLang="en-US" dirty="0"/>
              <a:t>여기서 </a:t>
            </a:r>
            <a:r>
              <a:rPr lang="en-US" altLang="ko-KR" dirty="0"/>
              <a:t>|</a:t>
            </a:r>
            <a:r>
              <a:rPr lang="ko-KR" altLang="en-US" dirty="0"/>
              <a:t>𝑉</a:t>
            </a:r>
            <a:r>
              <a:rPr lang="en-US" altLang="ko-KR" dirty="0"/>
              <a:t>|</a:t>
            </a:r>
            <a:r>
              <a:rPr lang="ko-KR" altLang="en-US" dirty="0"/>
              <a:t>는 정점의 수</a:t>
            </a:r>
            <a:r>
              <a:rPr lang="en-US" altLang="ko-KR" dirty="0"/>
              <a:t>, |</a:t>
            </a:r>
            <a:r>
              <a:rPr lang="ko-KR" altLang="en-US" dirty="0"/>
              <a:t>𝐸</a:t>
            </a:r>
            <a:r>
              <a:rPr lang="en-US" altLang="ko-KR" dirty="0"/>
              <a:t>|</a:t>
            </a:r>
            <a:r>
              <a:rPr lang="ko-KR" altLang="en-US" dirty="0"/>
              <a:t>는 그래프 내의 간선의 수를 나타냅니다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</a:t>
            </a:r>
            <a:r>
              <a:rPr lang="ko-KR" altLang="en-US" dirty="0"/>
              <a:t>이 공식은 그래프 내의 모든 가능한 연결</a:t>
            </a:r>
            <a:r>
              <a:rPr lang="en-US" altLang="ko-KR" dirty="0"/>
              <a:t>(</a:t>
            </a:r>
            <a:r>
              <a:rPr lang="ko-KR" altLang="en-US" dirty="0"/>
              <a:t>정점 쌍</a:t>
            </a:r>
            <a:r>
              <a:rPr lang="en-US" altLang="ko-KR" dirty="0"/>
              <a:t>) </a:t>
            </a:r>
            <a:r>
              <a:rPr lang="ko-KR" altLang="en-US" dirty="0"/>
              <a:t>대비 실제 연결</a:t>
            </a:r>
            <a:r>
              <a:rPr lang="en-US" altLang="ko-KR" dirty="0"/>
              <a:t>(</a:t>
            </a:r>
            <a:r>
              <a:rPr lang="ko-KR" altLang="en-US" dirty="0"/>
              <a:t>간선</a:t>
            </a:r>
            <a:r>
              <a:rPr lang="en-US" altLang="ko-KR" dirty="0"/>
              <a:t>)</a:t>
            </a:r>
            <a:r>
              <a:rPr lang="ko-KR" altLang="en-US" dirty="0"/>
              <a:t>의 비율을 나타냅니다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네트워크 밀도 증가의 의미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•</a:t>
            </a:r>
            <a:r>
              <a:rPr lang="ko-KR" altLang="en-US" dirty="0"/>
              <a:t>시뮬레이션 시작부터 끝까지 네트워크 밀도의 증가를 보고합니다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</a:t>
            </a:r>
            <a:r>
              <a:rPr lang="ko-KR" altLang="en-US" dirty="0"/>
              <a:t>네트워크 밀도가 증가한다는 것은 에이전트들 간의 상호 지식과 관계가 시간이 지남에 따라 더 많이 형성되었다는 것을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</a:t>
            </a:r>
            <a:r>
              <a:rPr lang="ko-KR" altLang="en-US" dirty="0"/>
              <a:t>높은 네트워크 밀도는 에이전트들이 서로 더 밀접하게 연결되어 있으며</a:t>
            </a:r>
            <a:r>
              <a:rPr lang="en-US" altLang="ko-KR" dirty="0"/>
              <a:t>, </a:t>
            </a:r>
            <a:r>
              <a:rPr lang="ko-KR" altLang="en-US" dirty="0"/>
              <a:t>이는 정보</a:t>
            </a:r>
            <a:r>
              <a:rPr lang="en-US" altLang="ko-KR" dirty="0"/>
              <a:t>, </a:t>
            </a:r>
            <a:r>
              <a:rPr lang="ko-KR" altLang="en-US" dirty="0"/>
              <a:t>자원 또는 영향력의 흐름이 네트워크 내에서 더 효율적일 수 있음을 시사합니다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요약하자면</a:t>
            </a:r>
            <a:r>
              <a:rPr lang="en-US" altLang="ko-KR" dirty="0"/>
              <a:t>, </a:t>
            </a:r>
            <a:r>
              <a:rPr lang="ko-KR" altLang="en-US" dirty="0"/>
              <a:t>에이전트들의 상호 지식을 기반으로 한 </a:t>
            </a:r>
            <a:r>
              <a:rPr lang="ko-KR" altLang="en-US" dirty="0" err="1"/>
              <a:t>무방향</a:t>
            </a:r>
            <a:r>
              <a:rPr lang="ko-KR" altLang="en-US" dirty="0"/>
              <a:t> 그래프를 통해 네트워크 밀도를 계산하고</a:t>
            </a:r>
            <a:r>
              <a:rPr lang="en-US" altLang="ko-KR" dirty="0"/>
              <a:t>, </a:t>
            </a:r>
            <a:r>
              <a:rPr lang="ko-KR" altLang="en-US" dirty="0"/>
              <a:t>시뮬레이션 동안 이 밀도가 증가하는 것을 관찰함으로써 에이전트들 간의 관계 형성과 네트워크 내의 상호 연결성 증가를 측정합니다</a:t>
            </a:r>
            <a:r>
              <a:rPr lang="en-US" altLang="ko-KR" dirty="0"/>
              <a:t>. </a:t>
            </a:r>
            <a:r>
              <a:rPr lang="ko-KR" altLang="en-US" dirty="0"/>
              <a:t>이러한 밀도 증가는 에이전트들 간의 더 강력한 상호작용과 통합을 나타내며</a:t>
            </a:r>
            <a:r>
              <a:rPr lang="en-US" altLang="ko-KR" dirty="0"/>
              <a:t>, </a:t>
            </a:r>
            <a:r>
              <a:rPr lang="ko-KR" altLang="en-US" dirty="0"/>
              <a:t>이는 네트워크의 전반적인 효율성과 효과성에 긍정적인 영향을 미칠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D1D5DB"/>
                </a:solidFill>
                <a:effectLst/>
                <a:latin typeface="Söhne"/>
              </a:rPr>
              <a:t>정보 확산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두 일간의 시뮬레이션 동안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Sam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 시장 후보 출마에 대해 알고 있는 에이전트의 수가 하나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(4%)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에서 여덟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(32%)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으로 증가했으며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Isabella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 파티에 대해서 알고 있는 에이전트의 수는 하나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(4%)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에서 열세 명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(52%)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으로 증가했습니다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이러한 정보 확산은 사용자의 개입 없이 이루어졌으며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정보를 알고 있다고 주장하는 에이전트 중에는 환상을 품은 경우가 없었습니다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D1D5DB"/>
                </a:solidFill>
                <a:effectLst/>
                <a:latin typeface="Söhne"/>
              </a:rPr>
              <a:t>새로운 관계 형성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에이전트 커뮤니티 내에서 새로운 관계가 형성되었으며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네트워크 밀도가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0.167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에서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0.74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로 증가했습니다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다른 에이전트에 대한 인식과 관련된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453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개의 에이전트 응답 중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1.3%(n=6)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가 환상으로 판명되었습니다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30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평가 측면에서는 현재 연구가 상대적으로 짧은 시간 동안 이루어졌으며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신뢰성이 높은 인간 표준과 비교해야 할 필요가 있습니다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향후 연구는 생성 에이전트의 행동을 더 긴 시간 동안 관찰하여 그들의 능력을 더 포괄적으로 이해하고 더 효과적인 성능 테스트를 위한 엄격한 기준을 마련해야 합니다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altLang="ko-KR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--------------------------------------</a:t>
            </a:r>
          </a:p>
          <a:p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컴퓨터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상호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작용에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새로운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가능성을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제공하는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동시에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해결해야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중요한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윤리적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문제도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제기합니다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</a:p>
          <a:p>
            <a:endParaRPr lang="en-US" altLang="ko-KR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위험은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기생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관계를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형성하는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사람들인데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그러한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관계가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적절하지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않을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있습니다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계산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개체임을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알고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있음에도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불구하고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사용자는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의인화하거나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감정을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에이전트에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부착할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있습니다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[43, 84].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이러한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경향은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사용자의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참여를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증가시킬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있지만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사용자가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에이전트에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지나치게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의존하거나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감정적으로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애착하는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등의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위험도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내포합니다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이러한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위험을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완화하기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두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원칙을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제안합니다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.&gt;&gt;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인간이 생성형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의인화함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en-US" altLang="ko-KR" sz="1800" kern="1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첫째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계산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개체로서의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특성을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명시적으로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공개해야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합니다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둘째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개발자는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또는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기본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언어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모델이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정렬되어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있어야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합니다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예를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들어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사랑의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상호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고백과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같은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맥락에서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부적절한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행동을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하지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않습니다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</a:br>
            <a:endParaRPr lang="en-US" altLang="ko-KR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번째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위험은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오류의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영향입니다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예를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들어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유비쿼터스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컴퓨팅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애플리케이션이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예측을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기반으로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사용자의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목표에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잘못된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추론을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하는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경우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기껏해야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짜증을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내고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최악의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노골적인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해를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입힐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인스턴스화할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저희는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그러한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해를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입힐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가능성이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거의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없는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대화형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비디오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게임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환경에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초점을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맞추어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이러한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위험을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완화합니다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그러나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다른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애플리케이션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도메인에서는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오류를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이해하고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경험에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침투할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방법을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이해하기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-AI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설계의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사례를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따르는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것이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중요할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것입니다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[5, 107]. &gt;&gt;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사용자의 의도를 잘못 해석하여서 오류 생성할 경우 짜증과 위해 끼칠 가능성 있음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셋째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딥페이크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잘못된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정보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맞춤형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설득과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같은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AI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관련된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기존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위험을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악화시킬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이러한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위험을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완화하기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호스팅하는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플랫폼은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입력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출력에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감사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로그를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유지할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것을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제안합니다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통해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악의적인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탐지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검증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및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개입이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가능해질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로깅만으로는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이러한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오용을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직접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방지할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없지만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노출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위험이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높기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때문에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동기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부여된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행위자가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이러한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행동에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참여할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가능성을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줄일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또한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아키텍처를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직접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구축하는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데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시간이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많이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소요될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있으며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우리의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경우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약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),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일부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행위자가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자체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인프라를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사용하여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이러한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행동을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추구하는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것을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억제할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네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번째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위험은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과도한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의존입니다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개발자나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디자이너가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사용하여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설계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프로세스에서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인간과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시스템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관계자의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역할을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대체할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있다는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우려입니다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저희는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연구와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설계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프로세스에서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실제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인간의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입력을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대체해서는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안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된다고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제안합니다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대신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참가자를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모으는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것이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어려울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있거나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실제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참가자와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테스트하기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어렵거나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위험한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이론을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테스트할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때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설계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초기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단계에서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아이디어를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프로토타입화하는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사용해야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합니다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이러한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원칙을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준수함으로써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야생에서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에이전트를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배치하는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것이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윤리적이고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사회적으로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책임이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있는지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확인할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있습니다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</a:b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50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/>
              <a:t>이 논문은 인간 행동을 모방하는 상호작용 컴퓨터 에이전트인 생성 에이전트를 소개합니다</a:t>
            </a:r>
            <a:r>
              <a:rPr lang="en-US" altLang="ko-KR" b="0" i="0" dirty="0"/>
              <a:t>. </a:t>
            </a:r>
            <a:r>
              <a:rPr lang="ko-KR" altLang="en-US" b="0" i="0" dirty="0"/>
              <a:t>생성 에이전트의 아키텍처는 에이전트의 경험을 포괄적으로 기록하고</a:t>
            </a:r>
            <a:r>
              <a:rPr lang="en-US" altLang="ko-KR" b="0" i="0" dirty="0"/>
              <a:t>, </a:t>
            </a:r>
            <a:r>
              <a:rPr lang="ko-KR" altLang="en-US" b="0" i="0" dirty="0"/>
              <a:t>반영을 통해 자신과 환경에 대한 이해를 깊게 하며</a:t>
            </a:r>
            <a:r>
              <a:rPr lang="en-US" altLang="ko-KR" b="0" i="0" dirty="0"/>
              <a:t>, </a:t>
            </a:r>
            <a:r>
              <a:rPr lang="ko-KR" altLang="en-US" b="0" i="0" dirty="0"/>
              <a:t>에이전트의 행동을 안내하기 위해 이 정보의 소규모 부분집합을 검색하는 메커니즘을 제공합니다</a:t>
            </a:r>
            <a:r>
              <a:rPr lang="en-US" altLang="ko-KR" b="0" i="0" dirty="0"/>
              <a:t>. </a:t>
            </a:r>
            <a:r>
              <a:rPr lang="ko-KR" altLang="en-US" b="0" i="0" dirty="0"/>
              <a:t>평가 결과에 따르면</a:t>
            </a:r>
            <a:r>
              <a:rPr lang="en-US" altLang="ko-KR" b="0" i="0" dirty="0"/>
              <a:t>, </a:t>
            </a:r>
            <a:r>
              <a:rPr lang="ko-KR" altLang="en-US" b="0" i="0" dirty="0"/>
              <a:t>이 아키텍처는 신뢰할 수 있는 행동을 생성합니다</a:t>
            </a:r>
            <a:endParaRPr lang="en-US" altLang="ko-KR" dirty="0"/>
          </a:p>
          <a:p>
            <a:endParaRPr lang="en-US" altLang="ko-KR" dirty="0"/>
          </a:p>
          <a:p>
            <a:pPr lvl="0" latinLnBrk="1"/>
            <a:r>
              <a:rPr lang="ko-KR" altLang="ko-KR" dirty="0"/>
              <a:t>생성 에이전트는 장기적 경험에 기반한 인간 행동 모델을 필요로 하는 영역에서 폭넓은 응용 가능성을 가지고 있습니다</a:t>
            </a:r>
            <a:r>
              <a:rPr lang="en-US" altLang="ko-KR" dirty="0"/>
              <a:t>. </a:t>
            </a:r>
          </a:p>
          <a:p>
            <a:pPr lvl="0" latinLnBrk="1"/>
            <a:r>
              <a:rPr lang="ko-KR" altLang="ko-KR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인지</a:t>
            </a:r>
            <a:r>
              <a:rPr lang="ko-KR" altLang="ko-KR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모델의</a:t>
            </a:r>
            <a:r>
              <a:rPr lang="ko-KR" altLang="ko-KR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의도된</a:t>
            </a:r>
            <a:r>
              <a:rPr lang="ko-KR" altLang="ko-KR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응용</a:t>
            </a:r>
            <a:r>
              <a:rPr lang="ko-KR" altLang="ko-KR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분야와</a:t>
            </a:r>
            <a:r>
              <a:rPr lang="ko-KR" altLang="ko-KR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유사한</a:t>
            </a:r>
            <a:r>
              <a:rPr lang="ko-KR" altLang="ko-KR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인간</a:t>
            </a:r>
            <a:r>
              <a:rPr lang="ko-KR" altLang="ko-KR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중심</a:t>
            </a:r>
            <a:r>
              <a:rPr lang="ko-KR" altLang="ko-KR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설계</a:t>
            </a:r>
            <a:r>
              <a:rPr lang="ko-KR" altLang="ko-KR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프로세스</a:t>
            </a:r>
            <a:endParaRPr lang="en-US" altLang="ko-KR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  <a:p>
            <a:pPr lvl="0" latinLnBrk="1"/>
            <a:r>
              <a:rPr lang="ko-KR" altLang="en-US" b="0" i="0" dirty="0"/>
              <a:t>더 개인화되고 효과적인 기술 경험을 제공할 수 있습니다</a:t>
            </a:r>
            <a:r>
              <a:rPr lang="en-US" altLang="ko-KR" b="0" i="0" dirty="0"/>
              <a:t>.</a:t>
            </a:r>
          </a:p>
          <a:p>
            <a:pPr lvl="0" latinLnBrk="1"/>
            <a:r>
              <a:rPr lang="ko-KR" altLang="en-US" b="0" i="0" dirty="0"/>
              <a:t>앞으로</a:t>
            </a:r>
            <a:r>
              <a:rPr lang="en-US" altLang="ko-KR" b="0" i="0" dirty="0"/>
              <a:t>, </a:t>
            </a:r>
            <a:r>
              <a:rPr lang="ko-KR" altLang="en-US" b="0" i="0" dirty="0"/>
              <a:t>생성 에이전트는 디자인 도구</a:t>
            </a:r>
            <a:r>
              <a:rPr lang="en-US" altLang="ko-KR" b="0" i="0" dirty="0"/>
              <a:t>, </a:t>
            </a:r>
            <a:r>
              <a:rPr lang="ko-KR" altLang="en-US" b="0" i="0" dirty="0"/>
              <a:t>소셜 컴퓨팅 시스템</a:t>
            </a:r>
            <a:r>
              <a:rPr lang="en-US" altLang="ko-KR" b="0" i="0" dirty="0"/>
              <a:t>, </a:t>
            </a:r>
            <a:r>
              <a:rPr lang="ko-KR" altLang="en-US" b="0" i="0" dirty="0"/>
              <a:t>몰입형 환경에 이르기까지 다양한 상호작용 응용 분야에서 역할을 할 수 있을 것으로 제안합니다</a:t>
            </a:r>
            <a:r>
              <a:rPr lang="en-US" altLang="ko-KR" b="0" i="0" dirty="0"/>
              <a:t>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5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0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 i="0" dirty="0">
                <a:solidFill>
                  <a:srgbClr val="D1D5DB"/>
                </a:solidFill>
                <a:effectLst/>
                <a:latin typeface="Söhne"/>
              </a:rPr>
              <a:t>연구는 대규모 언어 모델과 계산 상호 작용 에이전트를 결합하여 인간 행동을 신뢰성 있게 </a:t>
            </a:r>
            <a:r>
              <a:rPr lang="ko-KR" altLang="en-US" sz="1200" b="0" i="0" dirty="0" err="1">
                <a:solidFill>
                  <a:srgbClr val="D1D5DB"/>
                </a:solidFill>
                <a:effectLst/>
                <a:latin typeface="Söhne"/>
              </a:rPr>
              <a:t>시뮬레이션하는</a:t>
            </a:r>
            <a:r>
              <a:rPr lang="ko-KR" altLang="en-US" sz="1200" b="0" i="0" dirty="0">
                <a:solidFill>
                  <a:srgbClr val="D1D5DB"/>
                </a:solidFill>
                <a:effectLst/>
                <a:latin typeface="Söhne"/>
              </a:rPr>
              <a:t> 새로운 아키텍처를 소개합니다</a:t>
            </a:r>
            <a:r>
              <a:rPr lang="en-US" altLang="ko-KR" sz="12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US" altLang="ko-KR" sz="1200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ko-KR" altLang="en-US" sz="1200" b="0" i="0" dirty="0">
                <a:solidFill>
                  <a:srgbClr val="D1D5DB"/>
                </a:solidFill>
                <a:effectLst/>
                <a:latin typeface="Söhne"/>
              </a:rPr>
              <a:t>생성 에이전트</a:t>
            </a:r>
            <a:r>
              <a:rPr lang="en-US" altLang="ko-KR" sz="1200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ko-KR" altLang="en-US" sz="1200" b="0" i="0" dirty="0">
                <a:solidFill>
                  <a:srgbClr val="D1D5DB"/>
                </a:solidFill>
                <a:effectLst/>
                <a:latin typeface="Söhne"/>
              </a:rPr>
              <a:t>라고 불리는 이 컴퓨터 소프트웨어 에이전트는 인간과 같이 행동하는 모델을 만드는 데 중점을 두고 있습니다</a:t>
            </a:r>
            <a:r>
              <a:rPr lang="en-US" altLang="ko-KR" sz="12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ko-KR" altLang="en-US" sz="1200" b="0" i="0" dirty="0">
                <a:solidFill>
                  <a:srgbClr val="D1D5DB"/>
                </a:solidFill>
                <a:effectLst/>
                <a:latin typeface="Söhne"/>
              </a:rPr>
              <a:t>이 논문에서 제시된 생성 에이전트는 개인 및 집단 행동을 신뢰할 수 있게 </a:t>
            </a:r>
            <a:r>
              <a:rPr lang="ko-KR" altLang="en-US" sz="1200" b="0" i="0" dirty="0" err="1">
                <a:solidFill>
                  <a:srgbClr val="D1D5DB"/>
                </a:solidFill>
                <a:effectLst/>
                <a:latin typeface="Söhne"/>
              </a:rPr>
              <a:t>시뮬레이션할</a:t>
            </a:r>
            <a:r>
              <a:rPr lang="ko-KR" altLang="en-US" sz="1200" b="0" i="0" dirty="0">
                <a:solidFill>
                  <a:srgbClr val="D1D5DB"/>
                </a:solidFill>
                <a:effectLst/>
                <a:latin typeface="Söhne"/>
              </a:rPr>
              <a:t> 수 있습니다</a:t>
            </a:r>
            <a:r>
              <a:rPr lang="en-US" altLang="ko-KR" sz="12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sz="1200" b="0" i="0" dirty="0">
                <a:solidFill>
                  <a:srgbClr val="D1D5DB"/>
                </a:solidFill>
                <a:effectLst/>
                <a:latin typeface="Söhne"/>
              </a:rPr>
              <a:t>이 아키텍처는 </a:t>
            </a:r>
            <a:r>
              <a:rPr lang="en-US" altLang="ko-KR" sz="1200" b="0" i="0" dirty="0">
                <a:solidFill>
                  <a:srgbClr val="D1D5DB"/>
                </a:solidFill>
                <a:effectLst/>
                <a:latin typeface="Söhne"/>
              </a:rPr>
              <a:t>ChatGPT</a:t>
            </a:r>
            <a:r>
              <a:rPr lang="ko-KR" altLang="en-US" sz="1200" b="0" i="0" dirty="0">
                <a:solidFill>
                  <a:srgbClr val="D1D5DB"/>
                </a:solidFill>
                <a:effectLst/>
                <a:latin typeface="Söhne"/>
              </a:rPr>
              <a:t>와 같은 대규모 언어 모델에 기반</a:t>
            </a:r>
            <a:endParaRPr lang="en-US" altLang="ko-KR" sz="12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altLang="ko-KR" sz="12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D1D5DB"/>
                </a:solidFill>
                <a:effectLst/>
                <a:latin typeface="Söhne"/>
              </a:rPr>
              <a:t>다른</a:t>
            </a:r>
            <a:r>
              <a:rPr lang="en-US" altLang="ko-KR" sz="12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sz="1200" b="0" i="0" dirty="0">
                <a:solidFill>
                  <a:srgbClr val="D1D5DB"/>
                </a:solidFill>
                <a:effectLst/>
                <a:latin typeface="Söhne"/>
              </a:rPr>
              <a:t>논문과의 차이점</a:t>
            </a:r>
            <a:r>
              <a:rPr lang="en-US" altLang="ko-KR" sz="1200" b="0" i="0" dirty="0">
                <a:solidFill>
                  <a:srgbClr val="D1D5DB"/>
                </a:solidFill>
                <a:effectLst/>
                <a:latin typeface="Söhne"/>
              </a:rPr>
              <a:t>,,.,.,.,.,.,.&gt;&gt;&gt; </a:t>
            </a:r>
            <a:r>
              <a:rPr lang="ko-KR" altLang="en-US" sz="1200" dirty="0"/>
              <a:t>예를 들어</a:t>
            </a:r>
            <a:r>
              <a:rPr lang="en-US" altLang="ko-KR" sz="1200" dirty="0"/>
              <a:t>, </a:t>
            </a:r>
            <a:r>
              <a:rPr lang="ko-KR" altLang="en-US" sz="1200" dirty="0"/>
              <a:t>최종 사용자나 개발자가 마을에서 게임 내 발렌타인 데이 파티를 개최하기를 원한다면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전통적인 게임 환경에서는 수십 명의 캐릭터의 행동을 수동으로 </a:t>
            </a:r>
            <a:r>
              <a:rPr lang="ko-KR" altLang="en-US" sz="1200" dirty="0" err="1"/>
              <a:t>스크립팅해야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저희는 생성 에이전트를 사용하면 한 에이전트에게 파티를 열고 싶다고 간단히 말하는 것만으로 충분하다는 것을 보여줍니다</a:t>
            </a:r>
            <a:r>
              <a:rPr lang="en-US" altLang="ko-KR" sz="1200" dirty="0"/>
              <a:t>.“ </a:t>
            </a:r>
          </a:p>
          <a:p>
            <a:pPr algn="l"/>
            <a:endParaRPr lang="en-US" altLang="ko-KR" sz="12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altLang="ko-KR" sz="12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최종 사용자는 이러한 에이전트들을 관찰하고 상호 작용할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최종 사용자나 개발자가 마을에서 게임 내 발렌타인 데이 파티를 개최하기를 원한다면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전통적인 게임 환경에서는 수십 명의 캐릭터의 행동을 수동으로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스크립팅해야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저희는 생성 에이전트를 사용하면 한 에이전트에게 파티를 열고 싶다고 간단히 말하는 것만으로 충분하다는 것을 보여줍니다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.“ &gt;&gt;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아마 </a:t>
            </a:r>
            <a:r>
              <a:rPr lang="en-US" altLang="ko-KR" b="0" i="0" dirty="0" err="1">
                <a:solidFill>
                  <a:srgbClr val="D1D5DB"/>
                </a:solidFill>
                <a:effectLst/>
                <a:latin typeface="Söhne"/>
              </a:rPr>
              <a:t>relection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plan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과 같이 학습된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....... generative agent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이용해서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,,,&gt;&gt;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부분은 </a:t>
            </a:r>
            <a:r>
              <a:rPr lang="en-US" altLang="ko-KR" b="0" i="0" dirty="0" err="1">
                <a:solidFill>
                  <a:srgbClr val="D1D5DB"/>
                </a:solidFill>
                <a:effectLst/>
                <a:latin typeface="Söhne"/>
              </a:rPr>
              <a:t>endtoend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쪽에서 자세히 섦여 </a:t>
            </a:r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-----------------------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0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Framework : Phaser</a:t>
            </a:r>
          </a:p>
          <a:p>
            <a:r>
              <a:rPr lang="en-US" altLang="ko-KR" dirty="0"/>
              <a:t>Sever: sandbox </a:t>
            </a:r>
          </a:p>
          <a:p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The server maintains a JSON data structure </a:t>
            </a:r>
          </a:p>
          <a:p>
            <a:endParaRPr lang="en-US" altLang="ko-KR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  <a:p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어포던스를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설명하기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위해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심즈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(The Sims)[7]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연상시키는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단순한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샌드박스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세계의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캐릭터로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인스턴스화합니다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&gt;&gt; </a:t>
            </a:r>
          </a:p>
          <a:p>
            <a:endParaRPr lang="en-US" altLang="ko-KR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r>
              <a:rPr lang="ko-KR" altLang="ko-KR" sz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스몰빌에는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25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명의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독특한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에이전트들이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살고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있습니다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</a:p>
          <a:p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커뮤니케이션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자신의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행동으로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세계와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상호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작용하고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자연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언어를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통해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서로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상호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작용합니다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스몰빌의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에이전트들은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서로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상호작용을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통해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정보를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교환하고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새로운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관계를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형성하며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공동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활동을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조율합니다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</a:p>
          <a:p>
            <a:endParaRPr lang="en-US" altLang="ko-KR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저희는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샌드박스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세계에서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격리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관계를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나타내는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트리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데이터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구조로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샌드박스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환경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영역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및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객체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표현합니다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저희는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트리를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자연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언어로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변환하여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에이전트에게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전달합니다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..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예를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들어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"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주방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"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자식인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"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스토브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"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는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"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주방에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스토브가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"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렌더링됩니다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환경을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탐색하는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동안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환경의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개별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트리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표현을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구축합니다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endParaRPr lang="ko-KR" altLang="en-US" dirty="0"/>
          </a:p>
          <a:p>
            <a:endParaRPr lang="en-US" altLang="ko-KR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동작에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완전한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자연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언어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설명은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아바타를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클릭하여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접근할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있습니다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</a:p>
          <a:p>
            <a:endParaRPr lang="en-US" altLang="ko-KR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단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단락의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설명으로부터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시작하여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요원들은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그들의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하루를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계획하기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시작합니다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시간이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지나면서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생성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요원들의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행동은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요원들이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서로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그리고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세상과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상호작용하고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기억과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관계를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형성하고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공동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활동을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조정하면서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진화합니다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2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O</a:t>
            </a:r>
            <a:r>
              <a:rPr lang="en-US" altLang="ko-KR" sz="12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</a:rPr>
              <a:t>ur architecture comprises three main components.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첫 번째는 자연어로 에이전트의 경험에 대한 포괄적인 목록을 기록하는 장기 메모리 모듈인 메모리 스트림입니다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메모리 검색 모델은 관련성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빈도 및 중요도를 결합하여 에이전트의 순간 행동을 알리는 데 필요한 기록을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표면화합니다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두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번째는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성찰</a:t>
            </a:r>
            <a:r>
              <a:rPr lang="en-US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(reflection)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로</a:t>
            </a:r>
            <a:r>
              <a:rPr lang="en-US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시간이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지남에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따라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기억을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고차원적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추론으로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합성하여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에이전트가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자신과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다른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사람들에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대한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결론을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도출하여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행동을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더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잘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안내할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수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있도록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합니다</a:t>
            </a:r>
            <a:r>
              <a:rPr lang="en-US" altLang="ko-KR" sz="10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 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세 번째는 계획입니다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계획은 이러한 결론과 현재 환경을 높은 수준의 실행 계획으로 변환한 다음 행동과 반응을 위한 세부 행동으로 재귀적으로 변환하는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이러한 성찰과 계획은 에이전트의 미래 행동에 영향을 미치기 위해 메모리 스트림으로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피드백됩니다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5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섹션에서는 생성 에이전트가 인간 행동을 모방하기 위해 어떻게 경험을 처리하고 이를 바탕으로 행동을 생성하는지 설명합니다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에이전트는 현재 환경과 과거 경험을 입력으로 받아 행동을 출력합니다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아키텍처의 핵심은 메모리 스트림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(memory stream)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이라는 데이터베이스로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에이전트의 경험을 포괄적으로 기록합니다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메모리 스트림에서 기록을 검색하여 에이전트의 행동을 계획하고 환경에 적절히 반응합니다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아키텍처는 모든 것을 자연어 설명으로 기록하고 추론하며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대규모 언어 모델을 활용합니다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현재 구현은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ChatGPT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gpt3.5-turbo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버전을 사용합니다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여러 스트리밍이 쌓이면 어느 것이 중요한 것인지 판별 불가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…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그러므로 가중치를 부여한다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검색 함수는 최근성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(recency),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중요도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(importance),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관련성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(relevance)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 세 가지 주요 구성 요소를 기반으로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최근성은 최근에 접근한 메모리 객체에 높은 점수를 부여합니다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중요도는 중요한 메모리와 일상적인 메모리를 구별하여 점수를 매깁니다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관련성은 현재 상황과 관련된 메모리 객체에 높은 점수를 부여합니다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세 가지 요소를 가중치 조합하여 최종 검색 점수를 계산합니다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가장 높은 점수를 받은 메모리가 언어 모델의 컨텍스트 창에 포함됩니다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51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아키텍처는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반영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(reflection)'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이라는 두 번째 유형의 기억을 도입합니다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반영은 에이전트가 생성하는 보다 추상적이고 상위 수준의 생각입니다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반영은 기억의 일종이므로 검색이 발생할 때 다른 관찰과 함께 포함됩니다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반영은 주기적으로 생성되며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에이전트가 경험한 최신 이벤트의 중요도 점수 합계가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임계값을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초과할 때 생성됩니다</a:t>
            </a:r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반영의 첫 단계는 에이전트가 최근 경험을 바탕으로 반영할 내용을 결정하는 것입니다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대규모 언어 모델에 에이전트의 메모리 스트림에서 가장 최근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100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개의 기록을 조회하고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"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위 정보만을 가지고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답볼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수 있는 가장 중요한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3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가지 고차원 질문은 무엇인가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?"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라고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프롬프트합니다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과정은 후보 질문을 생성합니다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Klaus Mueller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 대해 열정적인 주제는 무엇인가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?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및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Klaus Mueller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Maria Lopez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사이의 관계는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어떠한가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?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등입니다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생성된 질문을 검색 쿼리로 사용하여 관련 기억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다른 반영을 포함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을 수집합니다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그런 다음 언어 모델에게 통찰을 추출하고 통찰에 대한 근거로 사용된 특정 기록을 인용하도록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프롬프트합니다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과정은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Klaus Mueller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가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젠트리피케이션에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대한 연구에 전념하고 있음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(1, 2, 8, 15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번 기록 때문에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과 같은 진술을 생성합니다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진술은 메모리 스트림에 반영으로 파싱 및 저장되며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인용된 메모리 객체에 대한 포인터가 포함됩니다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반영은 에이전트가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관찰뿐만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아니라 다른 반영에 대해서도 반영할 수 있도록 명시적으로 허용합니다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결과적으로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에이전트는 반영의 나무를 생성하며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나무의 잎 노드는 기본 관찰을 나타내고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비잎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노드는 나무에서 높아질수록 더 추상적이고 상위 수준의 생각을 나타냅니다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--------------------------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섹션은 생성 에이전트가 상황에 따라 신뢰할 수 있는 행동을 생성할 수 있지만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일련의 행동이 일관되고 신뢰할 수 있도록 장기적으로 계획하는 데 필요한 도전을 다룹니다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언어 모델에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Klaus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 배경을 프롬프트하고 특정 시간에 취해야 할 행동을 물었을 때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Klaus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이미 점심을 두 번 먹었음에도 불구하고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12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12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시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30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시에 계속 점심을 먹는 등의 반응을 보입니다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이러한 문제를 극복하기 위해 계획이 필요합니다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아래에서 설명하는 접근 방식을 사용하면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Klaus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 오후 계획은 더 적절하게 조정됩니다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 12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시에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Hobbs Cafe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에서 점심을 먹으며 독서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1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시에 학교 도서관에서 연구 논문 작업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3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시에 공원에서 산책하는 등의 계획을 세웁니다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계획은 에이전트의 미래 행동 시퀀스를 기술하며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에이전트의 행동을 시간에 걸쳐 일관되게 유지하는 데 도움이 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계획에는 위치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시작 시간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지속 시간이 포함됩니다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계획은 메모리 스트림에 저장되며 검색 과정에 포함되어 에이전트가 관찰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반영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계획을 모두 고려하여 행동을 결정할 수 있게 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에이전트는 필요에 따라 계획을 중간에 변경할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계획을 만들기 위해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우리의 접근법은 상위 수준에서 시작하여 점차 세부적으로 구체화합니다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처음에는 하루의 전체적인 계획을 개략적으로 작성합니다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계획을 시간별로 세분화하고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다시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5~15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분 단위로 세분화합니다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altLang="ko-KR" b="0" i="0" dirty="0">
                <a:effectLst/>
                <a:latin typeface="Söhne"/>
              </a:rPr>
              <a:t>4.3.1 </a:t>
            </a:r>
            <a:r>
              <a:rPr lang="ko-KR" altLang="en-US" b="0" i="0" dirty="0">
                <a:effectLst/>
                <a:latin typeface="Söhne"/>
              </a:rPr>
              <a:t>반응 및 계획 업데이트</a:t>
            </a:r>
          </a:p>
          <a:p>
            <a:pPr algn="l"/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생성 에이전트는 매 시간마다 주변 세계를 인식하고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이러한 관찰이 메모리 스트림에 저장되는 액션 루프에서 작동합니다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언어 모델은 이 관찰을 통해 에이전트가 기존 계획을 계속할지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반응할지 결정합니다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Eddy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 아버지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John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Eddy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가 집 정원에서 짧은 산책을 하는 것을 관찰하면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John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반응을 고려해야 할 상황이 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이러한 관찰은 에이전트에게 특정한 반응을 유발하고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그 결과로 계획이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재생성됩니다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54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내용에 따르면</a:t>
            </a:r>
            <a:r>
              <a:rPr lang="en-US" altLang="ko-KR" dirty="0"/>
              <a:t>, </a:t>
            </a:r>
            <a:r>
              <a:rPr lang="ko-KR" altLang="en-US" dirty="0"/>
              <a:t>연구자들은 사람들을 고용하여 인공 에이전트들의 행동을 모방하고 생성하는 역할을 하도록 했습니다</a:t>
            </a:r>
            <a:r>
              <a:rPr lang="en-US" altLang="ko-KR" dirty="0"/>
              <a:t>. </a:t>
            </a:r>
            <a:r>
              <a:rPr lang="ko-KR" altLang="en-US" dirty="0"/>
              <a:t>이렇게 함으로써</a:t>
            </a:r>
            <a:r>
              <a:rPr lang="en-US" altLang="ko-KR" dirty="0"/>
              <a:t>, </a:t>
            </a:r>
            <a:r>
              <a:rPr lang="ko-KR" altLang="en-US" dirty="0"/>
              <a:t>인간이 작성한 응답을 기반으로 인공 에이전트들의 행동을 평가할 수 있는 기준점을 마련했습니다</a:t>
            </a:r>
            <a:r>
              <a:rPr lang="en-US" altLang="ko-KR" dirty="0"/>
              <a:t>. </a:t>
            </a:r>
            <a:r>
              <a:rPr lang="ko-KR" altLang="en-US" dirty="0"/>
              <a:t>구체적으로는</a:t>
            </a:r>
            <a:r>
              <a:rPr lang="en-US" altLang="ko-KR" dirty="0"/>
              <a:t>, </a:t>
            </a:r>
            <a:r>
              <a:rPr lang="ko-KR" altLang="en-US" dirty="0"/>
              <a:t>각각의 인간 참여자들이 특정 인공 에이전트의 </a:t>
            </a:r>
            <a:r>
              <a:rPr lang="en-US" altLang="ko-KR" dirty="0"/>
              <a:t>'sandbox life'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시뮬레이션된</a:t>
            </a:r>
            <a:r>
              <a:rPr lang="ko-KR" altLang="en-US" dirty="0"/>
              <a:t> 생활을 재생시켜 본 후</a:t>
            </a:r>
            <a:r>
              <a:rPr lang="en-US" altLang="ko-KR" dirty="0"/>
              <a:t>, </a:t>
            </a:r>
            <a:r>
              <a:rPr lang="ko-KR" altLang="en-US" dirty="0"/>
              <a:t>그 에이전트의 메모리 스트림을 검토하고</a:t>
            </a:r>
            <a:r>
              <a:rPr lang="en-US" altLang="ko-KR" dirty="0"/>
              <a:t>, </a:t>
            </a:r>
            <a:r>
              <a:rPr lang="ko-KR" altLang="en-US" dirty="0"/>
              <a:t>그 에이전트의 목소리로 인터뷰 질문에 대한 응답을 작성하도록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사람들이 직접 에이전트처럼 행동양식을 생성하는 것은</a:t>
            </a:r>
            <a:r>
              <a:rPr lang="en-US" altLang="ko-KR" dirty="0"/>
              <a:t>, </a:t>
            </a:r>
            <a:r>
              <a:rPr lang="ko-KR" altLang="en-US" dirty="0"/>
              <a:t>인공 에이전트의 행동이 인간의 행동과 얼마나 </a:t>
            </a:r>
            <a:r>
              <a:rPr lang="ko-KR" altLang="en-US" dirty="0" err="1"/>
              <a:t>비슷한지</a:t>
            </a:r>
            <a:r>
              <a:rPr lang="en-US" altLang="ko-KR" dirty="0"/>
              <a:t>, </a:t>
            </a:r>
            <a:r>
              <a:rPr lang="ko-KR" altLang="en-US" dirty="0"/>
              <a:t>즉 인간의 행동을 얼마나 잘 모방할 수 있는지를 평가하는 데 중요한 기준이 됩니다</a:t>
            </a:r>
            <a:r>
              <a:rPr lang="en-US" altLang="ko-KR" dirty="0"/>
              <a:t>. </a:t>
            </a:r>
            <a:r>
              <a:rPr lang="ko-KR" altLang="en-US" dirty="0"/>
              <a:t>이를 통해 연구자들은 인공 에이전트의 행동이 인간의 행동에 비해 얼마나 신뢰할 수 있고</a:t>
            </a:r>
            <a:r>
              <a:rPr lang="en-US" altLang="ko-KR" dirty="0"/>
              <a:t>, </a:t>
            </a:r>
            <a:r>
              <a:rPr lang="ko-KR" altLang="en-US" dirty="0"/>
              <a:t>진정성 있는지를 평가할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연구에서 결과는 참가자들이 각 에이전트 유형에 매긴 순위를 바탕으로 도출되었습니다</a:t>
            </a:r>
            <a:r>
              <a:rPr lang="en-US" altLang="ko-KR" dirty="0"/>
              <a:t>. </a:t>
            </a:r>
            <a:r>
              <a:rPr lang="ko-KR" altLang="en-US" dirty="0"/>
              <a:t>참가자들은 다섯 가지 조건</a:t>
            </a:r>
            <a:r>
              <a:rPr lang="en-US" altLang="ko-KR" dirty="0"/>
              <a:t>(</a:t>
            </a:r>
            <a:r>
              <a:rPr lang="ko-KR" altLang="en-US" dirty="0"/>
              <a:t>전체 아키텍처</a:t>
            </a:r>
            <a:r>
              <a:rPr lang="en-US" altLang="ko-KR" dirty="0"/>
              <a:t>, </a:t>
            </a:r>
            <a:r>
              <a:rPr lang="ko-KR" altLang="en-US" dirty="0"/>
              <a:t>세 가지 감소된 아키텍처</a:t>
            </a:r>
            <a:r>
              <a:rPr lang="en-US" altLang="ko-KR" dirty="0"/>
              <a:t>, </a:t>
            </a:r>
            <a:r>
              <a:rPr lang="ko-KR" altLang="en-US" dirty="0"/>
              <a:t>그리고 인간 작성 조건</a:t>
            </a:r>
            <a:r>
              <a:rPr lang="en-US" altLang="ko-KR" dirty="0"/>
              <a:t>)</a:t>
            </a:r>
            <a:r>
              <a:rPr lang="ko-KR" altLang="en-US" dirty="0"/>
              <a:t>에 대해 그들의 신뢰성을 순위로 매겼습니다</a:t>
            </a:r>
            <a:r>
              <a:rPr lang="en-US" altLang="ko-KR" dirty="0"/>
              <a:t>. </a:t>
            </a:r>
            <a:r>
              <a:rPr lang="ko-KR" altLang="en-US" dirty="0"/>
              <a:t>이 순위 데이터를 기반으로 </a:t>
            </a:r>
            <a:r>
              <a:rPr lang="en-US" altLang="ko-KR" dirty="0"/>
              <a:t>TrueSkill </a:t>
            </a:r>
            <a:r>
              <a:rPr lang="ko-KR" altLang="en-US" dirty="0"/>
              <a:t>평가 시스템을 사용하여 각 조건에 대한 평균 점수</a:t>
            </a:r>
            <a:r>
              <a:rPr lang="en-US" altLang="ko-KR" dirty="0"/>
              <a:t>(</a:t>
            </a:r>
            <a:r>
              <a:rPr lang="ko-KR" altLang="en-US" dirty="0"/>
              <a:t>𝜇</a:t>
            </a:r>
            <a:r>
              <a:rPr lang="en-US" altLang="ko-KR" dirty="0"/>
              <a:t>)</a:t>
            </a:r>
            <a:r>
              <a:rPr lang="ko-KR" altLang="en-US" dirty="0"/>
              <a:t>와 표준 편차</a:t>
            </a:r>
            <a:r>
              <a:rPr lang="en-US" altLang="ko-KR" dirty="0"/>
              <a:t>(</a:t>
            </a:r>
            <a:r>
              <a:rPr lang="ko-KR" altLang="en-US" dirty="0"/>
              <a:t>𝜎</a:t>
            </a:r>
            <a:r>
              <a:rPr lang="en-US" altLang="ko-KR" dirty="0"/>
              <a:t>)</a:t>
            </a:r>
            <a:r>
              <a:rPr lang="ko-KR" altLang="en-US" dirty="0"/>
              <a:t>를 계산했습니다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TrueSkill </a:t>
            </a:r>
            <a:r>
              <a:rPr lang="ko-KR" altLang="en-US" dirty="0"/>
              <a:t>시스템은 여러 플레이어가 참여하는 환경에서 </a:t>
            </a:r>
            <a:r>
              <a:rPr lang="en-US" altLang="ko-KR" dirty="0"/>
              <a:t>Elo </a:t>
            </a:r>
            <a:r>
              <a:rPr lang="ko-KR" altLang="en-US" dirty="0"/>
              <a:t>체스 평가 시스템을 일반화한 것으로</a:t>
            </a:r>
            <a:r>
              <a:rPr lang="en-US" altLang="ko-KR" dirty="0"/>
              <a:t>, </a:t>
            </a:r>
            <a:r>
              <a:rPr lang="ko-KR" altLang="en-US" dirty="0"/>
              <a:t>경쟁적인 게임 성능을 바탕으로 플레이어를 평가하는 데 사용됩니다</a:t>
            </a:r>
            <a:r>
              <a:rPr lang="en-US" altLang="ko-KR" dirty="0"/>
              <a:t>. </a:t>
            </a:r>
            <a:r>
              <a:rPr lang="ko-KR" altLang="en-US" dirty="0"/>
              <a:t>이 시스템은 순위 데이터를 가지고 각 조건에 대한 평균 점수와 표준 편차를 산출합니다</a:t>
            </a:r>
            <a:r>
              <a:rPr lang="en-US" altLang="ko-KR" dirty="0"/>
              <a:t>. </a:t>
            </a:r>
            <a:r>
              <a:rPr lang="ko-KR" altLang="en-US" dirty="0"/>
              <a:t>이렇게 산출된 점수는 조건들 간의 상대적인 신뢰성을 나타냅니다</a:t>
            </a:r>
            <a:r>
              <a:rPr lang="en-US" altLang="ko-KR" dirty="0"/>
              <a:t>. </a:t>
            </a:r>
            <a:r>
              <a:rPr lang="ko-KR" altLang="en-US" dirty="0"/>
              <a:t>높은 점수는 다른 조건들에 비해 더 높은 순위를 받았음을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추가적으로</a:t>
            </a:r>
            <a:r>
              <a:rPr lang="en-US" altLang="ko-KR" dirty="0"/>
              <a:t>, </a:t>
            </a:r>
            <a:r>
              <a:rPr lang="ko-KR" altLang="en-US" dirty="0"/>
              <a:t>연구진은 </a:t>
            </a:r>
            <a:r>
              <a:rPr lang="en-US" altLang="ko-KR" dirty="0"/>
              <a:t>Kruskal-Wallis </a:t>
            </a:r>
            <a:r>
              <a:rPr lang="ko-KR" altLang="en-US" dirty="0"/>
              <a:t>검정을 사용하여 이 결과의 통계적 유의성을 조사했습니다</a:t>
            </a:r>
            <a:r>
              <a:rPr lang="en-US" altLang="ko-KR" dirty="0"/>
              <a:t>. </a:t>
            </a:r>
            <a:r>
              <a:rPr lang="ko-KR" altLang="en-US" dirty="0"/>
              <a:t>이 검정은 </a:t>
            </a:r>
            <a:r>
              <a:rPr lang="ko-KR" altLang="en-US" dirty="0" err="1"/>
              <a:t>비모수적</a:t>
            </a:r>
            <a:r>
              <a:rPr lang="ko-KR" altLang="en-US" dirty="0"/>
              <a:t> 방법으로 원</a:t>
            </a:r>
            <a:r>
              <a:rPr lang="en-US" altLang="ko-KR" dirty="0"/>
              <a:t>-</a:t>
            </a:r>
            <a:r>
              <a:rPr lang="ko-KR" altLang="en-US" dirty="0"/>
              <a:t>웨이 </a:t>
            </a:r>
            <a:r>
              <a:rPr lang="en-US" altLang="ko-KR" dirty="0"/>
              <a:t>ANOVA</a:t>
            </a:r>
            <a:r>
              <a:rPr lang="ko-KR" altLang="en-US" dirty="0"/>
              <a:t>의 대안입니다</a:t>
            </a:r>
            <a:r>
              <a:rPr lang="en-US" altLang="ko-KR" dirty="0"/>
              <a:t>. </a:t>
            </a:r>
            <a:r>
              <a:rPr lang="ko-KR" altLang="en-US" dirty="0"/>
              <a:t>그 후에 </a:t>
            </a:r>
            <a:r>
              <a:rPr lang="en-US" altLang="ko-KR" dirty="0"/>
              <a:t>Dunn</a:t>
            </a:r>
            <a:r>
              <a:rPr lang="ko-KR" altLang="en-US" dirty="0"/>
              <a:t>의 사후 검정을 수행하여 조건들 간의 </a:t>
            </a:r>
            <a:r>
              <a:rPr lang="ko-KR" altLang="en-US" dirty="0" err="1"/>
              <a:t>쌍대</a:t>
            </a:r>
            <a:r>
              <a:rPr lang="ko-KR" altLang="en-US" dirty="0"/>
              <a:t> 비교를 식별했고</a:t>
            </a:r>
            <a:r>
              <a:rPr lang="en-US" altLang="ko-KR" dirty="0"/>
              <a:t>, </a:t>
            </a:r>
            <a:r>
              <a:rPr lang="ko-KR" altLang="en-US" dirty="0"/>
              <a:t>여러 번 비교를 위해 </a:t>
            </a:r>
            <a:r>
              <a:rPr lang="en-US" altLang="ko-KR" dirty="0"/>
              <a:t>Holm-Bonferroni </a:t>
            </a:r>
            <a:r>
              <a:rPr lang="ko-KR" altLang="en-US" dirty="0"/>
              <a:t>방법을 사용하여 </a:t>
            </a:r>
            <a:r>
              <a:rPr lang="en-US" altLang="ko-KR" dirty="0"/>
              <a:t>p-</a:t>
            </a:r>
            <a:r>
              <a:rPr lang="ko-KR" altLang="en-US" dirty="0"/>
              <a:t>값을 조정했습니다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각 조건의 순위 데이터를 </a:t>
            </a:r>
            <a:r>
              <a:rPr lang="en-US" altLang="ko-KR" dirty="0"/>
              <a:t>TrueSkill </a:t>
            </a:r>
            <a:r>
              <a:rPr lang="ko-KR" altLang="en-US" dirty="0"/>
              <a:t>시스템을 사용해 분석함으로써 각각의 조건에 대한 평균 점수와 표준 편차를 얻을 수 있었으며</a:t>
            </a:r>
            <a:r>
              <a:rPr lang="en-US" altLang="ko-KR" dirty="0"/>
              <a:t>, </a:t>
            </a:r>
            <a:r>
              <a:rPr lang="ko-KR" altLang="en-US" dirty="0"/>
              <a:t>이를 통해 각 조건의 신뢰성을 평가할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 </a:t>
            </a:r>
            <a:r>
              <a:rPr lang="ko-KR" altLang="en-US" dirty="0"/>
              <a:t>통제된 평가</a:t>
            </a:r>
          </a:p>
          <a:p>
            <a:r>
              <a:rPr lang="en-US" altLang="ko-KR" dirty="0"/>
              <a:t>6.1 </a:t>
            </a:r>
            <a:r>
              <a:rPr lang="ko-KR" altLang="en-US" dirty="0"/>
              <a:t>평가 절차</a:t>
            </a:r>
          </a:p>
          <a:p>
            <a:r>
              <a:rPr lang="ko-KR" altLang="en-US" dirty="0"/>
              <a:t>생성 에이전트의 평가를 위해</a:t>
            </a:r>
            <a:r>
              <a:rPr lang="en-US" altLang="ko-KR" dirty="0"/>
              <a:t>, </a:t>
            </a:r>
            <a:r>
              <a:rPr lang="ko-KR" altLang="en-US" dirty="0"/>
              <a:t>에이전트가 자연어 질문에 응답하는 특성을 활용합니다</a:t>
            </a:r>
            <a:r>
              <a:rPr lang="en-US" altLang="ko-KR" dirty="0"/>
              <a:t>. </a:t>
            </a:r>
            <a:r>
              <a:rPr lang="ko-KR" altLang="en-US" dirty="0"/>
              <a:t>에이전트들은 과거 경험을 기억하고</a:t>
            </a:r>
            <a:r>
              <a:rPr lang="en-US" altLang="ko-KR" dirty="0"/>
              <a:t>, </a:t>
            </a:r>
            <a:r>
              <a:rPr lang="ko-KR" altLang="en-US" dirty="0"/>
              <a:t>경험에 기반한 미래 행동을 계획하며</a:t>
            </a:r>
            <a:r>
              <a:rPr lang="en-US" altLang="ko-KR" dirty="0"/>
              <a:t>, </a:t>
            </a:r>
            <a:r>
              <a:rPr lang="ko-KR" altLang="en-US" dirty="0"/>
              <a:t>예상치 못한 사건에 적절히 반응하고</a:t>
            </a:r>
            <a:r>
              <a:rPr lang="en-US" altLang="ko-KR" dirty="0"/>
              <a:t>, </a:t>
            </a:r>
            <a:r>
              <a:rPr lang="ko-KR" altLang="en-US" dirty="0"/>
              <a:t>자신의 성능을 반영하여 미래 행동을 개선하는 능력을 시험하기 위해 </a:t>
            </a:r>
            <a:r>
              <a:rPr lang="en-US" altLang="ko-KR" dirty="0"/>
              <a:t>"</a:t>
            </a:r>
            <a:r>
              <a:rPr lang="ko-KR" altLang="en-US" dirty="0"/>
              <a:t>인터뷰</a:t>
            </a:r>
            <a:r>
              <a:rPr lang="en-US" altLang="ko-KR" dirty="0"/>
              <a:t>"</a:t>
            </a:r>
            <a:r>
              <a:rPr lang="ko-KR" altLang="en-US" dirty="0"/>
              <a:t>됩니다</a:t>
            </a:r>
            <a:r>
              <a:rPr lang="en-US" altLang="ko-KR" dirty="0"/>
              <a:t>. </a:t>
            </a:r>
            <a:r>
              <a:rPr lang="ko-KR" altLang="en-US" dirty="0"/>
              <a:t>이러한 질문에 제대로 응답하기 위해서는 에이전트가 정보를 성공적으로 검색하고 종합해야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행동의 신뢰성을 평가의 종속 변수로 설정하고</a:t>
            </a:r>
            <a:r>
              <a:rPr lang="en-US" altLang="ko-KR" dirty="0"/>
              <a:t>, </a:t>
            </a:r>
            <a:r>
              <a:rPr lang="ko-KR" altLang="en-US" dirty="0"/>
              <a:t>다섯 가지 주요 영역</a:t>
            </a:r>
            <a:r>
              <a:rPr lang="en-US" altLang="ko-KR" dirty="0"/>
              <a:t>(</a:t>
            </a:r>
            <a:r>
              <a:rPr lang="ko-KR" altLang="en-US" dirty="0"/>
              <a:t>자기 지식 유지</a:t>
            </a:r>
            <a:r>
              <a:rPr lang="en-US" altLang="ko-KR" dirty="0"/>
              <a:t>, </a:t>
            </a:r>
            <a:r>
              <a:rPr lang="ko-KR" altLang="en-US" dirty="0"/>
              <a:t>기억 검색</a:t>
            </a:r>
            <a:r>
              <a:rPr lang="en-US" altLang="ko-KR" dirty="0"/>
              <a:t>, </a:t>
            </a:r>
            <a:r>
              <a:rPr lang="ko-KR" altLang="en-US" dirty="0"/>
              <a:t>계획 생성</a:t>
            </a:r>
            <a:r>
              <a:rPr lang="en-US" altLang="ko-KR" dirty="0"/>
              <a:t>, </a:t>
            </a:r>
            <a:r>
              <a:rPr lang="ko-KR" altLang="en-US" dirty="0"/>
              <a:t>반응</a:t>
            </a:r>
            <a:r>
              <a:rPr lang="en-US" altLang="ko-KR" dirty="0"/>
              <a:t>, </a:t>
            </a:r>
            <a:r>
              <a:rPr lang="ko-KR" altLang="en-US" dirty="0"/>
              <a:t>반영</a:t>
            </a:r>
            <a:r>
              <a:rPr lang="en-US" altLang="ko-KR" dirty="0"/>
              <a:t>)</a:t>
            </a:r>
            <a:r>
              <a:rPr lang="ko-KR" altLang="en-US" dirty="0"/>
              <a:t>을 평가하기 위해 다섯 가지 질문 카테고리를 포함합니다</a:t>
            </a:r>
            <a:r>
              <a:rPr lang="en-US" altLang="ko-KR" dirty="0"/>
              <a:t>. </a:t>
            </a:r>
            <a:r>
              <a:rPr lang="ko-KR" altLang="en-US" dirty="0"/>
              <a:t>각 카테고리에 대해 에이전트의 능력을 시험하는 다섯 개의 질문을 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자기 지식에 대한 질문으로는 </a:t>
            </a:r>
            <a:r>
              <a:rPr lang="en-US" altLang="ko-KR" dirty="0"/>
              <a:t>"</a:t>
            </a:r>
            <a:r>
              <a:rPr lang="ko-KR" altLang="en-US" dirty="0"/>
              <a:t>자기소개를 해보세요</a:t>
            </a:r>
            <a:r>
              <a:rPr lang="en-US" altLang="ko-KR" dirty="0"/>
              <a:t>" </a:t>
            </a:r>
            <a:r>
              <a:rPr lang="ko-KR" altLang="en-US" dirty="0"/>
              <a:t>또는 </a:t>
            </a:r>
            <a:r>
              <a:rPr lang="en-US" altLang="ko-KR" dirty="0"/>
              <a:t>"</a:t>
            </a:r>
            <a:r>
              <a:rPr lang="ko-KR" altLang="en-US" dirty="0"/>
              <a:t>평일 일정을 대략적으로 설명해보세요</a:t>
            </a:r>
            <a:r>
              <a:rPr lang="en-US" altLang="ko-KR" dirty="0"/>
              <a:t>"</a:t>
            </a:r>
            <a:r>
              <a:rPr lang="ko-KR" altLang="en-US" dirty="0"/>
              <a:t>가 있으며</a:t>
            </a:r>
            <a:r>
              <a:rPr lang="en-US" altLang="ko-KR" dirty="0"/>
              <a:t>, </a:t>
            </a:r>
            <a:r>
              <a:rPr lang="ko-KR" altLang="en-US" dirty="0"/>
              <a:t>기억 검색</a:t>
            </a:r>
            <a:r>
              <a:rPr lang="en-US" altLang="ko-KR" dirty="0"/>
              <a:t>, </a:t>
            </a:r>
            <a:r>
              <a:rPr lang="ko-KR" altLang="en-US" dirty="0"/>
              <a:t>계획</a:t>
            </a:r>
            <a:r>
              <a:rPr lang="en-US" altLang="ko-KR" dirty="0"/>
              <a:t>, </a:t>
            </a:r>
            <a:r>
              <a:rPr lang="ko-KR" altLang="en-US" dirty="0"/>
              <a:t>반응</a:t>
            </a:r>
            <a:r>
              <a:rPr lang="en-US" altLang="ko-KR" dirty="0"/>
              <a:t>, </a:t>
            </a:r>
            <a:r>
              <a:rPr lang="ko-KR" altLang="en-US" dirty="0"/>
              <a:t>반영에 대한 질문도 각각 포함됩니다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Smallville</a:t>
            </a:r>
            <a:r>
              <a:rPr lang="ko-KR" altLang="en-US" dirty="0"/>
              <a:t>에서 이틀 동안 시뮬레이션을 통해 에이전트들은 다양한 상호작용과 기억을 축적하며</a:t>
            </a:r>
            <a:r>
              <a:rPr lang="en-US" altLang="ko-KR" dirty="0"/>
              <a:t>, </a:t>
            </a:r>
            <a:r>
              <a:rPr lang="ko-KR" altLang="en-US" dirty="0"/>
              <a:t>이는 그들의 응답을 형성하는 데 영향을 미칩니다</a:t>
            </a:r>
            <a:r>
              <a:rPr lang="en-US" altLang="ko-KR" dirty="0"/>
              <a:t>. </a:t>
            </a:r>
            <a:r>
              <a:rPr lang="ko-KR" altLang="en-US" dirty="0"/>
              <a:t>평가자들은 무작위로 선택된 에이전트의 생활 재생을 관찰하고</a:t>
            </a:r>
            <a:r>
              <a:rPr lang="en-US" altLang="ko-KR" dirty="0"/>
              <a:t>, </a:t>
            </a:r>
            <a:r>
              <a:rPr lang="ko-KR" altLang="en-US" dirty="0"/>
              <a:t>네 가지 다른 에이전트 아키텍처와 인간 작성 조건에서 생성된 인터뷰 응답을 비교합니다</a:t>
            </a:r>
            <a:r>
              <a:rPr lang="en-US" altLang="ko-KR" dirty="0"/>
              <a:t>. </a:t>
            </a:r>
            <a:r>
              <a:rPr lang="ko-KR" altLang="en-US" dirty="0"/>
              <a:t>실험은 각 질문 카테고리에서 무작위로 선택된 질문 하나와 모든 조건에서 생성된 에이전트의 응답을 보여줍니다</a:t>
            </a:r>
            <a:r>
              <a:rPr lang="en-US" altLang="ko-KR" dirty="0"/>
              <a:t>. </a:t>
            </a:r>
            <a:r>
              <a:rPr lang="ko-KR" altLang="en-US" dirty="0"/>
              <a:t>평가자들은 조건의 신뢰성을 가장 신뢰할 수 있는 것부터 가장 적게 신뢰할 수 있는 것까지 순위를 매깁니다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6.2 </a:t>
            </a:r>
            <a:r>
              <a:rPr lang="ko-KR" altLang="en-US" dirty="0"/>
              <a:t>조건</a:t>
            </a:r>
          </a:p>
          <a:p>
            <a:r>
              <a:rPr lang="ko-KR" altLang="en-US" dirty="0"/>
              <a:t>이 섹션에서는 인터뷰 질문에 독립적으로 답변하기 위해 모든 조건을 사용했습니다</a:t>
            </a:r>
            <a:r>
              <a:rPr lang="en-US" altLang="ko-KR" dirty="0"/>
              <a:t>. </a:t>
            </a:r>
            <a:r>
              <a:rPr lang="ko-KR" altLang="en-US" dirty="0"/>
              <a:t>생성 에이전트 아키텍처를 세 가지 유형의 메모리</a:t>
            </a:r>
            <a:r>
              <a:rPr lang="en-US" altLang="ko-KR" dirty="0"/>
              <a:t>(</a:t>
            </a:r>
            <a:r>
              <a:rPr lang="ko-KR" altLang="en-US" dirty="0"/>
              <a:t>관찰</a:t>
            </a:r>
            <a:r>
              <a:rPr lang="en-US" altLang="ko-KR" dirty="0"/>
              <a:t>, </a:t>
            </a:r>
            <a:r>
              <a:rPr lang="ko-KR" altLang="en-US" dirty="0"/>
              <a:t>반영</a:t>
            </a:r>
            <a:r>
              <a:rPr lang="en-US" altLang="ko-KR" dirty="0"/>
              <a:t>, </a:t>
            </a:r>
            <a:r>
              <a:rPr lang="ko-KR" altLang="en-US" dirty="0"/>
              <a:t>계획</a:t>
            </a:r>
            <a:r>
              <a:rPr lang="en-US" altLang="ko-KR" dirty="0"/>
              <a:t>)</a:t>
            </a:r>
            <a:r>
              <a:rPr lang="ko-KR" altLang="en-US" dirty="0"/>
              <a:t>에 대한 접근을 제한한 축소된 아키텍처와 인간 </a:t>
            </a:r>
            <a:r>
              <a:rPr lang="ko-KR" altLang="en-US" dirty="0" err="1"/>
              <a:t>크라우드워커가</a:t>
            </a:r>
            <a:r>
              <a:rPr lang="ko-KR" altLang="en-US" dirty="0"/>
              <a:t> 작성한 조건과 비교했습니다</a:t>
            </a:r>
            <a:r>
              <a:rPr lang="en-US" altLang="ko-KR" dirty="0"/>
              <a:t>. </a:t>
            </a:r>
            <a:r>
              <a:rPr lang="ko-KR" altLang="en-US" dirty="0"/>
              <a:t>세 가지 축소된 아키텍처에는 메모리 스트림에서 관찰</a:t>
            </a:r>
            <a:r>
              <a:rPr lang="en-US" altLang="ko-KR" dirty="0"/>
              <a:t>, </a:t>
            </a:r>
            <a:r>
              <a:rPr lang="ko-KR" altLang="en-US" dirty="0"/>
              <a:t>반영</a:t>
            </a:r>
            <a:r>
              <a:rPr lang="en-US" altLang="ko-KR" dirty="0"/>
              <a:t>, </a:t>
            </a:r>
            <a:r>
              <a:rPr lang="ko-KR" altLang="en-US" dirty="0"/>
              <a:t>계획에 대한 접근이 전혀 없는 구조</a:t>
            </a:r>
            <a:r>
              <a:rPr lang="en-US" altLang="ko-KR" dirty="0"/>
              <a:t>, </a:t>
            </a:r>
            <a:r>
              <a:rPr lang="ko-KR" altLang="en-US" dirty="0"/>
              <a:t>관찰에는 접근하지만 반영과 계획에는 접근하지 못하는 구조</a:t>
            </a:r>
            <a:r>
              <a:rPr lang="en-US" altLang="ko-KR" dirty="0"/>
              <a:t>, </a:t>
            </a:r>
            <a:r>
              <a:rPr lang="ko-KR" altLang="en-US" dirty="0"/>
              <a:t>관찰과 계획에는 접근하지만 반영에는 접근하지 못하는 구조가 있습니다</a:t>
            </a:r>
            <a:r>
              <a:rPr lang="en-US" altLang="ko-KR" dirty="0"/>
              <a:t>. </a:t>
            </a:r>
            <a:r>
              <a:rPr lang="ko-KR" altLang="en-US" dirty="0"/>
              <a:t>추가적으로</a:t>
            </a:r>
            <a:r>
              <a:rPr lang="en-US" altLang="ko-KR" dirty="0"/>
              <a:t>, </a:t>
            </a:r>
            <a:r>
              <a:rPr lang="ko-KR" altLang="en-US" dirty="0"/>
              <a:t>기본적인 행동 역량을 평가하기 위해 인간 </a:t>
            </a:r>
            <a:r>
              <a:rPr lang="ko-KR" altLang="en-US" dirty="0" err="1"/>
              <a:t>크라우드워커가</a:t>
            </a:r>
            <a:r>
              <a:rPr lang="ko-KR" altLang="en-US" dirty="0"/>
              <a:t> 작성한 행동을 포함하는 조건도 추가했습니다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ko-KR" altLang="en-US" dirty="0" err="1"/>
              <a:t>크라우드워커는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명의 에이전트 중 하나의 </a:t>
            </a:r>
            <a:r>
              <a:rPr lang="ko-KR" altLang="en-US" dirty="0" err="1"/>
              <a:t>산드박스</a:t>
            </a:r>
            <a:r>
              <a:rPr lang="ko-KR" altLang="en-US" dirty="0"/>
              <a:t> 생활을 관찰하고 그들의 메모리 스트림을 검토한 후 에이전트의 목소리로 인터뷰 질문에 대한 응답을 작성했습니다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6.3 </a:t>
            </a:r>
            <a:r>
              <a:rPr lang="ko-KR" altLang="en-US" dirty="0"/>
              <a:t>인간 평가자</a:t>
            </a:r>
          </a:p>
          <a:p>
            <a:r>
              <a:rPr lang="ko-KR" altLang="en-US" dirty="0"/>
              <a:t>평가자는 미국에 거주하고 영어에 능통하며 </a:t>
            </a:r>
            <a:r>
              <a:rPr lang="en-US" altLang="ko-KR" dirty="0"/>
              <a:t>18</a:t>
            </a:r>
            <a:r>
              <a:rPr lang="ko-KR" altLang="en-US" dirty="0"/>
              <a:t>세 이상이어야 했습니다</a:t>
            </a:r>
            <a:r>
              <a:rPr lang="en-US" altLang="ko-KR" dirty="0"/>
              <a:t>. </a:t>
            </a:r>
            <a:r>
              <a:rPr lang="ko-KR" altLang="en-US" dirty="0"/>
              <a:t>이들은 시간당 </a:t>
            </a:r>
            <a:r>
              <a:rPr lang="en-US" altLang="ko-KR" dirty="0"/>
              <a:t>15</a:t>
            </a:r>
            <a:r>
              <a:rPr lang="ko-KR" altLang="en-US" dirty="0"/>
              <a:t>달러를 받고 </a:t>
            </a:r>
            <a:r>
              <a:rPr lang="en-US" altLang="ko-KR" dirty="0"/>
              <a:t>IRB </a:t>
            </a:r>
            <a:r>
              <a:rPr lang="ko-KR" altLang="en-US" dirty="0"/>
              <a:t>승인 동의서에 동의했습니다</a:t>
            </a:r>
            <a:r>
              <a:rPr lang="en-US" altLang="ko-KR" dirty="0"/>
              <a:t>. </a:t>
            </a:r>
            <a:r>
              <a:rPr lang="ko-KR" altLang="en-US" dirty="0"/>
              <a:t>연구 참여는 약 </a:t>
            </a:r>
            <a:r>
              <a:rPr lang="en-US" altLang="ko-KR" dirty="0"/>
              <a:t>30</a:t>
            </a:r>
            <a:r>
              <a:rPr lang="ko-KR" altLang="en-US" dirty="0"/>
              <a:t>분간 진행되었으며</a:t>
            </a:r>
            <a:r>
              <a:rPr lang="en-US" altLang="ko-KR" dirty="0"/>
              <a:t>, </a:t>
            </a:r>
            <a:r>
              <a:rPr lang="ko-KR" altLang="en-US" dirty="0"/>
              <a:t>참여자들은 다양한 연령대와 인종적 배경을 가지고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6.4 </a:t>
            </a:r>
            <a:r>
              <a:rPr lang="ko-KR" altLang="en-US" dirty="0"/>
              <a:t>분석</a:t>
            </a:r>
          </a:p>
          <a:p>
            <a:r>
              <a:rPr lang="ko-KR" altLang="en-US" dirty="0"/>
              <a:t>실험에서는 각 참가자가 다섯 가지 조건을 신뢰도 순으로 평가했으며</a:t>
            </a:r>
            <a:r>
              <a:rPr lang="en-US" altLang="ko-KR" dirty="0"/>
              <a:t>, </a:t>
            </a:r>
            <a:r>
              <a:rPr lang="ko-KR" altLang="en-US" dirty="0"/>
              <a:t>이 순위 데이터를 </a:t>
            </a:r>
            <a:r>
              <a:rPr lang="en-US" altLang="ko-KR" dirty="0"/>
              <a:t>TrueSkill </a:t>
            </a:r>
            <a:r>
              <a:rPr lang="ko-KR" altLang="en-US" dirty="0"/>
              <a:t>평가 시스템을 사용하여 간격 데이터로 변환했습니다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4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Elo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주로 체스와 같은 경기 스포츠에서 사용되는 플레이어 랭킹 시스템</a:t>
            </a:r>
            <a:endParaRPr lang="en-US" altLang="ko-KR" sz="1200" b="0" i="0" dirty="0">
              <a:solidFill>
                <a:srgbClr val="D1D5DB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sz="1200" b="0" i="0" dirty="0">
                <a:effectLst/>
                <a:latin typeface="Spoqa Han Sans"/>
              </a:rPr>
              <a:t>Elo</a:t>
            </a:r>
            <a:r>
              <a:rPr lang="ko-KR" altLang="en-US" sz="1200" b="0" i="0" dirty="0">
                <a:effectLst/>
                <a:latin typeface="Spoqa Han Sans"/>
              </a:rPr>
              <a:t>는 체스 실력이 </a:t>
            </a:r>
            <a:r>
              <a:rPr lang="ko-KR" altLang="en-US" sz="1200" b="0" i="0" dirty="0" err="1">
                <a:effectLst/>
                <a:latin typeface="Spoqa Han Sans"/>
              </a:rPr>
              <a:t>정규뷴포를</a:t>
            </a:r>
            <a:r>
              <a:rPr lang="ko-KR" altLang="en-US" sz="1200" b="0" i="0" dirty="0">
                <a:effectLst/>
                <a:latin typeface="Spoqa Han Sans"/>
              </a:rPr>
              <a:t> 따른다는 것을 가정한다</a:t>
            </a:r>
            <a:r>
              <a:rPr lang="en-US" altLang="ko-KR" sz="1200" b="0" i="0" dirty="0">
                <a:effectLst/>
                <a:latin typeface="Spoqa Han Sans"/>
              </a:rPr>
              <a:t>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Spoqa Han Sans"/>
              </a:rPr>
              <a:t>체스 기반으로 한 </a:t>
            </a:r>
            <a:r>
              <a:rPr lang="ko-KR" altLang="en-US" sz="1200" b="0" i="0" dirty="0" err="1">
                <a:effectLst/>
                <a:latin typeface="Spoqa Han Sans"/>
              </a:rPr>
              <a:t>레이팅</a:t>
            </a:r>
            <a:r>
              <a:rPr lang="ko-KR" altLang="en-US" sz="1200" b="0" i="0" dirty="0">
                <a:effectLst/>
                <a:latin typeface="Spoqa Han Sans"/>
              </a:rPr>
              <a:t> 공식임으로 </a:t>
            </a:r>
            <a:r>
              <a:rPr lang="en-US" altLang="ko-KR" sz="1200" b="0" i="0" dirty="0">
                <a:effectLst/>
                <a:latin typeface="Spoqa Han Sans"/>
              </a:rPr>
              <a:t>1 vs 1</a:t>
            </a:r>
            <a:r>
              <a:rPr lang="ko-KR" altLang="en-US" sz="1200" b="0" i="0" dirty="0">
                <a:effectLst/>
                <a:latin typeface="Spoqa Han Sans"/>
              </a:rPr>
              <a:t>만 가정할 수 있다</a:t>
            </a:r>
            <a:r>
              <a:rPr lang="en-US" altLang="ko-KR" sz="1200" b="0" i="0" dirty="0">
                <a:effectLst/>
                <a:latin typeface="Spoqa Han Sans"/>
              </a:rPr>
              <a:t>. 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Elo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시스템의 기본 원리는 다음과 같습니다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모든 플레이어는 초기 스킬 레벨로 시작합니다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경기 결과에 따라 승리한 플레이어는 상대 플레이어보다 스킬 레벨을 올리고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패배한 플레이어는 스킬 레벨을 내립니다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스킬 레벨 조정은 경기 결과와 상대 플레이어의 스킬 레벨 차이에 따라 계산됩니다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높은 스킬 레벨을 가진 플레이어에게 승리하는 것은 더 큰 승리로 간주되며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스킬 레벨이 유사한 플레이어에게 승리하는 것은 작은 승리로 간주됩니다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경기가 많이 진행될수록 플레이어의 스킬 레벨은 더 정확하게 나타나게 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altLang="ko-KR" sz="1200" b="0" i="0" dirty="0"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Spoqa Han San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0" i="0" dirty="0" err="1">
                <a:effectLst/>
                <a:latin typeface="Spoqa Han Sans"/>
              </a:rPr>
              <a:t>트루스킬은</a:t>
            </a:r>
            <a:r>
              <a:rPr lang="ko-KR" altLang="en-US" sz="1200" b="0" i="0" dirty="0">
                <a:effectLst/>
                <a:latin typeface="Spoqa Han Sans"/>
              </a:rPr>
              <a:t> 플레이어 실력에 대해</a:t>
            </a:r>
            <a:r>
              <a:rPr lang="en-US" altLang="ko-KR" sz="1200" b="0" i="0" dirty="0">
                <a:effectLst/>
                <a:latin typeface="Spoqa Han Sans"/>
              </a:rPr>
              <a:t>, </a:t>
            </a:r>
            <a:r>
              <a:rPr lang="ko-KR" altLang="en-US" sz="1200" b="0" i="0" dirty="0">
                <a:effectLst/>
                <a:latin typeface="Spoqa Han Sans"/>
              </a:rPr>
              <a:t>정규 분포를 가정하지 않는다</a:t>
            </a:r>
            <a:r>
              <a:rPr lang="en-US" altLang="ko-KR" sz="1200" b="0" i="0" dirty="0">
                <a:effectLst/>
                <a:latin typeface="Spoqa Han Sans"/>
              </a:rPr>
              <a:t>.</a:t>
            </a:r>
          </a:p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TrueSkill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1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1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경기뿐만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아니라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1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n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또는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n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대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n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과 같은 다양한 유형의 경기에 적용</a:t>
            </a:r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sz="1200" dirty="0">
              <a:solidFill>
                <a:srgbClr val="000000"/>
              </a:solidFill>
              <a:effectLst/>
              <a:highlight>
                <a:srgbClr val="00FFFF"/>
              </a:highlight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r>
              <a:rPr lang="ko-KR" altLang="ko-KR" sz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트루스킬은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멀티플레이어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환경에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대한</a:t>
            </a:r>
            <a:r>
              <a:rPr lang="en-US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</a:rPr>
              <a:t> Elo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체스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등급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시스템</a:t>
            </a:r>
            <a:r>
              <a:rPr lang="en-US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</a:rPr>
              <a:t>[29]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의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일반화이며</a:t>
            </a:r>
            <a:r>
              <a:rPr lang="en-US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</a:rPr>
              <a:t> </a:t>
            </a:r>
          </a:p>
          <a:p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경쟁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게임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성능에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따라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플레이어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순위를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매기는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데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사용되었습니다</a:t>
            </a:r>
            <a:r>
              <a:rPr lang="en-US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effectLst/>
              <a:highlight>
                <a:srgbClr val="00FFFF"/>
              </a:highlight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순위가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매겨진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결과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집합이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주어지면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endParaRPr lang="en-US" altLang="ko-KR" sz="1200" dirty="0">
              <a:solidFill>
                <a:srgbClr val="000000"/>
              </a:solidFill>
              <a:effectLst/>
              <a:highlight>
                <a:srgbClr val="00FFFF"/>
              </a:highlight>
              <a:ea typeface="Helvetica" panose="020B0604020202020204" pitchFamily="34" charset="0"/>
            </a:endParaRPr>
          </a:p>
          <a:p>
            <a:r>
              <a:rPr lang="ko-KR" altLang="ko-KR" sz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트루스킬은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각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조건에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대한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평균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등급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값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𝜇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표준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편차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𝜎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를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Helvetica" panose="020B0604020202020204" pitchFamily="34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출력합니다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평균을 기준으로 순위가 높은 것을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ranked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. </a:t>
            </a:r>
          </a:p>
          <a:p>
            <a:endParaRPr lang="en-US" altLang="ko-KR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38110-FE04-472F-9CA3-656E00608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5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720E4-0299-63FB-AD71-5EBC1589B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4ED701-56C4-F965-2B1B-E2D50AEE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CEE4E-D492-4FA1-C274-F00CC0B9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D3F5-DB14-4EB8-95D8-5D2C32EAED2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A56F8-20A1-A850-EAED-F24A399D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F6F89-B2CD-2CB7-0220-FC01138B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E9B4-FDE2-4F8E-BB18-F554C3FB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26E3-51F3-A62E-F86D-FD09BC64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E27C8-ADB2-28B0-6D95-D826F16EE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56BDE-ECD7-FDE2-8911-06A08418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D3F5-DB14-4EB8-95D8-5D2C32EAED2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971D9-3F02-8CDA-A2B2-16BE245C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093F7-D5E9-794F-3837-A06D55EE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E9B4-FDE2-4F8E-BB18-F554C3FB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9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01893F-395B-1D55-38F2-5836CAB25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9C68E-A656-0B8D-9B6A-61F99B2DE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F59E7-0087-9D0B-8A4E-4BB35820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D3F5-DB14-4EB8-95D8-5D2C32EAED2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09D60-12BC-CE27-BA37-A947B74D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FFF9B-CD53-A6C1-3B2D-E85E4CC4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E9B4-FDE2-4F8E-BB18-F554C3FB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5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E726-F9DE-6209-A113-63B303DC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AD124-BBC2-4071-E7E8-FB6E2080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FAE75-4996-7EF4-7D57-A32C9C61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D3F5-DB14-4EB8-95D8-5D2C32EAED2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21B9C-028F-BD62-111D-34353676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4AB06-0A5F-7500-AAEA-F4D50309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E9B4-FDE2-4F8E-BB18-F554C3FB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1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0FBEF-BFBF-5E4D-0DFD-655515FD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E1AEC-5376-0256-CAE0-E01E47D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6350A-CC56-8657-B3DB-734C75E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D3F5-DB14-4EB8-95D8-5D2C32EAED2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609E2-537C-85C7-9FAA-CDCBD436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82912-3406-9A3A-BBB0-2B399558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E9B4-FDE2-4F8E-BB18-F554C3FB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F0EE6-938C-F0D6-3FE8-D31B88CE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6C5F0-28D1-AA9A-1047-8D718392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040AEC-3D3D-CD7E-2526-71C108C94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3F8B7-7DFE-9E2D-7C2B-8D8FA760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D3F5-DB14-4EB8-95D8-5D2C32EAED2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8C604-3D88-F816-25F9-F5E81EA4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E9B10-C639-C4E3-E347-26D203D2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E9B4-FDE2-4F8E-BB18-F554C3FB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0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60933-A7A7-7471-EEDA-3F499A94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A3D1B-5B13-4879-B6E0-9B90C02C2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315DBB-2123-383B-A33E-4A79D2CB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8B1AFE-65A7-B9FB-CAFF-553A9632E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25C41A-5B39-8F5F-3EDE-114A18AC3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2E9C8C-13AA-AFCB-63BE-6BEED97D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D3F5-DB14-4EB8-95D8-5D2C32EAED2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C0A522-630C-2212-CD75-A716C8D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122D-82D4-906D-7A45-503254D0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E9B4-FDE2-4F8E-BB18-F554C3FB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15B62-8520-9C12-E281-135ACC25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786BE4-0783-E96D-2BAF-3552AF02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D3F5-DB14-4EB8-95D8-5D2C32EAED2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87965C-9FA0-323A-D946-807A5A2B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88FA0-BAE1-D0EE-976D-790213B0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E9B4-FDE2-4F8E-BB18-F554C3FB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8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57709A-D741-F6C4-D9B5-4AACAD14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D3F5-DB14-4EB8-95D8-5D2C32EAED2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BD877C-C335-B26B-E0E5-CF5771A8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DEDC0-082F-1782-242E-06A15A23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E9B4-FDE2-4F8E-BB18-F554C3FB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6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7088F-9A91-0AAB-FECC-0A7BD4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D6907-B7E9-060F-A8DF-F8C2366A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47CAAB-ACF0-2637-9BA6-6C5818D43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79D677-502F-4A75-C570-F97CB08A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D3F5-DB14-4EB8-95D8-5D2C32EAED2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44C94-416E-6814-3064-827C5193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8AB25-E817-2DCA-7344-949B0109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E9B4-FDE2-4F8E-BB18-F554C3FB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2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E2E43-5D12-72C3-1915-868DDC4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C104B3-D345-6498-87C7-F017F1606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4BA70-9CE1-A1F3-A899-CF466C4AD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F3ED3-6517-AB55-3AEB-8D0DFC81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D3F5-DB14-4EB8-95D8-5D2C32EAED2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E0DBB-5D96-7C42-096C-BBB684B0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47853-5661-788E-3A20-F467C669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E9B4-FDE2-4F8E-BB18-F554C3FB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9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3EB263-2255-C814-0E3A-7FC19214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F4F1D-E4FF-2AC4-69D3-27B88BEB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FA34D-6757-189B-EC2D-ADEC4A0EB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DD3F5-DB14-4EB8-95D8-5D2C32EAED2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2AEC4-FA89-7346-99E7-CE5622AFF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0BFF4-D73E-9A41-C015-9FA77C340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E9B4-FDE2-4F8E-BB18-F554C3FB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8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그림 23" descr="텍스트, 지도, 평면도이(가) 표시된 사진&#10;&#10;자동 생성된 설명">
            <a:extLst>
              <a:ext uri="{FF2B5EF4-FFF2-40B4-BE49-F238E27FC236}">
                <a16:creationId xmlns:a16="http://schemas.microsoft.com/office/drawing/2014/main" id="{4AF98A90-DAF7-3780-B8A3-AD09A828B0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1959" r="70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D379FA-1543-DDFA-AF96-B4B6C70CD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FFFF"/>
                </a:solidFill>
              </a:rPr>
              <a:t>Generative Agents: Interactive Simulacra of Human Behavior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E3734-6129-2DD7-51B0-867704A3F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70000" lnSpcReduction="20000"/>
          </a:bodyPr>
          <a:lstStyle/>
          <a:p>
            <a:endParaRPr lang="en-US" altLang="ko-KR" sz="1700" dirty="0">
              <a:solidFill>
                <a:srgbClr val="FFFFFF"/>
              </a:solidFill>
            </a:endParaRPr>
          </a:p>
          <a:p>
            <a:r>
              <a:rPr lang="en-US" altLang="ko-KR" sz="2600" dirty="0">
                <a:solidFill>
                  <a:srgbClr val="FFFFFF"/>
                </a:solidFill>
              </a:rPr>
              <a:t>arXiv:2304.03442v2 [</a:t>
            </a:r>
            <a:r>
              <a:rPr lang="en-US" altLang="ko-KR" sz="2600" dirty="0" err="1">
                <a:solidFill>
                  <a:srgbClr val="FFFFFF"/>
                </a:solidFill>
              </a:rPr>
              <a:t>cs.HC</a:t>
            </a:r>
            <a:r>
              <a:rPr lang="en-US" altLang="ko-KR" sz="2600" dirty="0">
                <a:solidFill>
                  <a:srgbClr val="FFFFFF"/>
                </a:solidFill>
              </a:rPr>
              <a:t>] 6 Aug 2023</a:t>
            </a:r>
          </a:p>
          <a:p>
            <a:r>
              <a:rPr lang="en-US" altLang="ko-KR" sz="2000" dirty="0"/>
              <a:t>UIST ’23, October 29-November 1, 2023, San Francisco, CA, USA</a:t>
            </a:r>
            <a:endParaRPr lang="en-US" altLang="ko-KR" sz="26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							-</a:t>
            </a:r>
            <a:r>
              <a:rPr lang="ko-KR" altLang="en-US" sz="2000" dirty="0">
                <a:solidFill>
                  <a:srgbClr val="FFFFFF"/>
                </a:solidFill>
              </a:rPr>
              <a:t>박지영</a:t>
            </a:r>
          </a:p>
        </p:txBody>
      </p:sp>
    </p:spTree>
    <p:extLst>
      <p:ext uri="{BB962C8B-B14F-4D97-AF65-F5344CB8AC3E}">
        <p14:creationId xmlns:p14="http://schemas.microsoft.com/office/powerpoint/2010/main" val="341131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B9381E-4C76-6C07-A0CC-61439AF4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772252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EVALUATION 1       </a:t>
            </a:r>
            <a:br>
              <a:rPr lang="en-US" altLang="ko-KR" sz="3400" dirty="0"/>
            </a:br>
            <a:r>
              <a:rPr lang="en-US" altLang="ko-KR" sz="3400" dirty="0"/>
              <a:t> </a:t>
            </a:r>
            <a:r>
              <a:rPr lang="en-US" altLang="ko-KR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CONTROLLED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C57A98-EC9F-3149-0575-F2CE9579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771067"/>
            <a:ext cx="6903720" cy="5315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ADF5E-52BA-EB3E-8D2B-8ED543E8E5BB}"/>
              </a:ext>
            </a:extLst>
          </p:cNvPr>
          <p:cNvSpPr txBox="1"/>
          <p:nvPr/>
        </p:nvSpPr>
        <p:spPr>
          <a:xfrm>
            <a:off x="630935" y="2807208"/>
            <a:ext cx="4827329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RESULT: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Reflection</a:t>
            </a:r>
            <a:r>
              <a:rPr lang="ko-KR" altLang="en-US" sz="2400" dirty="0"/>
              <a:t>이 </a:t>
            </a:r>
            <a:endParaRPr lang="en-US" altLang="ko-KR" sz="24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 dirty="0"/>
              <a:t>행동에 대한 결정을 내릴 때</a:t>
            </a:r>
            <a:r>
              <a:rPr lang="en-US" altLang="ko-KR" sz="2400" dirty="0"/>
              <a:t>,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 dirty="0"/>
              <a:t>생성 에이전트에게 중요한 요소</a:t>
            </a:r>
            <a:endParaRPr lang="en-US" altLang="ko-KR" sz="24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335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8837F-F138-F402-19B1-1CA00C46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6635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EVALUATION 1 – statistical test 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77671-C7B8-629A-314A-43DD77D5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473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1" dirty="0"/>
              <a:t>   </a:t>
            </a:r>
            <a:r>
              <a:rPr lang="en-US" altLang="ko-KR" i="1" u="sng" dirty="0"/>
              <a:t>To investigate the statistical significance of these results,</a:t>
            </a: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비모수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검정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데이터가 정규 분포 따르지 않을 때 사용되며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ko-KR" altLang="en-US" sz="1800" dirty="0"/>
              <a:t>일원 분산 분석</a:t>
            </a:r>
            <a:r>
              <a:rPr lang="en-US" altLang="ko-KR" sz="1800" dirty="0"/>
              <a:t>:</a:t>
            </a:r>
            <a:r>
              <a:rPr lang="ko-KR" altLang="en-US" sz="1800" dirty="0"/>
              <a:t> 그룹 간의 평균 차이가 통계적으로 </a:t>
            </a:r>
            <a:r>
              <a:rPr lang="ko-KR" altLang="en-US" sz="1800" dirty="0" err="1"/>
              <a:t>유의미</a:t>
            </a:r>
            <a:r>
              <a:rPr lang="en-US" altLang="ko-KR" sz="1800" dirty="0"/>
              <a:t>?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77AE8-B207-DF09-63BD-FF2331493437}"/>
              </a:ext>
            </a:extLst>
          </p:cNvPr>
          <p:cNvSpPr txBox="1"/>
          <p:nvPr/>
        </p:nvSpPr>
        <p:spPr>
          <a:xfrm>
            <a:off x="1231605" y="2898670"/>
            <a:ext cx="787717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Kruskal-Wallis </a:t>
            </a:r>
            <a:r>
              <a:rPr lang="ko-KR" altLang="en-US" sz="2000" b="1" dirty="0"/>
              <a:t>검정 </a:t>
            </a:r>
            <a:r>
              <a:rPr lang="en-US" altLang="ko-KR" sz="2000" b="1" dirty="0"/>
              <a:t>&gt;&gt;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𝐻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= 150.29,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𝑝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&lt; 0.001) </a:t>
            </a:r>
            <a:endParaRPr lang="en-US" altLang="ko-KR" sz="2000" b="1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다섯 가지 조건 간의 순위 차이의 통계적 유의성</a:t>
            </a:r>
            <a:endParaRPr lang="en-US" altLang="ko-KR" sz="2000" dirty="0"/>
          </a:p>
          <a:p>
            <a:r>
              <a:rPr lang="en-US" altLang="ko-KR" sz="2000" dirty="0"/>
              <a:t>    H0(</a:t>
            </a:r>
            <a:r>
              <a:rPr lang="ko-KR" altLang="en-US" sz="2000" dirty="0"/>
              <a:t>가설</a:t>
            </a:r>
            <a:r>
              <a:rPr lang="en-US" altLang="ko-KR" sz="2000" dirty="0"/>
              <a:t>): </a:t>
            </a:r>
            <a:r>
              <a:rPr lang="ko-KR" altLang="en-US" sz="2000" dirty="0"/>
              <a:t>조건 간 순위 차이의 전반적인 차이가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2. Dunn </a:t>
            </a:r>
            <a:r>
              <a:rPr lang="ko-KR" altLang="en-US" sz="2000" b="1" dirty="0"/>
              <a:t>사후 검정 </a:t>
            </a:r>
            <a:r>
              <a:rPr lang="en-US" altLang="ko-KR" sz="2000" b="1" dirty="0"/>
              <a:t>&gt;&gt;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𝑝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&lt; 0.001)</a:t>
            </a:r>
            <a:endParaRPr lang="en-US" altLang="ko-KR" sz="2000" b="1" dirty="0"/>
          </a:p>
          <a:p>
            <a:r>
              <a:rPr lang="en-US" altLang="ko-KR" sz="2000" dirty="0"/>
              <a:t>    X vs. Y </a:t>
            </a:r>
          </a:p>
          <a:p>
            <a:r>
              <a:rPr lang="en-US" altLang="ko-KR" sz="2000" dirty="0"/>
              <a:t>    Y vs. Z 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3. Holm-Bonferroni </a:t>
            </a:r>
            <a:r>
              <a:rPr lang="ko-KR" altLang="en-US" sz="2000" b="1" dirty="0"/>
              <a:t>방법 </a:t>
            </a:r>
            <a:r>
              <a:rPr lang="en-US" altLang="ko-KR" sz="2000" b="1" dirty="0"/>
              <a:t>&gt;&gt;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맑은 고딕" panose="020B0503020000020004" pitchFamily="50" charset="-127"/>
                <a:cs typeface="Cambria Math" panose="02040503050406030204" pitchFamily="18" charset="0"/>
              </a:rPr>
              <a:t>𝑝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&lt; 0.001)</a:t>
            </a:r>
            <a:endParaRPr lang="en-US" altLang="ko-KR" sz="2000" b="1" dirty="0"/>
          </a:p>
          <a:p>
            <a:r>
              <a:rPr lang="en-US" altLang="ko-KR" sz="2000" dirty="0"/>
              <a:t>    X vs. Y vs. Z 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즉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앞의 자료들이 타당성을 가진다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604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77860-BB3E-ECB5-4A03-88E21F10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EVALUATION 2  - END-TO-END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E495E8-E5F5-F87B-52CB-B9283880A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9534" y="1624012"/>
            <a:ext cx="7682466" cy="475128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B55EFE-1B00-3863-7BA1-8E0AC38CC668}"/>
              </a:ext>
            </a:extLst>
          </p:cNvPr>
          <p:cNvSpPr txBox="1"/>
          <p:nvPr/>
        </p:nvSpPr>
        <p:spPr>
          <a:xfrm>
            <a:off x="923925" y="1509713"/>
            <a:ext cx="6096000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Söhne"/>
              </a:rPr>
              <a:t>End-to-end: </a:t>
            </a:r>
          </a:p>
          <a:p>
            <a:r>
              <a:rPr lang="ko-KR" altLang="en-US" i="0" dirty="0">
                <a:effectLst/>
                <a:latin typeface="Söhne"/>
              </a:rPr>
              <a:t>사용자의 개입 없이 이루어짐 </a:t>
            </a:r>
            <a:endParaRPr lang="en-US" altLang="ko-KR" i="0" dirty="0">
              <a:effectLst/>
              <a:latin typeface="Söhne"/>
            </a:endParaRPr>
          </a:p>
          <a:p>
            <a:endParaRPr lang="en-US" altLang="ko-KR" b="1" dirty="0">
              <a:latin typeface="Söhne"/>
            </a:endParaRPr>
          </a:p>
          <a:p>
            <a:r>
              <a:rPr lang="ko-KR" altLang="en-US" i="1" u="sng" dirty="0">
                <a:latin typeface="Söhne"/>
              </a:rPr>
              <a:t>확인할 부분</a:t>
            </a:r>
            <a:r>
              <a:rPr lang="en-US" altLang="ko-KR" i="1" u="sng" dirty="0">
                <a:latin typeface="Söhne"/>
              </a:rPr>
              <a:t>:</a:t>
            </a:r>
          </a:p>
          <a:p>
            <a:r>
              <a:rPr lang="ko-KR" altLang="en-US" b="1" i="0" dirty="0">
                <a:effectLst/>
                <a:latin typeface="Söhne"/>
              </a:rPr>
              <a:t>정보 확산 </a:t>
            </a:r>
            <a:r>
              <a:rPr lang="en-US" altLang="ko-KR" b="1" i="0" dirty="0">
                <a:effectLst/>
                <a:latin typeface="Söhne"/>
              </a:rPr>
              <a:t>+ </a:t>
            </a:r>
            <a:r>
              <a:rPr lang="ko-KR" altLang="en-US" b="1" i="0" dirty="0">
                <a:effectLst/>
                <a:latin typeface="Söhne"/>
              </a:rPr>
              <a:t>새로운 관계 형성</a:t>
            </a:r>
            <a:endParaRPr lang="en-US" altLang="ko-KR" b="1" i="0" dirty="0">
              <a:effectLst/>
              <a:latin typeface="Söhne"/>
            </a:endParaRPr>
          </a:p>
          <a:p>
            <a:endParaRPr lang="en-US" altLang="ko-KR" b="1" dirty="0">
              <a:latin typeface="Söhne"/>
            </a:endParaRPr>
          </a:p>
          <a:p>
            <a:r>
              <a:rPr lang="ko-KR" altLang="en-US" i="1" u="sng" dirty="0">
                <a:latin typeface="Söhne"/>
              </a:rPr>
              <a:t>방법</a:t>
            </a:r>
            <a:r>
              <a:rPr lang="en-US" altLang="ko-KR" u="sng" dirty="0">
                <a:latin typeface="Söhne"/>
              </a:rPr>
              <a:t>:</a:t>
            </a:r>
            <a:endParaRPr lang="en-US" altLang="ko-KR" u="sng" dirty="0"/>
          </a:p>
          <a:p>
            <a:r>
              <a:rPr lang="ko-KR" altLang="en-US" b="1" dirty="0" err="1"/>
              <a:t>무방향</a:t>
            </a:r>
            <a:r>
              <a:rPr lang="ko-KR" altLang="en-US" b="1" dirty="0"/>
              <a:t> 그래프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Vertex, </a:t>
            </a:r>
            <a:r>
              <a:rPr lang="ko-KR" altLang="en-US" dirty="0"/>
              <a:t>𝑉</a:t>
            </a:r>
            <a:r>
              <a:rPr lang="en-US" altLang="ko-KR" dirty="0"/>
              <a:t>: </a:t>
            </a:r>
            <a:r>
              <a:rPr lang="ko-KR" altLang="en-US" dirty="0"/>
              <a:t>에이전트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Edge, </a:t>
            </a:r>
            <a:r>
              <a:rPr lang="ko-KR" altLang="en-US" dirty="0"/>
              <a:t>𝐸</a:t>
            </a:r>
            <a:r>
              <a:rPr lang="en-US" altLang="ko-KR" dirty="0"/>
              <a:t>: </a:t>
            </a:r>
            <a:r>
              <a:rPr lang="ko-KR" altLang="en-US" dirty="0"/>
              <a:t>상호 지식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밀도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sz="2000" b="1" dirty="0"/>
              <a:t>𝜂 </a:t>
            </a:r>
            <a:r>
              <a:rPr lang="en-US" altLang="ko-KR" sz="2000" b="1" dirty="0"/>
              <a:t>= 2 ∗ |</a:t>
            </a:r>
            <a:r>
              <a:rPr lang="ko-KR" altLang="en-US" sz="2000" b="1" dirty="0"/>
              <a:t>𝐸</a:t>
            </a:r>
            <a:r>
              <a:rPr lang="en-US" altLang="ko-KR" sz="2000" b="1" dirty="0"/>
              <a:t>| / |</a:t>
            </a:r>
            <a:r>
              <a:rPr lang="ko-KR" altLang="en-US" sz="2000" b="1" dirty="0"/>
              <a:t>𝑉</a:t>
            </a:r>
            <a:r>
              <a:rPr lang="en-US" altLang="ko-KR" sz="2000" b="1" dirty="0"/>
              <a:t>|(|</a:t>
            </a:r>
            <a:r>
              <a:rPr lang="ko-KR" altLang="en-US" sz="2000" b="1" dirty="0"/>
              <a:t>𝑉</a:t>
            </a:r>
            <a:r>
              <a:rPr lang="en-US" altLang="ko-KR" sz="2000" b="1" dirty="0"/>
              <a:t>| − 1)</a:t>
            </a:r>
          </a:p>
          <a:p>
            <a:endParaRPr lang="en-US" altLang="ko-KR" i="1" u="sng" dirty="0"/>
          </a:p>
          <a:p>
            <a:r>
              <a:rPr lang="ko-KR" altLang="en-US" i="1" u="sng" dirty="0"/>
              <a:t>결과</a:t>
            </a:r>
            <a:r>
              <a:rPr lang="en-US" altLang="ko-KR" i="1" u="sng" dirty="0"/>
              <a:t>: </a:t>
            </a:r>
          </a:p>
          <a:p>
            <a:r>
              <a:rPr lang="ko-KR" altLang="en-US" dirty="0"/>
              <a:t>정보 확산 </a:t>
            </a:r>
            <a:r>
              <a:rPr lang="en-US" altLang="ko-KR" dirty="0"/>
              <a:t>4% </a:t>
            </a:r>
            <a:r>
              <a:rPr lang="en-US" altLang="ko-KR" dirty="0">
                <a:sym typeface="Wingdings" panose="05000000000000000000" pitchFamily="2" charset="2"/>
              </a:rPr>
              <a:t> 32%~52% </a:t>
            </a:r>
            <a:endParaRPr lang="en-US" altLang="ko-KR" dirty="0"/>
          </a:p>
          <a:p>
            <a:r>
              <a:rPr lang="ko-KR" altLang="en-US" dirty="0"/>
              <a:t>네트워크 밀도가 </a:t>
            </a:r>
            <a:r>
              <a:rPr lang="en-US" altLang="ko-KR" dirty="0"/>
              <a:t>0.167</a:t>
            </a:r>
            <a:r>
              <a:rPr lang="ko-KR" altLang="en-US" dirty="0"/>
              <a:t>에서 </a:t>
            </a:r>
            <a:r>
              <a:rPr lang="en-US" altLang="ko-KR" dirty="0"/>
              <a:t>0.74</a:t>
            </a:r>
            <a:r>
              <a:rPr lang="ko-KR" altLang="en-US" dirty="0"/>
              <a:t>로 증가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47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78F561-B1FD-0DFC-90CA-9C17CDF9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altLang="ko-KR" sz="5200"/>
              <a:t>6. DISSCUSTION</a:t>
            </a:r>
            <a:endParaRPr lang="ko-KR" altLang="en-US" sz="520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03A01825-139D-25FF-5A69-48D443949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4617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88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04BF80-CFB8-DFED-B034-C53F4586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altLang="ko-KR" sz="5200" dirty="0"/>
              <a:t>7. CONCULSION</a:t>
            </a:r>
            <a:endParaRPr lang="ko-KR" altLang="en-US" sz="5200" dirty="0"/>
          </a:p>
        </p:txBody>
      </p:sp>
      <p:graphicFrame>
        <p:nvGraphicFramePr>
          <p:cNvPr id="27" name="내용 개체 틀 2">
            <a:extLst>
              <a:ext uri="{FF2B5EF4-FFF2-40B4-BE49-F238E27FC236}">
                <a16:creationId xmlns:a16="http://schemas.microsoft.com/office/drawing/2014/main" id="{15A97AE5-03AE-F123-81E9-CD1D48075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339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376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BD69FC-685F-EB59-658C-9DD95D19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6" name="Graphic 5" descr="수락">
            <a:extLst>
              <a:ext uri="{FF2B5EF4-FFF2-40B4-BE49-F238E27FC236}">
                <a16:creationId xmlns:a16="http://schemas.microsoft.com/office/drawing/2014/main" id="{A8721077-E7B3-3AFA-04CB-716213B25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070" y="1133637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>
            <a:extLst>
              <a:ext uri="{FF2B5EF4-FFF2-40B4-BE49-F238E27FC236}">
                <a16:creationId xmlns:a16="http://schemas.microsoft.com/office/drawing/2014/main" id="{D51053D9-13E8-796F-D12E-A1261D8BE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2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AD174-4C28-223C-930E-F4982BD9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  <a:r>
              <a:rPr lang="en-US" altLang="ko-KR"/>
              <a:t> 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438D8E7-CC64-4764-FF89-71E878B33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9064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722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E2166-3C73-05C8-3A86-B9C1E8B8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B176D-DC08-BE7E-EF8A-0A1D0E21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90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Generative AI of this paper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LLM</a:t>
            </a:r>
            <a:r>
              <a:rPr lang="ko-KR" altLang="en-US" dirty="0"/>
              <a:t> </a:t>
            </a:r>
            <a:r>
              <a:rPr lang="en-US" altLang="ko-KR" dirty="0"/>
              <a:t>+ interactive agent = believable simulation a</a:t>
            </a:r>
            <a:r>
              <a:rPr lang="en-US" altLang="ko-KR" sz="2800" dirty="0"/>
              <a:t>rchitecture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Baseline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GPT 3.5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Difference of previous paper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2400" dirty="0"/>
              <a:t>최종 사용자는 에이전트들을 관찰</a:t>
            </a:r>
            <a:r>
              <a:rPr lang="en-US" altLang="ko-KR" sz="2400" dirty="0"/>
              <a:t>, </a:t>
            </a:r>
            <a:r>
              <a:rPr lang="ko-KR" altLang="en-US" sz="2400" dirty="0"/>
              <a:t>상호 작용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400" dirty="0"/>
              <a:t>Ex) </a:t>
            </a:r>
            <a:r>
              <a:rPr lang="ko-KR" altLang="en-US" sz="1700" dirty="0"/>
              <a:t>예를 들어</a:t>
            </a:r>
            <a:r>
              <a:rPr lang="en-US" altLang="ko-KR" sz="1700" dirty="0"/>
              <a:t>, </a:t>
            </a:r>
            <a:r>
              <a:rPr lang="ko-KR" altLang="en-US" sz="1700" dirty="0"/>
              <a:t>최종 사용자나 개발자가 마을에서 게임 내 발렌타인 데이 파티를 개최하기를 원한다면</a:t>
            </a:r>
            <a:r>
              <a:rPr lang="en-US" altLang="ko-KR" sz="1700" dirty="0"/>
              <a:t>, </a:t>
            </a:r>
            <a:r>
              <a:rPr lang="ko-KR" altLang="en-US" sz="1700" dirty="0"/>
              <a:t>전통적인 게임 환경에서는 수십 명의 캐릭터의 행동을 수동으로 </a:t>
            </a:r>
            <a:r>
              <a:rPr lang="ko-KR" altLang="en-US" sz="1700" dirty="0" err="1"/>
              <a:t>스크립팅해야</a:t>
            </a:r>
            <a:r>
              <a:rPr lang="ko-KR" altLang="en-US" sz="1700" dirty="0"/>
              <a:t>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저희는 생성 에이전트를 사용하면 한 에이전트에게 파티를 열고 싶다고 간단히 말하는 것만으로 충분하다는 것을 보여줍니다</a:t>
            </a:r>
            <a:r>
              <a:rPr lang="en-US" altLang="ko-KR" sz="1700" dirty="0"/>
              <a:t>.“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784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C970-E6C8-7727-83A2-3E6D2C1A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2. SANDBOX ENVIRONMENT IMPLEMENTATION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059AE-83F8-406A-1638-5B4E59A3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Framework : Phaser                      </a:t>
            </a:r>
          </a:p>
          <a:p>
            <a:r>
              <a:rPr lang="en-US" altLang="ko-KR" dirty="0"/>
              <a:t>Server: sandbox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43525-8827-7D82-A233-F39B34F87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1" t="3380" r="4429" b="2677"/>
          <a:stretch/>
        </p:blipFill>
        <p:spPr>
          <a:xfrm>
            <a:off x="838200" y="2939255"/>
            <a:ext cx="8434483" cy="3533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13B6F3-72CF-7901-4E1A-82CFE6DAF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26" t="6162" r="7212" b="3583"/>
          <a:stretch/>
        </p:blipFill>
        <p:spPr>
          <a:xfrm>
            <a:off x="7217735" y="1690688"/>
            <a:ext cx="4665254" cy="32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5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9179D7D-5748-66EB-EB70-8B7E93D960AD}"/>
              </a:ext>
            </a:extLst>
          </p:cNvPr>
          <p:cNvSpPr txBox="1">
            <a:spLocks/>
          </p:cNvSpPr>
          <p:nvPr/>
        </p:nvSpPr>
        <p:spPr>
          <a:xfrm>
            <a:off x="838215" y="182881"/>
            <a:ext cx="11137770" cy="167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Generative Agent Architecture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637C6-3FE8-9CEA-0F95-B7D8542A1924}"/>
              </a:ext>
            </a:extLst>
          </p:cNvPr>
          <p:cNvSpPr txBox="1"/>
          <p:nvPr/>
        </p:nvSpPr>
        <p:spPr>
          <a:xfrm>
            <a:off x="1498134" y="1429701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>
                <a:effectLst/>
              </a:rPr>
              <a:t>Three main components.</a:t>
            </a:r>
            <a:endParaRPr lang="en-US" altLang="ko-KR" sz="24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Memory stream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Reflection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Plan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98143-EDEF-1C9F-C81A-0FD9E70E8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" r="1" b="2700"/>
          <a:stretch/>
        </p:blipFill>
        <p:spPr>
          <a:xfrm>
            <a:off x="838215" y="3104606"/>
            <a:ext cx="10515569" cy="3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7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4C41-9530-891F-D570-C60E7719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3. Generative Agent Architecture - Memory stream 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19A21-C104-418B-354D-970FFA801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6AC385-B115-F8C6-4373-3114E5E5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0023"/>
            <a:ext cx="10115550" cy="49028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F591C7C-0B9A-7276-FAC7-C1EE08EEED32}"/>
              </a:ext>
            </a:extLst>
          </p:cNvPr>
          <p:cNvSpPr/>
          <p:nvPr/>
        </p:nvSpPr>
        <p:spPr>
          <a:xfrm>
            <a:off x="6800850" y="3067050"/>
            <a:ext cx="3181350" cy="1714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1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4C41-9530-891F-D570-C60E7719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3. Generative Agent Architecture – reflection, plan 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774A7F-B52F-F316-59CA-4D6EDD9B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3" y="1690688"/>
            <a:ext cx="7273014" cy="3605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D83264-AE66-735B-DC0A-A1416ACBF2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1"/>
          <a:stretch/>
        </p:blipFill>
        <p:spPr>
          <a:xfrm>
            <a:off x="5667374" y="3635374"/>
            <a:ext cx="6276143" cy="3063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0AC5A9-7BEE-52D1-757D-9BFBC680C275}"/>
              </a:ext>
            </a:extLst>
          </p:cNvPr>
          <p:cNvSpPr txBox="1"/>
          <p:nvPr/>
        </p:nvSpPr>
        <p:spPr>
          <a:xfrm>
            <a:off x="923925" y="169068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Reflection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753B6-C07D-FB3F-DAEB-8481D7B1C6DA}"/>
              </a:ext>
            </a:extLst>
          </p:cNvPr>
          <p:cNvSpPr txBox="1"/>
          <p:nvPr/>
        </p:nvSpPr>
        <p:spPr>
          <a:xfrm>
            <a:off x="7629525" y="32443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Plan</a:t>
            </a:r>
            <a:endParaRPr lang="ko-KR" altLang="en-US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71848C-922A-FD28-CE41-5EE3B78C9B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7" r="1" b="2700"/>
          <a:stretch/>
        </p:blipFill>
        <p:spPr>
          <a:xfrm>
            <a:off x="512276" y="2512591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F6E16-9C42-8761-CE5C-6D693C94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EVALUATION 1 - CONTROLLED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FD9C0-D4FB-79C4-B933-4DFFDCFD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평가 기준이 되는 질문 카테고리 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5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개</a:t>
            </a:r>
            <a:endParaRPr lang="en-US" altLang="ko-KR" sz="24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self-knowledge, retrieving memory, generating plans, reacting, and reflecting. 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rPr>
              <a:t>기반으로 질문을 하여 응답 생성</a:t>
            </a:r>
            <a:r>
              <a:rPr lang="en-US" altLang="ko-KR" sz="2400" dirty="0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rPr>
              <a:t>. </a:t>
            </a:r>
            <a:endParaRPr lang="en-US" altLang="ko-KR" sz="24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5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가지 </a:t>
            </a:r>
            <a:r>
              <a:rPr lang="en-US" altLang="ko-KR" sz="2400" dirty="0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rPr>
              <a:t>agents</a:t>
            </a:r>
            <a:r>
              <a:rPr lang="ko-KR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rPr>
              <a:t>들을 평가하여 </a:t>
            </a:r>
            <a:r>
              <a:rPr lang="en-US" altLang="ko-KR" sz="2400" dirty="0">
                <a:solidFill>
                  <a:srgbClr val="000000"/>
                </a:solidFill>
                <a:latin typeface="Helvetica" panose="020B0604020202020204" pitchFamily="34" charset="0"/>
                <a:ea typeface="맑은 고딕" panose="020B0503020000020004" pitchFamily="50" charset="-127"/>
              </a:rPr>
              <a:t>ranked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&gt;&gt; </a:t>
            </a:r>
            <a:r>
              <a:rPr lang="en-US" altLang="ko-KR" sz="2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trueskill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사용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</a:rPr>
              <a:t> </a:t>
            </a:r>
          </a:p>
          <a:p>
            <a:endParaRPr lang="en-US" altLang="ko-KR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0C785-338C-8901-32AD-911827C1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91" y="2861702"/>
            <a:ext cx="3237179" cy="38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FADD9-87CF-1E60-73FD-179220F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EVALUATION 1 – ELO,</a:t>
            </a:r>
            <a:r>
              <a:rPr lang="ko-KR" altLang="en-US" dirty="0"/>
              <a:t> </a:t>
            </a:r>
            <a:r>
              <a:rPr lang="en-US" altLang="ko-KR" dirty="0"/>
              <a:t>TrueSkill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5F5F7-6A36-6233-8075-52726A5D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여성, 인간의 얼굴이(가) 표시된 사진&#10;&#10;자동 생성된 설명">
            <a:extLst>
              <a:ext uri="{FF2B5EF4-FFF2-40B4-BE49-F238E27FC236}">
                <a16:creationId xmlns:a16="http://schemas.microsoft.com/office/drawing/2014/main" id="{32A935CF-EA71-74D5-5C29-60C8AC8C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732" y="1970020"/>
            <a:ext cx="5013893" cy="4449830"/>
          </a:xfrm>
          <a:prstGeom prst="rect">
            <a:avLst/>
          </a:prstGeom>
        </p:spPr>
      </p:pic>
      <p:pic>
        <p:nvPicPr>
          <p:cNvPr id="5" name="내용 개체 틀 4" descr="텍스트, 스크린샷, 인간의 얼굴, 의류이(가) 표시된 사진&#10;&#10;자동 생성된 설명">
            <a:extLst>
              <a:ext uri="{FF2B5EF4-FFF2-40B4-BE49-F238E27FC236}">
                <a16:creationId xmlns:a16="http://schemas.microsoft.com/office/drawing/2014/main" id="{1B70411A-5F8A-1690-12D6-EE73F7B5D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30" y="1825625"/>
            <a:ext cx="61071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3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4544</Words>
  <Application>Microsoft Office PowerPoint</Application>
  <PresentationFormat>와이드스크린</PresentationFormat>
  <Paragraphs>299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-apple-system</vt:lpstr>
      <vt:lpstr>Söhne</vt:lpstr>
      <vt:lpstr>Spoqa Han Sans</vt:lpstr>
      <vt:lpstr>맑은 고딕</vt:lpstr>
      <vt:lpstr>Arial</vt:lpstr>
      <vt:lpstr>Calibri</vt:lpstr>
      <vt:lpstr>Cambria Math</vt:lpstr>
      <vt:lpstr>Helvetica</vt:lpstr>
      <vt:lpstr>Wingdings</vt:lpstr>
      <vt:lpstr>Office 테마</vt:lpstr>
      <vt:lpstr>Generative Agents: Interactive Simulacra of Human Behavior</vt:lpstr>
      <vt:lpstr>목차 </vt:lpstr>
      <vt:lpstr>1. ABSTRACT</vt:lpstr>
      <vt:lpstr>2. SANDBOX ENVIRONMENT IMPLEMENTATION </vt:lpstr>
      <vt:lpstr>PowerPoint 프레젠테이션</vt:lpstr>
      <vt:lpstr>3. Generative Agent Architecture - Memory stream </vt:lpstr>
      <vt:lpstr>3. Generative Agent Architecture – reflection, plan </vt:lpstr>
      <vt:lpstr>4. EVALUATION 1 - CONTROLLED</vt:lpstr>
      <vt:lpstr>4. EVALUATION 1 – ELO, TrueSkill</vt:lpstr>
      <vt:lpstr>4. EVALUATION 1           CONTROLLED</vt:lpstr>
      <vt:lpstr>4. EVALUATION 1 – statistical test </vt:lpstr>
      <vt:lpstr>5. EVALUATION 2  - END-TO-END</vt:lpstr>
      <vt:lpstr>6. DISSCUSTION</vt:lpstr>
      <vt:lpstr>7. CONCULSION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박지영</dc:creator>
  <cp:lastModifiedBy>박지영</cp:lastModifiedBy>
  <cp:revision>1</cp:revision>
  <dcterms:created xsi:type="dcterms:W3CDTF">2024-01-30T11:39:23Z</dcterms:created>
  <dcterms:modified xsi:type="dcterms:W3CDTF">2024-01-31T11:19:27Z</dcterms:modified>
</cp:coreProperties>
</file>