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0F9"/>
    <a:srgbClr val="EFF5FB"/>
    <a:srgbClr val="F3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Minh Khiem" userId="46132513-2d57-4cf3-afd7-2d9be07ac624" providerId="ADAL" clId="{B72ACB18-C5A4-4675-812A-E7A125566611}"/>
    <pc:docChg chg="modSld">
      <pc:chgData name="Tran Minh Khiem" userId="46132513-2d57-4cf3-afd7-2d9be07ac624" providerId="ADAL" clId="{B72ACB18-C5A4-4675-812A-E7A125566611}" dt="2022-12-24T08:29:41.035" v="37" actId="20577"/>
      <pc:docMkLst>
        <pc:docMk/>
      </pc:docMkLst>
      <pc:sldChg chg="modSp mod">
        <pc:chgData name="Tran Minh Khiem" userId="46132513-2d57-4cf3-afd7-2d9be07ac624" providerId="ADAL" clId="{B72ACB18-C5A4-4675-812A-E7A125566611}" dt="2022-12-24T08:29:41.035" v="37" actId="20577"/>
        <pc:sldMkLst>
          <pc:docMk/>
          <pc:sldMk cId="1901320882" sldId="256"/>
        </pc:sldMkLst>
        <pc:spChg chg="mod">
          <ac:chgData name="Tran Minh Khiem" userId="46132513-2d57-4cf3-afd7-2d9be07ac624" providerId="ADAL" clId="{B72ACB18-C5A4-4675-812A-E7A125566611}" dt="2022-12-24T08:29:41.035" v="37" actId="20577"/>
          <ac:spMkLst>
            <pc:docMk/>
            <pc:sldMk cId="1901320882" sldId="256"/>
            <ac:spMk id="2" creationId="{D0F9264A-D0A2-FA9C-B1AE-1868443A0C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327D1-622C-4F31-9B0F-F58C49884734}" type="datetimeFigureOut">
              <a:rPr lang="en-SG" smtClean="0"/>
              <a:t>24/12/2022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2ADD1-4057-4102-95F8-5D0581F3E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255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bì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1C19-1EC6-450B-AC12-2956AD6964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14446" y="1711310"/>
            <a:ext cx="9563102" cy="944562"/>
          </a:xfr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F623C-03BB-4A55-9A28-A6C5AE0FCE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49308" y="3345742"/>
            <a:ext cx="6893379" cy="447618"/>
          </a:xfrm>
        </p:spPr>
        <p:txBody>
          <a:bodyPr>
            <a:no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- topic: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51EC-7964-403B-8DC8-910E18DE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4286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13A127-EE7C-40F1-8349-069E9D3C307C}" type="datetime1">
              <a:rPr lang="en-SG" smtClean="0"/>
              <a:t>24/12/2022</a:t>
            </a:fld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4EC77-0666-419F-8843-18F40737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4514" y="635272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A667B7-7BA5-4DB2-A058-B66A386C003C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AF3A621-1577-4302-A0D6-F4DBE99DE7D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05"/>
          <a:stretch/>
        </p:blipFill>
        <p:spPr bwMode="auto">
          <a:xfrm>
            <a:off x="209550" y="76880"/>
            <a:ext cx="946231" cy="94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39F3B83-D932-4DA9-9BF2-BC37F7D59D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14446" y="105396"/>
            <a:ext cx="1074606" cy="88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C6120-DC37-4885-B9BD-4A4D73A32A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9" b="23386"/>
          <a:stretch/>
        </p:blipFill>
        <p:spPr>
          <a:xfrm>
            <a:off x="9241971" y="109028"/>
            <a:ext cx="2950029" cy="912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2D829D-1F69-42F8-A178-0A79C05AE498}"/>
              </a:ext>
            </a:extLst>
          </p:cNvPr>
          <p:cNvSpPr txBox="1"/>
          <p:nvPr userDrawn="1"/>
        </p:nvSpPr>
        <p:spPr>
          <a:xfrm>
            <a:off x="1824831" y="87495"/>
            <a:ext cx="8139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Ho Chi Minh city University of Technology and Education</a:t>
            </a:r>
          </a:p>
          <a:p>
            <a:pPr algn="ctr"/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Faculty of Electrical </a:t>
            </a: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&amp;</a:t>
            </a: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 Electronics Engineering</a:t>
            </a:r>
          </a:p>
          <a:p>
            <a:pPr algn="ctr"/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Robotics and Intelligent Control Laboratory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637D2D3-852D-44E9-BB50-FE485AD4BC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17485" y="4390831"/>
            <a:ext cx="6357030" cy="3651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2400" dirty="0" err="1"/>
              <a:t>Điền</a:t>
            </a:r>
            <a:r>
              <a:rPr lang="en-US" sz="2400" dirty="0"/>
              <a:t> GVHD – Advisor: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DADCB44-B414-49B7-BD57-89FE4BB423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17485" y="4964127"/>
            <a:ext cx="6357030" cy="3651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2400" dirty="0" err="1"/>
              <a:t>Điền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– Presenter:</a:t>
            </a:r>
            <a:endParaRPr lang="en-US" dirty="0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E4147757-0B9A-4F4A-B54B-D96C0B6EED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15948" y="5656609"/>
            <a:ext cx="6357030" cy="3651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sym typeface="Symbol" panose="05050102010706020507" pitchFamily="18" charset="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Template </a:t>
            </a:r>
            <a:r>
              <a:rPr lang="en-US" sz="2400" dirty="0" err="1"/>
              <a:t>vô</a:t>
            </a:r>
            <a:r>
              <a:rPr lang="en-US" sz="2400" dirty="0"/>
              <a:t> View  Slide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9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402F86-F536-4FB3-8F9B-0E4206BAAD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9" b="23386"/>
          <a:stretch/>
        </p:blipFill>
        <p:spPr>
          <a:xfrm>
            <a:off x="9138029" y="76880"/>
            <a:ext cx="3053971" cy="944561"/>
          </a:xfrm>
          <a:prstGeom prst="rect">
            <a:avLst/>
          </a:prstGeom>
        </p:spPr>
      </p:pic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331D35D-A78F-8DE8-E77F-508A20B83C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19324" y="201414"/>
            <a:ext cx="6839783" cy="695492"/>
          </a:xfr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anchor="ctr" anchorCtr="0">
            <a:normAutofit/>
          </a:bodyPr>
          <a:lstStyle>
            <a:lvl1pPr marL="514350" indent="-514350"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SG" dirty="0"/>
              <a:t>Content</a:t>
            </a:r>
          </a:p>
        </p:txBody>
      </p:sp>
      <p:sp>
        <p:nvSpPr>
          <p:cNvPr id="10" name="Date Placeholder 8">
            <a:extLst>
              <a:ext uri="{FF2B5EF4-FFF2-40B4-BE49-F238E27FC236}">
                <a16:creationId xmlns:a16="http://schemas.microsoft.com/office/drawing/2014/main" id="{DC86468F-344B-B0D6-B910-D0413E8E940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55625" y="6356350"/>
            <a:ext cx="3025775" cy="365125"/>
          </a:xfrm>
        </p:spPr>
        <p:txBody>
          <a:bodyPr/>
          <a:lstStyle/>
          <a:p>
            <a:fld id="{935E1902-143F-44EB-9B55-BF75C8ACDFAD}" type="datetime1">
              <a:rPr lang="en-SG" smtClean="0"/>
              <a:t>24/12/2022</a:t>
            </a:fld>
            <a:endParaRPr lang="en-SG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E5B0079C-4C5C-468E-546B-D16F97FB6D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12" name="Slide Number Placeholder 13">
            <a:extLst>
              <a:ext uri="{FF2B5EF4-FFF2-40B4-BE49-F238E27FC236}">
                <a16:creationId xmlns:a16="http://schemas.microsoft.com/office/drawing/2014/main" id="{77079FBB-A509-C80A-5DAC-8F0DFA41E2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599" y="6356350"/>
            <a:ext cx="3025775" cy="365125"/>
          </a:xfrm>
        </p:spPr>
        <p:txBody>
          <a:bodyPr/>
          <a:lstStyle/>
          <a:p>
            <a:fld id="{2BA667B7-7BA5-4DB2-A058-B66A386C003C}" type="slidenum">
              <a:rPr lang="en-SG" smtClean="0"/>
              <a:t>‹#›</a:t>
            </a:fld>
            <a:endParaRPr lang="en-SG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60A025AC-EAD1-271F-B38C-E8E4F4A7AC8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05"/>
          <a:stretch/>
        </p:blipFill>
        <p:spPr bwMode="auto">
          <a:xfrm>
            <a:off x="78921" y="76880"/>
            <a:ext cx="946231" cy="94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6A78D005-E02D-45C7-D2CC-F406BF5000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5152" y="107308"/>
            <a:ext cx="1065287" cy="88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984B1FC-BD8C-4DAC-7B5E-8C8219BEB7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5625" y="1173163"/>
            <a:ext cx="11080748" cy="4965700"/>
          </a:xfrm>
          <a:ln>
            <a:solidFill>
              <a:srgbClr val="0070C0"/>
            </a:solidFill>
            <a:prstDash val="dash"/>
          </a:ln>
        </p:spPr>
        <p:txBody>
          <a:bodyPr/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1 </a:t>
            </a:r>
            <a:r>
              <a:rPr lang="en-US" dirty="0" err="1"/>
              <a:t>là</a:t>
            </a:r>
            <a:r>
              <a:rPr lang="en-US" dirty="0"/>
              <a:t> …</a:t>
            </a:r>
          </a:p>
          <a:p>
            <a:pPr lvl="0"/>
            <a:r>
              <a:rPr lang="en-US" dirty="0" err="1"/>
              <a:t>Nội</a:t>
            </a:r>
            <a:r>
              <a:rPr lang="en-US" dirty="0"/>
              <a:t> dung 2 </a:t>
            </a:r>
            <a:r>
              <a:rPr lang="en-US" dirty="0" err="1"/>
              <a:t>là</a:t>
            </a:r>
            <a:r>
              <a:rPr lang="en-US" dirty="0"/>
              <a:t> …</a:t>
            </a:r>
          </a:p>
          <a:p>
            <a:pPr lvl="0"/>
            <a:r>
              <a:rPr lang="en-US" dirty="0" err="1"/>
              <a:t>Nội</a:t>
            </a:r>
            <a:r>
              <a:rPr lang="en-US" dirty="0"/>
              <a:t> dung 3 </a:t>
            </a:r>
            <a:r>
              <a:rPr lang="en-US" dirty="0" err="1"/>
              <a:t>là</a:t>
            </a:r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6031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ình bà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E589FAB-FF79-80AC-05B5-38AC8F6D8B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9" b="23386"/>
          <a:stretch/>
        </p:blipFill>
        <p:spPr>
          <a:xfrm>
            <a:off x="9138029" y="76880"/>
            <a:ext cx="3053971" cy="944561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5189760-862A-4668-9334-97E528D671E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05"/>
          <a:stretch/>
        </p:blipFill>
        <p:spPr bwMode="auto">
          <a:xfrm>
            <a:off x="78921" y="76880"/>
            <a:ext cx="946231" cy="94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4D61C15-316C-4225-AD1E-868D67CE84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5152" y="107308"/>
            <a:ext cx="1065287" cy="88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91C7F49-2AFE-7476-971B-C9F3B39B3B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5625" y="1173005"/>
            <a:ext cx="5931439" cy="4966538"/>
          </a:xfrm>
          <a:ln>
            <a:solidFill>
              <a:srgbClr val="0070C0"/>
            </a:solidFill>
            <a:prstDash val="dash"/>
          </a:ln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2E31933-7EF2-D85A-92B4-84EA77B167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90581" y="1173005"/>
            <a:ext cx="5045794" cy="2446094"/>
          </a:xfrm>
          <a:ln>
            <a:solidFill>
              <a:srgbClr val="0070C0"/>
            </a:solidFill>
            <a:prstDash val="dash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9EA20CA-458B-6F5C-6201-08215D88591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90581" y="3709988"/>
            <a:ext cx="5045794" cy="2429555"/>
          </a:xfrm>
          <a:ln>
            <a:solidFill>
              <a:srgbClr val="0070C0"/>
            </a:solidFill>
            <a:prstDash val="dash"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B0A396E-DBC4-3F11-1B4D-A26328B476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19324" y="201414"/>
            <a:ext cx="6839783" cy="695492"/>
          </a:xfr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anchor="ctr" anchorCtr="0">
            <a:normAutofit/>
          </a:bodyPr>
          <a:lstStyle>
            <a:lvl1pPr marL="514350" indent="-514350"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SG" dirty="0"/>
              <a:t>Content</a:t>
            </a:r>
          </a:p>
        </p:txBody>
      </p:sp>
      <p:sp>
        <p:nvSpPr>
          <p:cNvPr id="20" name="Date Placeholder 8">
            <a:extLst>
              <a:ext uri="{FF2B5EF4-FFF2-40B4-BE49-F238E27FC236}">
                <a16:creationId xmlns:a16="http://schemas.microsoft.com/office/drawing/2014/main" id="{17FD91D8-5011-8B3D-A1CE-8A53FEB2C70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55625" y="6356350"/>
            <a:ext cx="3025775" cy="365125"/>
          </a:xfrm>
        </p:spPr>
        <p:txBody>
          <a:bodyPr/>
          <a:lstStyle/>
          <a:p>
            <a:fld id="{935E1902-143F-44EB-9B55-BF75C8ACDFAD}" type="datetime1">
              <a:rPr lang="en-SG" smtClean="0"/>
              <a:t>24/12/2022</a:t>
            </a:fld>
            <a:endParaRPr lang="en-SG"/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F0A0EA2F-5F2A-3E37-A10B-F55F2EFE31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23" name="Slide Number Placeholder 13">
            <a:extLst>
              <a:ext uri="{FF2B5EF4-FFF2-40B4-BE49-F238E27FC236}">
                <a16:creationId xmlns:a16="http://schemas.microsoft.com/office/drawing/2014/main" id="{A50D8169-CB76-1AE5-92EE-E8EB672081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599" y="6356350"/>
            <a:ext cx="3025775" cy="365125"/>
          </a:xfrm>
        </p:spPr>
        <p:txBody>
          <a:bodyPr/>
          <a:lstStyle/>
          <a:p>
            <a:fld id="{2BA667B7-7BA5-4DB2-A058-B66A386C0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6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ình bày - 2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E5189760-862A-4668-9334-97E528D671E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05"/>
          <a:stretch/>
        </p:blipFill>
        <p:spPr bwMode="auto">
          <a:xfrm>
            <a:off x="78921" y="76880"/>
            <a:ext cx="946231" cy="94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EA19793-F04F-4218-B49D-C404D9B647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19324" y="201414"/>
            <a:ext cx="6839783" cy="695492"/>
          </a:xfr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anchor="ctr" anchorCtr="0">
            <a:normAutofit/>
          </a:bodyPr>
          <a:lstStyle>
            <a:lvl1pPr marL="514350" indent="-514350"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SG" dirty="0"/>
              <a:t>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07F7-9ACA-1E16-085E-3CE2A238A1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" y="1173163"/>
            <a:ext cx="5449888" cy="4965700"/>
          </a:xfrm>
          <a:ln>
            <a:solidFill>
              <a:srgbClr val="0070C0"/>
            </a:solidFill>
            <a:prstDash val="dash"/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46A7092-A503-CC5B-3282-F4DF34F71E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96693" y="1173163"/>
            <a:ext cx="5439682" cy="4965700"/>
          </a:xfrm>
          <a:ln>
            <a:solidFill>
              <a:srgbClr val="0070C0"/>
            </a:solidFill>
            <a:prstDash val="dash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F95E031-18AC-A3A6-5846-D60C202298E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05"/>
          <a:stretch/>
        </p:blipFill>
        <p:spPr bwMode="auto">
          <a:xfrm>
            <a:off x="78921" y="76880"/>
            <a:ext cx="946231" cy="94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4CAA27B5-5503-B448-8491-8625C12962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5152" y="107308"/>
            <a:ext cx="1065287" cy="88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ate Placeholder 8">
            <a:extLst>
              <a:ext uri="{FF2B5EF4-FFF2-40B4-BE49-F238E27FC236}">
                <a16:creationId xmlns:a16="http://schemas.microsoft.com/office/drawing/2014/main" id="{FEBDABC8-91B8-DEFC-F5F1-51C436EB7E0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555625" y="6356350"/>
            <a:ext cx="3025775" cy="365125"/>
          </a:xfrm>
        </p:spPr>
        <p:txBody>
          <a:bodyPr/>
          <a:lstStyle/>
          <a:p>
            <a:fld id="{935E1902-143F-44EB-9B55-BF75C8ACDFAD}" type="datetime1">
              <a:rPr lang="en-SG" smtClean="0"/>
              <a:t>24/12/2022</a:t>
            </a:fld>
            <a:endParaRPr lang="en-SG"/>
          </a:p>
        </p:txBody>
      </p:sp>
      <p:sp>
        <p:nvSpPr>
          <p:cNvPr id="20" name="Footer Placeholder 11">
            <a:extLst>
              <a:ext uri="{FF2B5EF4-FFF2-40B4-BE49-F238E27FC236}">
                <a16:creationId xmlns:a16="http://schemas.microsoft.com/office/drawing/2014/main" id="{01EAD24F-4090-B6A0-D6C0-29910A56376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21" name="Slide Number Placeholder 13">
            <a:extLst>
              <a:ext uri="{FF2B5EF4-FFF2-40B4-BE49-F238E27FC236}">
                <a16:creationId xmlns:a16="http://schemas.microsoft.com/office/drawing/2014/main" id="{67DF22D8-1B2B-25E3-15E9-AFE25995EF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599" y="6356350"/>
            <a:ext cx="3025775" cy="365125"/>
          </a:xfrm>
        </p:spPr>
        <p:txBody>
          <a:bodyPr/>
          <a:lstStyle/>
          <a:p>
            <a:fld id="{2BA667B7-7BA5-4DB2-A058-B66A386C003C}" type="slidenum">
              <a:rPr lang="en-SG" smtClean="0"/>
              <a:t>‹#›</a:t>
            </a:fld>
            <a:endParaRPr lang="en-SG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4F5E587-34A0-0ACC-E790-F2DA91605D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9" b="23386"/>
          <a:stretch/>
        </p:blipFill>
        <p:spPr>
          <a:xfrm>
            <a:off x="9138029" y="76880"/>
            <a:ext cx="3053971" cy="94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6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ình bày - Trắ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E5189760-862A-4668-9334-97E528D671E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05"/>
          <a:stretch/>
        </p:blipFill>
        <p:spPr bwMode="auto">
          <a:xfrm>
            <a:off x="78921" y="76880"/>
            <a:ext cx="946231" cy="94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4D61C15-316C-4225-AD1E-868D67CE84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47792" y="140155"/>
            <a:ext cx="1065287" cy="88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4DFD6E-77AF-415C-68C9-B817BF6D8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9" b="23386"/>
          <a:stretch/>
        </p:blipFill>
        <p:spPr>
          <a:xfrm>
            <a:off x="9138029" y="76880"/>
            <a:ext cx="3053971" cy="944561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448D789E-7F18-7193-563E-1E1E214E815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05"/>
          <a:stretch/>
        </p:blipFill>
        <p:spPr bwMode="auto">
          <a:xfrm>
            <a:off x="78921" y="76880"/>
            <a:ext cx="946231" cy="94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36990E46-E698-97A7-8921-3B9A566BA0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5152" y="107308"/>
            <a:ext cx="1065287" cy="88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C1F3C0E-4DD4-B38F-B957-DBAC079CD6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9324" y="201414"/>
            <a:ext cx="6839783" cy="695492"/>
          </a:xfrm>
          <a:solidFill>
            <a:srgbClr val="E7F0F9"/>
          </a:solidFill>
          <a:ln>
            <a:solidFill>
              <a:srgbClr val="0070C0"/>
            </a:solidFill>
            <a:prstDash val="dash"/>
          </a:ln>
        </p:spPr>
        <p:txBody>
          <a:bodyPr anchor="ctr" anchorCtr="0">
            <a:normAutofit/>
          </a:bodyPr>
          <a:lstStyle>
            <a:lvl1pPr marL="514350" indent="-514350"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SG" dirty="0"/>
              <a:t>Content</a:t>
            </a:r>
          </a:p>
        </p:txBody>
      </p:sp>
      <p:sp>
        <p:nvSpPr>
          <p:cNvPr id="23" name="Date Placeholder 8">
            <a:extLst>
              <a:ext uri="{FF2B5EF4-FFF2-40B4-BE49-F238E27FC236}">
                <a16:creationId xmlns:a16="http://schemas.microsoft.com/office/drawing/2014/main" id="{63D4AFAB-7633-4B82-88F4-D15C187967F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5625" y="6356350"/>
            <a:ext cx="3025775" cy="365125"/>
          </a:xfrm>
        </p:spPr>
        <p:txBody>
          <a:bodyPr/>
          <a:lstStyle/>
          <a:p>
            <a:fld id="{935E1902-143F-44EB-9B55-BF75C8ACDFAD}" type="datetime1">
              <a:rPr lang="en-SG" smtClean="0"/>
              <a:t>24/12/2022</a:t>
            </a:fld>
            <a:endParaRPr lang="en-SG"/>
          </a:p>
        </p:txBody>
      </p:sp>
      <p:sp>
        <p:nvSpPr>
          <p:cNvPr id="24" name="Footer Placeholder 11">
            <a:extLst>
              <a:ext uri="{FF2B5EF4-FFF2-40B4-BE49-F238E27FC236}">
                <a16:creationId xmlns:a16="http://schemas.microsoft.com/office/drawing/2014/main" id="{8C27E6D5-7303-2ADC-058A-AF3BA770A4E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15E92042-1EBC-AF79-4300-72DF5A25C5F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599" y="6356350"/>
            <a:ext cx="3025775" cy="365125"/>
          </a:xfrm>
        </p:spPr>
        <p:txBody>
          <a:bodyPr/>
          <a:lstStyle>
            <a:lvl1pPr>
              <a:defRPr/>
            </a:lvl1pPr>
          </a:lstStyle>
          <a:p>
            <a:fld id="{D0D8E299-CC1F-4845-BC2D-9120024650D7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5BD5D6A5-6F6E-DCD1-8A79-8F71721677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5624" y="1173163"/>
            <a:ext cx="11080749" cy="4965700"/>
          </a:xfrm>
          <a:ln>
            <a:solidFill>
              <a:srgbClr val="0070C0"/>
            </a:solidFill>
            <a:prstDash val="dash"/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81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ang kết thú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94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01AE4-CC5F-40AF-9C80-DD82800D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3969-C313-43B3-945C-314603C79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0A78-638C-49ED-87B7-251B741DD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B2027-377D-4FED-A319-2D21AE72A76A}" type="datetime1">
              <a:rPr lang="en-SG" smtClean="0"/>
              <a:t>24/12/2022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B3E94-4150-4901-A2C7-AC09BE26B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CCEF8-20BC-4675-A6E5-F3DA1617A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67B7-7BA5-4DB2-A058-B66A386C0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687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7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264A-D0A2-FA9C-B1AE-1868443A0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DOBOT MAGICIAN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F29A8-C5D0-5620-6889-EB58167B9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3C7F-09DF-F09A-18DB-360C4308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B5E3-9A7B-4898-A1B3-D009EB84EFC4}" type="datetime1">
              <a:rPr lang="en-SG" smtClean="0"/>
              <a:t>24/12/2022</a:t>
            </a:fld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E2AB4-F316-B298-199F-88803C75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67B7-7BA5-4DB2-A058-B66A386C003C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D326E9-5439-7BB7-E213-73E25E46D7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12631A-3F6F-C116-3393-2DDC3F05D8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73C3CE-1BDA-13CF-B629-F7A8F5F837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435C-42FB-28A8-E59A-B041003A7EE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5624" y="1143000"/>
            <a:ext cx="11080749" cy="5033964"/>
          </a:xfrm>
          <a:ln>
            <a:solidFill>
              <a:srgbClr val="0070C0"/>
            </a:solidFill>
            <a:prstDash val="dash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37F82-AAC2-AE8B-0BA5-4B39EC5D0A5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4286" y="6356349"/>
            <a:ext cx="2743200" cy="365125"/>
          </a:xfrm>
        </p:spPr>
        <p:txBody>
          <a:bodyPr/>
          <a:lstStyle/>
          <a:p>
            <a:fld id="{4118BCAC-DE1B-4CDA-B7DB-DDAA0DFC24FA}" type="datetime1">
              <a:rPr lang="en-SG" smtClean="0"/>
              <a:t>24/12/2022</a:t>
            </a:fld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B7A7A-C78D-7AE4-C7A0-D68813BC1E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904514" y="6352720"/>
            <a:ext cx="2743200" cy="365125"/>
          </a:xfrm>
        </p:spPr>
        <p:txBody>
          <a:bodyPr/>
          <a:lstStyle/>
          <a:p>
            <a:fld id="{2BA667B7-7BA5-4DB2-A058-B66A386C003C}" type="slidenum">
              <a:rPr lang="en-SG" smtClean="0"/>
              <a:pPr/>
              <a:t>2</a:t>
            </a:fld>
            <a:endParaRPr lang="en-SG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13E7FFB-25FF-0F43-E852-134B12697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9324" y="201414"/>
            <a:ext cx="6839783" cy="6954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7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B57F42-87BD-A64F-6B06-8D36323C3C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5B7D2-19E4-C789-386C-6D9A371000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3F4F44D-47AF-F55D-7B1B-822F8A3C322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05145-94D6-9824-28C5-ABAC1D5F1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648C92-A932-3E7D-EE4F-3C1157E3CE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35E1902-143F-44EB-9B55-BF75C8ACDFAD}" type="datetime1">
              <a:rPr lang="en-SG" smtClean="0"/>
              <a:t>24/12/2022</a:t>
            </a:fld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FA170-9DC1-DE58-0083-17CAC51E86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BA667B7-7BA5-4DB2-A058-B66A386C003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48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136D6D-5454-116E-3B63-1E3E032B3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1D7D-51E8-4C94-EB62-7B4F769A35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7F8625C-8EEA-D75F-1E31-C093BD9E5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B49D0-BF87-0894-321F-39C2537B7EB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35E1902-143F-44EB-9B55-BF75C8ACDFAD}" type="datetime1">
              <a:rPr lang="en-SG" smtClean="0"/>
              <a:t>24/12/2022</a:t>
            </a:fld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5E335-D5B3-6377-77E0-C970878A7EF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BA667B7-7BA5-4DB2-A058-B66A386C003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981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9462AE-F1A8-89BE-09F9-2CDE24A72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FF6F4-762C-69C2-2CA9-42FF5BEA03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35E1902-143F-44EB-9B55-BF75C8ACDFAD}" type="datetime1">
              <a:rPr lang="en-SG" smtClean="0"/>
              <a:t>24/12/2022</a:t>
            </a:fld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59F11-FA5C-DAFD-41C4-A7F855A500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BA667B7-7BA5-4DB2-A058-B66A386C003C}" type="slidenum">
              <a:rPr lang="en-SG" smtClean="0"/>
              <a:t>5</a:t>
            </a:fld>
            <a:endParaRPr lang="en-SG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7ADF7D-E2B7-CED6-BC6C-95694F52D94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55625" y="1152525"/>
            <a:ext cx="11080749" cy="4986338"/>
          </a:xfrm>
          <a:ln>
            <a:solidFill>
              <a:srgbClr val="0070C0"/>
            </a:solidFill>
            <a:prstDash val="dash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0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12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DOBOT MAGICIAN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Hưng Hoàng</dc:creator>
  <cp:lastModifiedBy>Tran Minh Khiem</cp:lastModifiedBy>
  <cp:revision>156</cp:revision>
  <dcterms:created xsi:type="dcterms:W3CDTF">2021-07-25T06:19:51Z</dcterms:created>
  <dcterms:modified xsi:type="dcterms:W3CDTF">2022-12-24T08:29:46Z</dcterms:modified>
</cp:coreProperties>
</file>