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71" r:id="rId3"/>
    <p:sldId id="268" r:id="rId4"/>
    <p:sldId id="259" r:id="rId5"/>
    <p:sldId id="257" r:id="rId6"/>
    <p:sldId id="275" r:id="rId7"/>
    <p:sldId id="261" r:id="rId8"/>
    <p:sldId id="260" r:id="rId9"/>
    <p:sldId id="267" r:id="rId10"/>
    <p:sldId id="273" r:id="rId11"/>
    <p:sldId id="274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68" d="100"/>
          <a:sy n="68" d="100"/>
        </p:scale>
        <p:origin x="70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-</a:t>
            </a:r>
          </a:p>
          <a:p>
            <a:pPr lvl="0"/>
            <a:r>
              <a:rPr lang="en-US" altLang="ko-KR" dirty="0" smtClean="0"/>
              <a:t>01. GAME</a:t>
            </a:r>
          </a:p>
          <a:p>
            <a:pPr lvl="0"/>
            <a:r>
              <a:rPr lang="en-US" altLang="ko-KR" dirty="0" smtClean="0"/>
              <a:t>02. RETRO</a:t>
            </a:r>
          </a:p>
          <a:p>
            <a:pPr lvl="0"/>
            <a:r>
              <a:rPr lang="en-US" altLang="ko-KR" dirty="0" smtClean="0"/>
              <a:t>03.THEME</a:t>
            </a:r>
          </a:p>
          <a:p>
            <a:pPr lvl="0"/>
            <a:r>
              <a:rPr lang="en-US" altLang="ko-KR" dirty="0" smtClean="0"/>
              <a:t>04. TEMP</a:t>
            </a:r>
          </a:p>
          <a:p>
            <a:pPr lvl="0"/>
            <a:r>
              <a:rPr lang="en-US" altLang="ko-KR" dirty="0" smtClean="0"/>
              <a:t>05. CONTINUE</a:t>
            </a:r>
          </a:p>
          <a:p>
            <a:pPr lvl="0"/>
            <a:r>
              <a:rPr lang="en-US" altLang="ko-KR" dirty="0" smtClean="0"/>
              <a:t>06. DESIGN</a:t>
            </a:r>
          </a:p>
          <a:p>
            <a:pPr lvl="0"/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0" y="2493000"/>
            <a:ext cx="2563085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Light Condensed" panose="020B0502040204020203" pitchFamily="34" charset="0"/>
              </a:rPr>
              <a:t>Calculates </a:t>
            </a:r>
            <a:r>
              <a:rPr lang="en-US" dirty="0">
                <a:latin typeface="Bahnschrift Light Condensed" panose="020B0502040204020203" pitchFamily="34" charset="0"/>
              </a:rPr>
              <a:t>the score </a:t>
            </a:r>
            <a:endParaRPr lang="en-US" dirty="0" smtClean="0">
              <a:latin typeface="Bahnschrift Light Condensed" panose="020B0502040204020203" pitchFamily="34" charset="0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</a:rPr>
              <a:t>according to </a:t>
            </a:r>
            <a:r>
              <a:rPr lang="en-US" dirty="0">
                <a:latin typeface="Bahnschrift Light Condensed" panose="020B0502040204020203" pitchFamily="34" charset="0"/>
              </a:rPr>
              <a:t>the </a:t>
            </a:r>
            <a:r>
              <a:rPr lang="en-US" dirty="0" smtClean="0">
                <a:latin typeface="Bahnschrift Light Condensed" panose="020B0502040204020203" pitchFamily="34" charset="0"/>
              </a:rPr>
              <a:t>count of movements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GAME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Bahnschrift Light Condensed" panose="020B0502040204020203" pitchFamily="34" charset="0"/>
              </a:rPr>
              <a:t>SCOPE</a:t>
            </a:r>
            <a:endParaRPr lang="en-US" sz="1500" dirty="0">
              <a:latin typeface="Bahnschrift Light Condensed" panose="020B0502040204020203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739473"/>
            <a:ext cx="8613775" cy="474430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latin typeface="Bahnschrift Light Condensed" panose="020B0502040204020203" pitchFamily="34" charset="0"/>
            </a:endParaRPr>
          </a:p>
          <a:p>
            <a:r>
              <a:rPr lang="en-US" sz="4800" dirty="0" smtClean="0">
                <a:latin typeface="Bahnschrift Light Condensed" panose="020B0502040204020203" pitchFamily="34" charset="0"/>
              </a:rPr>
              <a:t>RISKS: </a:t>
            </a:r>
          </a:p>
          <a:p>
            <a:pPr algn="just"/>
            <a:endParaRPr lang="en-US" sz="4800" dirty="0">
              <a:latin typeface="Bahnschrift Light Condensed" panose="020B0502040204020203" pitchFamily="34" charset="0"/>
            </a:endParaRPr>
          </a:p>
          <a:p>
            <a:r>
              <a:rPr lang="en-US" sz="4800" dirty="0" smtClean="0">
                <a:latin typeface="Bahnschrift Light Condensed" panose="020B0502040204020203" pitchFamily="34" charset="0"/>
              </a:rPr>
              <a:t>1.Difficulty </a:t>
            </a:r>
            <a:r>
              <a:rPr lang="en-US" sz="4800" dirty="0">
                <a:latin typeface="Bahnschrift Light Condensed" panose="020B0502040204020203" pitchFamily="34" charset="0"/>
              </a:rPr>
              <a:t>in </a:t>
            </a:r>
            <a:r>
              <a:rPr lang="en-US" sz="4800" dirty="0" smtClean="0">
                <a:latin typeface="Bahnschrift Light Condensed" panose="020B0502040204020203" pitchFamily="34" charset="0"/>
              </a:rPr>
              <a:t>coding </a:t>
            </a:r>
          </a:p>
          <a:p>
            <a:endParaRPr lang="en-US" sz="4800" dirty="0" smtClean="0">
              <a:latin typeface="Bahnschrift Light Condensed" panose="020B0502040204020203" pitchFamily="34" charset="0"/>
            </a:endParaRPr>
          </a:p>
          <a:p>
            <a:r>
              <a:rPr lang="en-US" sz="4800" dirty="0" smtClean="0">
                <a:latin typeface="Bahnschrift Light Condensed" panose="020B0502040204020203" pitchFamily="34" charset="0"/>
              </a:rPr>
              <a:t>2.Time </a:t>
            </a:r>
            <a:r>
              <a:rPr lang="en-US" sz="4800" dirty="0">
                <a:latin typeface="Bahnschrift Light Condensed" panose="020B0502040204020203" pitchFamily="34" charset="0"/>
              </a:rPr>
              <a:t>Management </a:t>
            </a:r>
            <a:r>
              <a:rPr lang="en-US" sz="4800" dirty="0" smtClean="0">
                <a:latin typeface="Bahnschrift Light Condensed" panose="020B0502040204020203" pitchFamily="34" charset="0"/>
              </a:rPr>
              <a:t>Failed</a:t>
            </a:r>
          </a:p>
          <a:p>
            <a:endParaRPr lang="en-US" sz="4800" dirty="0">
              <a:latin typeface="Bahnschrift Light Condensed" panose="020B0502040204020203" pitchFamily="34" charset="0"/>
            </a:endParaRPr>
          </a:p>
          <a:p>
            <a:r>
              <a:rPr lang="en-US" sz="4800" dirty="0" smtClean="0">
                <a:latin typeface="Bahnschrift Light Condensed" panose="020B0502040204020203" pitchFamily="34" charset="0"/>
              </a:rPr>
              <a:t>3. Meeting missed</a:t>
            </a:r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>
                <a:latin typeface="Bahnschrift Light Condensed" panose="020B0502040204020203" pitchFamily="34" charset="0"/>
              </a:rPr>
              <a:t>SCOPE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Light Condensed" panose="020B0502040204020203" pitchFamily="34" charset="0"/>
              </a:rPr>
              <a:t>MITIGATIONS:</a:t>
            </a:r>
            <a:r>
              <a:rPr lang="ko-KR" altLang="en-US" dirty="0" smtClean="0">
                <a:latin typeface="Bahnschrift Light Condensed" panose="020B0502040204020203" pitchFamily="34" charset="0"/>
              </a:rPr>
              <a:t> </a:t>
            </a:r>
            <a:endParaRPr lang="en-US" altLang="ko-KR" dirty="0" smtClean="0">
              <a:latin typeface="Bahnschrift Light Condensed" panose="020B0502040204020203" pitchFamily="34" charset="0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</a:rPr>
              <a:t>1.Ask </a:t>
            </a:r>
            <a:r>
              <a:rPr lang="en-US" dirty="0">
                <a:latin typeface="Bahnschrift Light Condensed" panose="020B0502040204020203" pitchFamily="34" charset="0"/>
              </a:rPr>
              <a:t>the </a:t>
            </a:r>
            <a:r>
              <a:rPr lang="en-US" dirty="0" smtClean="0">
                <a:latin typeface="Bahnschrift Light Condensed" panose="020B0502040204020203" pitchFamily="34" charset="0"/>
              </a:rPr>
              <a:t>professor </a:t>
            </a:r>
          </a:p>
          <a:p>
            <a:r>
              <a:rPr lang="en-US" dirty="0" smtClean="0">
                <a:latin typeface="Bahnschrift Light Condensed" panose="020B0502040204020203" pitchFamily="34" charset="0"/>
              </a:rPr>
              <a:t>2.stay </a:t>
            </a:r>
            <a:r>
              <a:rPr lang="en-US" dirty="0">
                <a:latin typeface="Bahnschrift Light Condensed" panose="020B0502040204020203" pitchFamily="34" charset="0"/>
              </a:rPr>
              <a:t>up all </a:t>
            </a:r>
            <a:r>
              <a:rPr lang="en-US" dirty="0" smtClean="0">
                <a:latin typeface="Bahnschrift Light Condensed" panose="020B0502040204020203" pitchFamily="34" charset="0"/>
              </a:rPr>
              <a:t>night in the last day of schedule</a:t>
            </a:r>
          </a:p>
          <a:p>
            <a:r>
              <a:rPr lang="en-US" dirty="0" smtClean="0">
                <a:latin typeface="Bahnschrift Light Condensed" panose="020B0502040204020203" pitchFamily="34" charset="0"/>
              </a:rPr>
              <a:t>3.Use </a:t>
            </a:r>
            <a:r>
              <a:rPr lang="en-US" dirty="0" err="1" smtClean="0">
                <a:latin typeface="Bahnschrift Light Condensed" panose="020B0502040204020203" pitchFamily="34" charset="0"/>
              </a:rPr>
              <a:t>facetime</a:t>
            </a:r>
            <a:r>
              <a:rPr lang="en-US" dirty="0" smtClean="0">
                <a:latin typeface="Bahnschrift Light Condensed" panose="020B0502040204020203" pitchFamily="34" charset="0"/>
              </a:rPr>
              <a:t> or </a:t>
            </a:r>
            <a:r>
              <a:rPr lang="en-US" dirty="0" err="1" smtClean="0">
                <a:latin typeface="Bahnschrift Light Condensed" panose="020B0502040204020203" pitchFamily="34" charset="0"/>
              </a:rPr>
              <a:t>kakaotalk</a:t>
            </a:r>
            <a:endParaRPr lang="en-US" dirty="0" smtClean="0">
              <a:latin typeface="Bahnschrift Light Condensed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>
                <a:latin typeface="Bahnschrift Light Condensed" panose="020B0502040204020203" pitchFamily="34" charset="0"/>
              </a:rPr>
              <a:t>SCOPE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0" dirty="0" smtClean="0">
                <a:latin typeface="Bahnschrift Light Condensed" panose="020B0502040204020203" pitchFamily="34" charset="0"/>
              </a:rPr>
              <a:t>Q&amp;A</a:t>
            </a:r>
            <a:endParaRPr lang="en-US" sz="15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Bahnschrift Light Condensed" panose="020B0502040204020203" pitchFamily="34" charset="0"/>
              </a:rPr>
              <a:t>Q&amp;A</a:t>
            </a:r>
            <a:endParaRPr lang="en-US" sz="15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2950" y="1586014"/>
            <a:ext cx="8614350" cy="5082986"/>
          </a:xfrm>
        </p:spPr>
        <p:txBody>
          <a:bodyPr>
            <a:normAutofit/>
          </a:bodyPr>
          <a:lstStyle/>
          <a:p>
            <a:r>
              <a:rPr lang="en-US" sz="11000" dirty="0" smtClean="0">
                <a:latin typeface="Bahnschrift Light Condensed" panose="020B0502040204020203" pitchFamily="34" charset="0"/>
              </a:rPr>
              <a:t>Thank You!</a:t>
            </a:r>
            <a:endParaRPr lang="en-US" sz="11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Bahnschrift Light Condensed" panose="020B0502040204020203" pitchFamily="34" charset="0"/>
              </a:rPr>
              <a:t>End</a:t>
            </a:r>
            <a:endParaRPr lang="en-US" sz="15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WORLD!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8081" y="2897836"/>
            <a:ext cx="28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ABC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4040" y="3595418"/>
            <a:ext cx="30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F298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Concept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0040" y="4293000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A8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Features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958" y="4990582"/>
            <a:ext cx="25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1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Bahnschrift Light Condensed" panose="020B0502040204020203" pitchFamily="34" charset="0"/>
              <a:ea typeface="+mj-ea"/>
            </a:endParaRPr>
          </a:p>
          <a:p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  <a:ea typeface="+mj-ea"/>
              </a:rPr>
              <a:t>Quality</a:t>
            </a:r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 err="1">
                <a:latin typeface="Bahnschrift Light Condensed" panose="020B0502040204020203" pitchFamily="34" charset="0"/>
                <a:ea typeface="+mj-ea"/>
              </a:rPr>
              <a:t>Welldone</a:t>
            </a:r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 err="1">
                <a:latin typeface="Bahnschrift Light Condensed" panose="020B0502040204020203" pitchFamily="34" charset="0"/>
                <a:ea typeface="+mj-ea"/>
              </a:rPr>
              <a:t>Energentic</a:t>
            </a:r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>
                <a:latin typeface="Bahnschrift Light Condensed" panose="020B0502040204020203" pitchFamily="34" charset="0"/>
                <a:ea typeface="+mj-ea"/>
              </a:rPr>
              <a:t>Royal</a:t>
            </a:r>
          </a:p>
          <a:p>
            <a:r>
              <a:rPr lang="en-US" dirty="0">
                <a:latin typeface="Bahnschrift Light Condensed" panose="020B0502040204020203" pitchFamily="34" charset="0"/>
                <a:ea typeface="+mj-ea"/>
              </a:rPr>
              <a:t>Team</a:t>
            </a:r>
          </a:p>
          <a:p>
            <a:r>
              <a:rPr lang="en-US" dirty="0">
                <a:latin typeface="Bahnschrift Light Condensed" panose="020B0502040204020203" pitchFamily="34" charset="0"/>
                <a:ea typeface="+mj-ea"/>
              </a:rPr>
              <a:t>Yeah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600" dirty="0">
                <a:latin typeface="Bahnschrift Light Condensed" panose="020B0502040204020203" pitchFamily="34" charset="0"/>
              </a:rPr>
              <a:t>INTRODUCTION</a:t>
            </a:r>
            <a:endParaRPr lang="ko-KR" alt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79" y="1340842"/>
            <a:ext cx="4878547" cy="3563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latin typeface="Bahnschrift Light Condensed" panose="020B0502040204020203" pitchFamily="34" charset="0"/>
              </a:rPr>
              <a:t>INTRODUCTION</a:t>
            </a:r>
            <a:r>
              <a:rPr lang="en-US" sz="1600" dirty="0" smtClean="0">
                <a:latin typeface="Bahnschrift Light Condensed" panose="020B0502040204020203" pitchFamily="34" charset="0"/>
              </a:rPr>
              <a:t> </a:t>
            </a:r>
            <a:endParaRPr lang="ko-KR" altLang="en-US" sz="1600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6698" y="3078357"/>
            <a:ext cx="219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   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TECHNICAL MANAGER </a:t>
            </a:r>
          </a:p>
          <a:p>
            <a:endParaRPr lang="en-US" altLang="ko-KR" dirty="0">
              <a:latin typeface="Bahnschrift Light Condensed" panose="020B0502040204020203" pitchFamily="34" charset="0"/>
            </a:endParaRPr>
          </a:p>
          <a:p>
            <a:r>
              <a:rPr lang="en-US" altLang="ko-KR" dirty="0" smtClean="0">
                <a:latin typeface="Bahnschrift Light Condensed" panose="020B0502040204020203" pitchFamily="34" charset="0"/>
              </a:rPr>
              <a:t>                  MINKI_CHO </a:t>
            </a: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7113" y="3069000"/>
            <a:ext cx="18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hnschrift Light Condensed" panose="020B0502040204020203" pitchFamily="34" charset="0"/>
              </a:rPr>
              <a:t>| 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              DESIGNER        </a:t>
            </a:r>
            <a:endParaRPr lang="en-US" altLang="ko-KR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</a:t>
            </a:r>
            <a:r>
              <a:rPr lang="en-US" dirty="0" smtClean="0">
                <a:latin typeface="Bahnschrift Light Condensed" panose="020B0502040204020203" pitchFamily="34" charset="0"/>
              </a:rPr>
              <a:t>GUYOUN_PARK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000" y="3069000"/>
            <a:ext cx="207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</a:t>
            </a:r>
            <a:r>
              <a:rPr lang="en-US" dirty="0" smtClean="0">
                <a:latin typeface="Bahnschrift Light Condensed" panose="020B0502040204020203" pitchFamily="34" charset="0"/>
              </a:rPr>
              <a:t>|</a:t>
            </a:r>
            <a:r>
              <a:rPr lang="en-US" sz="1100" dirty="0" smtClean="0"/>
              <a:t>          </a:t>
            </a:r>
            <a:r>
              <a:rPr lang="en-US" dirty="0" smtClean="0">
                <a:latin typeface="Bahnschrift Light Condensed" panose="020B0502040204020203" pitchFamily="34" charset="0"/>
              </a:rPr>
              <a:t>PRODUCER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</a:rPr>
              <a:t>                  UIJIN_LEE      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0131" y="3069000"/>
            <a:ext cx="172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PRODUCT MANAGER</a:t>
            </a:r>
          </a:p>
          <a:p>
            <a:endParaRPr lang="en-US" dirty="0" smtClean="0">
              <a:latin typeface="Bahnschrift Light Condensed" panose="020B0502040204020203" pitchFamily="34" charset="0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</a:rPr>
              <a:t>         WONJU_CHO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6211" y="2277872"/>
            <a:ext cx="561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Bahnschrift Light Condensed" panose="020B0502040204020203" pitchFamily="34" charset="0"/>
              </a:rPr>
              <a:t>TEAM MEMBER</a:t>
            </a:r>
            <a:endParaRPr lang="en-US" sz="3000" dirty="0">
              <a:latin typeface="Bahnschrift Light Condensed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>
              <a:latin typeface="Bahnschrift Light Condensed" panose="020B0502040204020203" pitchFamily="34" charset="0"/>
            </a:endParaRPr>
          </a:p>
          <a:p>
            <a:endParaRPr lang="en-US" altLang="ko-KR" dirty="0">
              <a:latin typeface="Bahnschrift Light Condensed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latin typeface="Bahnschrift Light Condensed" panose="020B0502040204020203" pitchFamily="34" charset="0"/>
              </a:rPr>
              <a:t>INTRODUCTION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2743746" y="5319698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25" y="1957827"/>
            <a:ext cx="5184000" cy="259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7039" y="5107588"/>
            <a:ext cx="9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BOXES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7300" y="5094055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408" y="5107588"/>
            <a:ext cx="123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ESCAPE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913" y="5665107"/>
            <a:ext cx="204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BOX  ES  CAPE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5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1773000"/>
            <a:ext cx="4137150" cy="41371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Bahnschrift Light Condensed" panose="020B0502040204020203" pitchFamily="34" charset="0"/>
              </a:rPr>
              <a:t>GAME CONCEPT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90" y="1839075"/>
            <a:ext cx="4005000" cy="40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32505" y="2925000"/>
            <a:ext cx="604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7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56000" y="1161780"/>
            <a:ext cx="4104350" cy="28731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GAME </a:t>
            </a:r>
            <a:r>
              <a:rPr lang="en-US" sz="1600" dirty="0" smtClean="0">
                <a:latin typeface="Bahnschrift Light Condensed" panose="020B0502040204020203" pitchFamily="34" charset="0"/>
              </a:rPr>
              <a:t>FEATURES - PUZZLE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7" y="1557000"/>
            <a:ext cx="8632630" cy="25530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0" y="1989000"/>
            <a:ext cx="8663528" cy="26387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2" y="2433304"/>
            <a:ext cx="8635837" cy="26959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9" y="3222659"/>
            <a:ext cx="8663529" cy="2810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3734368"/>
            <a:ext cx="8608146" cy="27912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3" y="318436"/>
            <a:ext cx="1905000" cy="952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4" y="1642275"/>
            <a:ext cx="8562900" cy="49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629183"/>
            <a:ext cx="8613775" cy="496488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GAME </a:t>
            </a:r>
            <a:r>
              <a:rPr lang="en-US" sz="1600" dirty="0" smtClean="0">
                <a:latin typeface="Bahnschrift Light Condensed" panose="020B0502040204020203" pitchFamily="34" charset="0"/>
              </a:rPr>
              <a:t>FEATURES - MAZE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4" y="339644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629183"/>
            <a:ext cx="8613775" cy="496488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GAME </a:t>
            </a:r>
            <a:r>
              <a:rPr lang="en-US" sz="1600" dirty="0" smtClean="0">
                <a:latin typeface="Bahnschrift Light Condensed" panose="020B0502040204020203" pitchFamily="34" charset="0"/>
              </a:rPr>
              <a:t>FEATURES - NAVIGATION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8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4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139</Words>
  <Application>Microsoft Office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배달의민족 한나</vt:lpstr>
      <vt:lpstr>Arial</vt:lpstr>
      <vt:lpstr>Bahnschrift Light Condensed</vt:lpstr>
      <vt:lpstr>Times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신 성욱</cp:lastModifiedBy>
  <cp:revision>101</cp:revision>
  <dcterms:created xsi:type="dcterms:W3CDTF">2015-06-25T00:21:41Z</dcterms:created>
  <dcterms:modified xsi:type="dcterms:W3CDTF">2018-12-14T10:34:27Z</dcterms:modified>
</cp:coreProperties>
</file>