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72" r:id="rId2"/>
    <p:sldId id="271" r:id="rId3"/>
    <p:sldId id="268" r:id="rId4"/>
    <p:sldId id="259" r:id="rId5"/>
    <p:sldId id="257" r:id="rId6"/>
    <p:sldId id="275" r:id="rId7"/>
    <p:sldId id="269" r:id="rId8"/>
    <p:sldId id="27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212121"/>
    <a:srgbClr val="DF2985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>
      <p:cViewPr varScale="1">
        <p:scale>
          <a:sx n="68" d="100"/>
          <a:sy n="68" d="100"/>
        </p:scale>
        <p:origin x="70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-</a:t>
            </a:r>
          </a:p>
          <a:p>
            <a:pPr lvl="0"/>
            <a:r>
              <a:rPr lang="en-US" altLang="ko-KR" dirty="0" smtClean="0"/>
              <a:t>01. GAME</a:t>
            </a:r>
          </a:p>
          <a:p>
            <a:pPr lvl="0"/>
            <a:r>
              <a:rPr lang="en-US" altLang="ko-KR" dirty="0" smtClean="0"/>
              <a:t>02. RETRO</a:t>
            </a:r>
          </a:p>
          <a:p>
            <a:pPr lvl="0"/>
            <a:r>
              <a:rPr lang="en-US" altLang="ko-KR" dirty="0" smtClean="0"/>
              <a:t>03.THEME</a:t>
            </a:r>
          </a:p>
          <a:p>
            <a:pPr lvl="0"/>
            <a:r>
              <a:rPr lang="en-US" altLang="ko-KR" dirty="0" smtClean="0"/>
              <a:t>04. TEMP</a:t>
            </a:r>
          </a:p>
          <a:p>
            <a:pPr lvl="0"/>
            <a:r>
              <a:rPr lang="en-US" altLang="ko-KR" dirty="0" smtClean="0"/>
              <a:t>05. CONTINUE</a:t>
            </a:r>
          </a:p>
          <a:p>
            <a:pPr lvl="0"/>
            <a:r>
              <a:rPr lang="en-US" altLang="ko-KR" dirty="0" smtClean="0"/>
              <a:t>06. DESIGN</a:t>
            </a:r>
          </a:p>
          <a:p>
            <a:pPr lvl="0"/>
            <a:r>
              <a:rPr lang="en-US" altLang="ko-KR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HELLO</a:t>
            </a:r>
            <a:br>
              <a:rPr lang="en-US" altLang="ko-KR" dirty="0" smtClean="0"/>
            </a:br>
            <a:r>
              <a:rPr lang="en-US" altLang="ko-KR" dirty="0" smtClean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 smtClean="0"/>
              <a:t>서브타이틀을 입력합니다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HELLO</a:t>
            </a:r>
            <a:br>
              <a:rPr lang="en-US" altLang="ko-KR" dirty="0" smtClean="0"/>
            </a:br>
            <a:r>
              <a:rPr lang="en-US" altLang="ko-KR" dirty="0" smtClean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 smtClean="0"/>
              <a:t>서브타이틀을 입력합니다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00" y="2493000"/>
            <a:ext cx="2563085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mtClean="0"/>
              <a:t>Index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WORLD!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8081" y="2897836"/>
            <a:ext cx="280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ABC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4040" y="3595418"/>
            <a:ext cx="30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F298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Concept</a:t>
            </a:r>
            <a:endParaRPr 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0040" y="4293000"/>
            <a:ext cx="29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A8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03. </a:t>
            </a:r>
            <a:r>
              <a:rPr lang="en-US" sz="1600" dirty="0">
                <a:solidFill>
                  <a:schemeClr val="bg1"/>
                </a:solidFill>
              </a:rPr>
              <a:t>Game </a:t>
            </a:r>
            <a:r>
              <a:rPr lang="en-US" sz="1600" dirty="0" smtClean="0">
                <a:solidFill>
                  <a:schemeClr val="bg1"/>
                </a:solidFill>
              </a:rPr>
              <a:t>Demonstration </a:t>
            </a:r>
            <a:endParaRPr lang="en-US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0000" y="4990582"/>
            <a:ext cx="25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en-US" dirty="0" smtClean="0">
                <a:solidFill>
                  <a:schemeClr val="bg1"/>
                </a:solidFill>
                <a:latin typeface="Bahnschrift Light Condensed" panose="020B0502040204020203" pitchFamily="34" charset="0"/>
                <a:ea typeface="맑은 고딕" panose="020B0503020000020004" pitchFamily="50" charset="-127"/>
              </a:rPr>
              <a:t>Q&amp;A</a:t>
            </a: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11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latin typeface="Bahnschrift Light Condensed" panose="020B0502040204020203" pitchFamily="34" charset="0"/>
              <a:ea typeface="+mj-ea"/>
            </a:endParaRPr>
          </a:p>
          <a:p>
            <a:endParaRPr lang="en-US" dirty="0">
              <a:latin typeface="Bahnschrift Light Condensed" panose="020B0502040204020203" pitchFamily="34" charset="0"/>
              <a:ea typeface="+mj-ea"/>
            </a:endParaRPr>
          </a:p>
          <a:p>
            <a:r>
              <a:rPr lang="en-US" dirty="0" smtClean="0">
                <a:latin typeface="Bahnschrift Light Condensed" panose="020B0502040204020203" pitchFamily="34" charset="0"/>
                <a:ea typeface="+mj-ea"/>
              </a:rPr>
              <a:t>Quality</a:t>
            </a:r>
            <a:endParaRPr lang="en-US" dirty="0">
              <a:latin typeface="Bahnschrift Light Condensed" panose="020B0502040204020203" pitchFamily="34" charset="0"/>
              <a:ea typeface="+mj-ea"/>
            </a:endParaRPr>
          </a:p>
          <a:p>
            <a:r>
              <a:rPr lang="en-US" dirty="0" err="1">
                <a:latin typeface="Bahnschrift Light Condensed" panose="020B0502040204020203" pitchFamily="34" charset="0"/>
                <a:ea typeface="+mj-ea"/>
              </a:rPr>
              <a:t>Welldone</a:t>
            </a:r>
            <a:endParaRPr lang="en-US" dirty="0">
              <a:latin typeface="Bahnschrift Light Condensed" panose="020B0502040204020203" pitchFamily="34" charset="0"/>
              <a:ea typeface="+mj-ea"/>
            </a:endParaRPr>
          </a:p>
          <a:p>
            <a:r>
              <a:rPr lang="en-US" dirty="0" err="1">
                <a:latin typeface="Bahnschrift Light Condensed" panose="020B0502040204020203" pitchFamily="34" charset="0"/>
                <a:ea typeface="+mj-ea"/>
              </a:rPr>
              <a:t>Energentic</a:t>
            </a:r>
            <a:endParaRPr lang="en-US" dirty="0">
              <a:latin typeface="Bahnschrift Light Condensed" panose="020B0502040204020203" pitchFamily="34" charset="0"/>
              <a:ea typeface="+mj-ea"/>
            </a:endParaRPr>
          </a:p>
          <a:p>
            <a:r>
              <a:rPr lang="en-US" dirty="0">
                <a:latin typeface="Bahnschrift Light Condensed" panose="020B0502040204020203" pitchFamily="34" charset="0"/>
                <a:ea typeface="+mj-ea"/>
              </a:rPr>
              <a:t>Royal</a:t>
            </a:r>
          </a:p>
          <a:p>
            <a:r>
              <a:rPr lang="en-US" dirty="0">
                <a:latin typeface="Bahnschrift Light Condensed" panose="020B0502040204020203" pitchFamily="34" charset="0"/>
                <a:ea typeface="+mj-ea"/>
              </a:rPr>
              <a:t>Team</a:t>
            </a:r>
          </a:p>
          <a:p>
            <a:r>
              <a:rPr lang="en-US" dirty="0">
                <a:latin typeface="Bahnschrift Light Condensed" panose="020B0502040204020203" pitchFamily="34" charset="0"/>
                <a:ea typeface="+mj-ea"/>
              </a:rPr>
              <a:t>Yeah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1600" dirty="0">
                <a:latin typeface="Bahnschrift Light Condensed" panose="020B0502040204020203" pitchFamily="34" charset="0"/>
              </a:rPr>
              <a:t>INTRODUCTION</a:t>
            </a:r>
            <a:endParaRPr lang="ko-KR" altLang="en-US" sz="1600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79" y="1340842"/>
            <a:ext cx="4878547" cy="3563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279228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0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1600" dirty="0" smtClean="0">
                <a:latin typeface="Bahnschrift Light Condensed" panose="020B0502040204020203" pitchFamily="34" charset="0"/>
              </a:rPr>
              <a:t>INTRODUCTION</a:t>
            </a:r>
            <a:r>
              <a:rPr lang="en-US" sz="1600" dirty="0" smtClean="0">
                <a:latin typeface="Bahnschrift Light Condensed" panose="020B0502040204020203" pitchFamily="34" charset="0"/>
              </a:rPr>
              <a:t> </a:t>
            </a:r>
            <a:endParaRPr lang="ko-KR" altLang="en-US" sz="1600" dirty="0">
              <a:latin typeface="Bahnschrift Ligh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6698" y="3078357"/>
            <a:ext cx="2192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|   </a:t>
            </a:r>
            <a:r>
              <a:rPr lang="en-US" altLang="ko-KR" dirty="0" smtClean="0">
                <a:latin typeface="Bahnschrift Light Condensed" panose="020B0502040204020203" pitchFamily="34" charset="0"/>
              </a:rPr>
              <a:t>TECHNICAL MANAGER </a:t>
            </a:r>
          </a:p>
          <a:p>
            <a:endParaRPr lang="en-US" altLang="ko-KR" dirty="0">
              <a:latin typeface="Bahnschrift Light Condensed" panose="020B0502040204020203" pitchFamily="34" charset="0"/>
            </a:endParaRPr>
          </a:p>
          <a:p>
            <a:r>
              <a:rPr lang="en-US" altLang="ko-KR" dirty="0" smtClean="0">
                <a:latin typeface="Bahnschrift Light Condensed" panose="020B0502040204020203" pitchFamily="34" charset="0"/>
              </a:rPr>
              <a:t>                  MINKI_CHO </a:t>
            </a:r>
            <a:r>
              <a:rPr lang="en-US" altLang="ko-KR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67113" y="3069000"/>
            <a:ext cx="18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Bahnschrift Light Condensed" panose="020B0502040204020203" pitchFamily="34" charset="0"/>
              </a:rPr>
              <a:t>| </a:t>
            </a:r>
            <a:r>
              <a:rPr lang="en-US" altLang="ko-KR" dirty="0" smtClean="0">
                <a:latin typeface="Bahnschrift Light Condensed" panose="020B0502040204020203" pitchFamily="34" charset="0"/>
              </a:rPr>
              <a:t>              DESIGNER        </a:t>
            </a:r>
            <a:endParaRPr lang="en-US" altLang="ko-KR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  </a:t>
            </a:r>
            <a:r>
              <a:rPr lang="en-US" dirty="0" smtClean="0">
                <a:latin typeface="Bahnschrift Light Condensed" panose="020B0502040204020203" pitchFamily="34" charset="0"/>
              </a:rPr>
              <a:t>GUYOUN_PARK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000" y="3069000"/>
            <a:ext cx="2071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</a:t>
            </a:r>
            <a:r>
              <a:rPr lang="en-US" dirty="0" smtClean="0">
                <a:latin typeface="Bahnschrift Light Condensed" panose="020B0502040204020203" pitchFamily="34" charset="0"/>
              </a:rPr>
              <a:t>|</a:t>
            </a:r>
            <a:r>
              <a:rPr lang="en-US" sz="1100" dirty="0" smtClean="0"/>
              <a:t>          </a:t>
            </a:r>
            <a:r>
              <a:rPr lang="en-US" dirty="0" smtClean="0">
                <a:latin typeface="Bahnschrift Light Condensed" panose="020B0502040204020203" pitchFamily="34" charset="0"/>
              </a:rPr>
              <a:t>PRODUCER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 smtClean="0">
                <a:latin typeface="Bahnschrift Light Condensed" panose="020B0502040204020203" pitchFamily="34" charset="0"/>
              </a:rPr>
              <a:t>                  UIJIN_LEE       </a:t>
            </a:r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0131" y="3069000"/>
            <a:ext cx="1729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latin typeface="Bahnschrift Light Condensed" panose="020B0502040204020203" pitchFamily="34" charset="0"/>
              </a:rPr>
              <a:t>PRODUCT MANAGER</a:t>
            </a:r>
          </a:p>
          <a:p>
            <a:endParaRPr lang="en-US" dirty="0" smtClean="0">
              <a:latin typeface="Bahnschrift Light Condensed" panose="020B0502040204020203" pitchFamily="34" charset="0"/>
            </a:endParaRPr>
          </a:p>
          <a:p>
            <a:r>
              <a:rPr lang="en-US" dirty="0" smtClean="0">
                <a:latin typeface="Bahnschrift Light Condensed" panose="020B0502040204020203" pitchFamily="34" charset="0"/>
              </a:rPr>
              <a:t>         WONJU_CHO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6211" y="2277872"/>
            <a:ext cx="561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Bahnschrift Light Condensed" panose="020B0502040204020203" pitchFamily="34" charset="0"/>
              </a:rPr>
              <a:t>TEAM MEMBER</a:t>
            </a:r>
            <a:endParaRPr lang="en-US" sz="3000" dirty="0">
              <a:latin typeface="Bahnschrift Light Condensed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279228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>
              <a:latin typeface="Bahnschrift Light Condensed" panose="020B0502040204020203" pitchFamily="34" charset="0"/>
            </a:endParaRPr>
          </a:p>
          <a:p>
            <a:endParaRPr lang="en-US" altLang="ko-KR" dirty="0">
              <a:latin typeface="Bahnschrift Light Condensed" panose="020B05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1600" dirty="0" smtClean="0">
                <a:latin typeface="Bahnschrift Light Condensed" panose="020B0502040204020203" pitchFamily="34" charset="0"/>
              </a:rPr>
              <a:t>INTRODUCTION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2743746" y="5319698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279228"/>
            <a:ext cx="1905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25" y="1957827"/>
            <a:ext cx="5184000" cy="259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57039" y="5107588"/>
            <a:ext cx="9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BOXES</a:t>
            </a:r>
            <a:endParaRPr lang="en-US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7300" y="5094055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7408" y="5107588"/>
            <a:ext cx="123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ESCAPE</a:t>
            </a:r>
            <a:endParaRPr lang="en-US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4913" y="5665107"/>
            <a:ext cx="204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    BOX  ES  CAPE</a:t>
            </a:r>
            <a:endParaRPr lang="en-US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5" grpId="0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1" y="1773000"/>
            <a:ext cx="4137150" cy="413715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latin typeface="Bahnschrift Light Condensed" panose="020B0502040204020203" pitchFamily="34" charset="0"/>
              </a:rPr>
              <a:t>GAME CONCEPT</a:t>
            </a:r>
            <a:endParaRPr lang="en-US" sz="1600" dirty="0"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279228"/>
            <a:ext cx="1905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90" y="1839075"/>
            <a:ext cx="4005000" cy="4005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32505" y="2925000"/>
            <a:ext cx="6040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7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7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0" dirty="0" smtClean="0">
                <a:latin typeface="Bahnschrift Light Condensed" panose="020B0502040204020203" pitchFamily="34" charset="0"/>
              </a:rPr>
              <a:t>Q&amp;A</a:t>
            </a:r>
            <a:endParaRPr lang="en-US" sz="150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500" dirty="0" smtClean="0">
                <a:latin typeface="Bahnschrift Light Condensed" panose="020B0502040204020203" pitchFamily="34" charset="0"/>
              </a:rPr>
              <a:t>Q&amp;A</a:t>
            </a:r>
            <a:endParaRPr lang="en-US" sz="1500" dirty="0"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6" y="353357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2950" y="1586014"/>
            <a:ext cx="8614350" cy="5082986"/>
          </a:xfrm>
        </p:spPr>
        <p:txBody>
          <a:bodyPr>
            <a:normAutofit/>
          </a:bodyPr>
          <a:lstStyle/>
          <a:p>
            <a:r>
              <a:rPr lang="en-US" sz="11000" dirty="0" smtClean="0">
                <a:latin typeface="Bahnschrift Light Condensed" panose="020B0502040204020203" pitchFamily="34" charset="0"/>
              </a:rPr>
              <a:t>Thank You!</a:t>
            </a:r>
            <a:endParaRPr lang="en-US" sz="110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500" dirty="0" smtClean="0">
                <a:latin typeface="Bahnschrift Light Condensed" panose="020B0502040204020203" pitchFamily="34" charset="0"/>
              </a:rPr>
              <a:t>End</a:t>
            </a:r>
            <a:endParaRPr lang="en-US" sz="1500" dirty="0"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" y="353357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5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</TotalTime>
  <Words>73</Words>
  <Application>Microsoft Office PowerPoint</Application>
  <PresentationFormat>On-screen Show (4:3)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배달의민족 한나</vt:lpstr>
      <vt:lpstr>Arial</vt:lpstr>
      <vt:lpstr>Bahnschrift Light Condensed</vt:lpstr>
      <vt:lpstr>Times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신 성욱</cp:lastModifiedBy>
  <cp:revision>114</cp:revision>
  <dcterms:created xsi:type="dcterms:W3CDTF">2015-06-25T00:21:41Z</dcterms:created>
  <dcterms:modified xsi:type="dcterms:W3CDTF">2018-12-14T10:33:30Z</dcterms:modified>
</cp:coreProperties>
</file>