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6" r:id="rId4"/>
    <p:sldId id="267" r:id="rId5"/>
    <p:sldId id="268" r:id="rId6"/>
    <p:sldId id="270" r:id="rId7"/>
    <p:sldId id="261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2579356017142"/>
          <c:y val="8.7595414309898922E-2"/>
          <c:w val="0.67748412879657161"/>
          <c:h val="0.86150767809600914"/>
        </c:manualLayout>
      </c:layout>
      <c:doughnut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5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4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85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04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47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42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5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44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30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12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1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00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project_hash/gam100-final-project-digipen-hash/Gam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74F0F1A-7A0F-4F80-986E-D5A204B9BAC0}"/>
              </a:ext>
            </a:extLst>
          </p:cNvPr>
          <p:cNvSpPr/>
          <p:nvPr/>
        </p:nvSpPr>
        <p:spPr>
          <a:xfrm>
            <a:off x="3164985" y="1741570"/>
            <a:ext cx="5862030" cy="3249530"/>
          </a:xfrm>
          <a:prstGeom prst="round2SameRect">
            <a:avLst>
              <a:gd name="adj1" fmla="val 1417"/>
              <a:gd name="adj2" fmla="val 3212"/>
            </a:avLst>
          </a:prstGeom>
          <a:solidFill>
            <a:schemeClr val="bg1"/>
          </a:solidFill>
          <a:ln w="31750">
            <a:solidFill>
              <a:srgbClr val="34110C"/>
            </a:solidFill>
          </a:ln>
          <a:effectLst>
            <a:outerShdw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4000" rtlCol="0" anchor="ctr"/>
          <a:lstStyle/>
          <a:p>
            <a:pPr algn="ctr"/>
            <a:endParaRPr lang="ko-KR" altLang="en-US" sz="2800" dirty="0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E7C34E48-263B-4924-8F46-5172E75E6D7C}"/>
              </a:ext>
            </a:extLst>
          </p:cNvPr>
          <p:cNvSpPr/>
          <p:nvPr/>
        </p:nvSpPr>
        <p:spPr>
          <a:xfrm>
            <a:off x="3164985" y="1741569"/>
            <a:ext cx="5862030" cy="576072"/>
          </a:xfrm>
          <a:prstGeom prst="round2SameRect">
            <a:avLst/>
          </a:prstGeom>
          <a:solidFill>
            <a:srgbClr val="D2EDFF"/>
          </a:solidFill>
          <a:ln w="31750">
            <a:solidFill>
              <a:srgbClr val="3411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3" latinLnBrk="0">
              <a:defRPr/>
            </a:pPr>
            <a:endParaRPr lang="ko-KR" altLang="en-US" sz="3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374BB5EC-9338-4623-8D15-535BA43C6AC3}"/>
              </a:ext>
            </a:extLst>
          </p:cNvPr>
          <p:cNvSpPr/>
          <p:nvPr/>
        </p:nvSpPr>
        <p:spPr>
          <a:xfrm>
            <a:off x="3164985" y="2317641"/>
            <a:ext cx="5862030" cy="7829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7E7FA6"/>
          </a:solidFill>
          <a:ln w="31750">
            <a:solidFill>
              <a:srgbClr val="3411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7E7E915-C386-4D56-B7EA-3140E3578BC3}"/>
              </a:ext>
            </a:extLst>
          </p:cNvPr>
          <p:cNvSpPr/>
          <p:nvPr/>
        </p:nvSpPr>
        <p:spPr>
          <a:xfrm>
            <a:off x="3357772" y="1559929"/>
            <a:ext cx="970243" cy="583012"/>
          </a:xfrm>
          <a:custGeom>
            <a:avLst/>
            <a:gdLst>
              <a:gd name="connsiteX0" fmla="*/ 113709 w 1723644"/>
              <a:gd name="connsiteY0" fmla="*/ 0 h 921176"/>
              <a:gd name="connsiteX1" fmla="*/ 1609935 w 1723644"/>
              <a:gd name="connsiteY1" fmla="*/ 0 h 921176"/>
              <a:gd name="connsiteX2" fmla="*/ 1723644 w 1723644"/>
              <a:gd name="connsiteY2" fmla="*/ 113709 h 921176"/>
              <a:gd name="connsiteX3" fmla="*/ 1723644 w 1723644"/>
              <a:gd name="connsiteY3" fmla="*/ 568532 h 921176"/>
              <a:gd name="connsiteX4" fmla="*/ 1609935 w 1723644"/>
              <a:gd name="connsiteY4" fmla="*/ 682241 h 921176"/>
              <a:gd name="connsiteX5" fmla="*/ 1508298 w 1723644"/>
              <a:gd name="connsiteY5" fmla="*/ 682241 h 921176"/>
              <a:gd name="connsiteX6" fmla="*/ 1517852 w 1723644"/>
              <a:gd name="connsiteY6" fmla="*/ 727381 h 921176"/>
              <a:gd name="connsiteX7" fmla="*/ 1633278 w 1723644"/>
              <a:gd name="connsiteY7" fmla="*/ 921176 h 921176"/>
              <a:gd name="connsiteX8" fmla="*/ 1308314 w 1723644"/>
              <a:gd name="connsiteY8" fmla="*/ 711681 h 921176"/>
              <a:gd name="connsiteX9" fmla="*/ 1295332 w 1723644"/>
              <a:gd name="connsiteY9" fmla="*/ 682241 h 921176"/>
              <a:gd name="connsiteX10" fmla="*/ 113709 w 1723644"/>
              <a:gd name="connsiteY10" fmla="*/ 682241 h 921176"/>
              <a:gd name="connsiteX11" fmla="*/ 0 w 1723644"/>
              <a:gd name="connsiteY11" fmla="*/ 568532 h 921176"/>
              <a:gd name="connsiteX12" fmla="*/ 0 w 1723644"/>
              <a:gd name="connsiteY12" fmla="*/ 113709 h 921176"/>
              <a:gd name="connsiteX13" fmla="*/ 113709 w 1723644"/>
              <a:gd name="connsiteY13" fmla="*/ 0 h 92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23644" h="921176">
                <a:moveTo>
                  <a:pt x="113709" y="0"/>
                </a:moveTo>
                <a:lnTo>
                  <a:pt x="1609935" y="0"/>
                </a:lnTo>
                <a:cubicBezTo>
                  <a:pt x="1672735" y="0"/>
                  <a:pt x="1723644" y="50909"/>
                  <a:pt x="1723644" y="113709"/>
                </a:cubicBezTo>
                <a:lnTo>
                  <a:pt x="1723644" y="568532"/>
                </a:lnTo>
                <a:cubicBezTo>
                  <a:pt x="1723644" y="631332"/>
                  <a:pt x="1672735" y="682241"/>
                  <a:pt x="1609935" y="682241"/>
                </a:cubicBezTo>
                <a:lnTo>
                  <a:pt x="1508298" y="682241"/>
                </a:lnTo>
                <a:lnTo>
                  <a:pt x="1517852" y="727381"/>
                </a:lnTo>
                <a:cubicBezTo>
                  <a:pt x="1540452" y="796291"/>
                  <a:pt x="1578747" y="862414"/>
                  <a:pt x="1633278" y="921176"/>
                </a:cubicBezTo>
                <a:cubicBezTo>
                  <a:pt x="1489713" y="904233"/>
                  <a:pt x="1371038" y="822339"/>
                  <a:pt x="1308314" y="711681"/>
                </a:cubicBezTo>
                <a:lnTo>
                  <a:pt x="1295332" y="682241"/>
                </a:lnTo>
                <a:lnTo>
                  <a:pt x="113709" y="682241"/>
                </a:lnTo>
                <a:cubicBezTo>
                  <a:pt x="50909" y="682241"/>
                  <a:pt x="0" y="631332"/>
                  <a:pt x="0" y="568532"/>
                </a:cubicBezTo>
                <a:lnTo>
                  <a:pt x="0" y="113709"/>
                </a:lnTo>
                <a:cubicBezTo>
                  <a:pt x="0" y="50909"/>
                  <a:pt x="50909" y="0"/>
                  <a:pt x="113709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rgbClr val="3411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rtlCol="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" b="1" dirty="0">
                <a:solidFill>
                  <a:srgbClr val="FCA297"/>
                </a:solidFill>
              </a:rPr>
              <a:t>● ● ● ● </a:t>
            </a:r>
            <a:endParaRPr lang="en-US" altLang="ko-KR" sz="500" b="1" dirty="0">
              <a:solidFill>
                <a:srgbClr val="FCA29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GAM100</a:t>
            </a:r>
            <a:endParaRPr lang="ko-KR" altLang="en-US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H="1" flipV="1">
            <a:off x="3137390" y="1449139"/>
            <a:ext cx="159531" cy="9174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3188190" y="1617774"/>
            <a:ext cx="98499" cy="561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 flipV="1">
            <a:off x="3348564" y="1422400"/>
            <a:ext cx="18416" cy="66259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2596B52-7803-40A8-8E5B-65C31B1DC24E}"/>
              </a:ext>
            </a:extLst>
          </p:cNvPr>
          <p:cNvGrpSpPr/>
          <p:nvPr/>
        </p:nvGrpSpPr>
        <p:grpSpPr>
          <a:xfrm>
            <a:off x="7800454" y="1887792"/>
            <a:ext cx="998066" cy="255149"/>
            <a:chOff x="9688404" y="466716"/>
            <a:chExt cx="998066" cy="255149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C802C97-CE11-43B0-B97D-8DA6DA870EDD}"/>
                </a:ext>
              </a:extLst>
            </p:cNvPr>
            <p:cNvSpPr/>
            <p:nvPr/>
          </p:nvSpPr>
          <p:spPr>
            <a:xfrm>
              <a:off x="9688404" y="472402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B7FD00F-4A02-4178-8C32-DB9FB9914E21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rgbClr val="FF9999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8F9D8B7-C472-46CC-903B-34B5651B549E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rgbClr val="92D05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18E2478-F653-4DB5-BEDA-E3254887F927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F8EA5E1-2169-4E79-B4F7-86B0D39AD1D4}"/>
                </a:ext>
              </a:extLst>
            </p:cNvPr>
            <p:cNvSpPr/>
            <p:nvPr/>
          </p:nvSpPr>
          <p:spPr>
            <a:xfrm>
              <a:off x="9759135" y="639901"/>
              <a:ext cx="108000" cy="2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74D1A3B-EFA4-4EC3-9209-60A37116C40B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BCD58F1-55F9-4D94-88A0-D2AECEB9739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044DB8FB-CEBB-4BAF-9ADC-224D2B7F8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39" y="368256"/>
            <a:ext cx="5676900" cy="5657850"/>
          </a:xfrm>
          <a:prstGeom prst="rect">
            <a:avLst/>
          </a:prstGeom>
        </p:spPr>
      </p:pic>
      <p:pic>
        <p:nvPicPr>
          <p:cNvPr id="11" name="그림 10" descr="밤하늘이(가) 표시된 사진&#10;&#10;자동 생성된 설명">
            <a:extLst>
              <a:ext uri="{FF2B5EF4-FFF2-40B4-BE49-F238E27FC236}">
                <a16:creationId xmlns:a16="http://schemas.microsoft.com/office/drawing/2014/main" id="{FF62FA13-3D2D-43A8-8858-20FEEACDCD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208" y="1124318"/>
            <a:ext cx="1873318" cy="187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1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09575" y="50800"/>
            <a:ext cx="11428639" cy="6462944"/>
            <a:chOff x="409575" y="50800"/>
            <a:chExt cx="11428639" cy="6462944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74F0F1A-7A0F-4F80-986E-D5A204B9BAC0}"/>
                </a:ext>
              </a:extLst>
            </p:cNvPr>
            <p:cNvSpPr/>
            <p:nvPr/>
          </p:nvSpPr>
          <p:spPr>
            <a:xfrm>
              <a:off x="437170" y="369970"/>
              <a:ext cx="11401044" cy="6143774"/>
            </a:xfrm>
            <a:prstGeom prst="round2SameRect">
              <a:avLst>
                <a:gd name="adj1" fmla="val 1417"/>
                <a:gd name="adj2" fmla="val 3212"/>
              </a:avLst>
            </a:prstGeom>
            <a:solidFill>
              <a:schemeClr val="bg1"/>
            </a:solidFill>
            <a:ln w="31750">
              <a:solidFill>
                <a:srgbClr val="34110C"/>
              </a:solidFill>
            </a:ln>
            <a:effectLst>
              <a:outerShdw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7C34E48-263B-4924-8F46-5172E75E6D7C}"/>
                </a:ext>
              </a:extLst>
            </p:cNvPr>
            <p:cNvSpPr/>
            <p:nvPr/>
          </p:nvSpPr>
          <p:spPr>
            <a:xfrm>
              <a:off x="437170" y="369969"/>
              <a:ext cx="11401044" cy="576072"/>
            </a:xfrm>
            <a:prstGeom prst="round2SameRect">
              <a:avLst/>
            </a:prstGeom>
            <a:solidFill>
              <a:srgbClr val="D2EDFF"/>
            </a:solidFill>
            <a:ln w="31750">
              <a:solidFill>
                <a:srgbClr val="3411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3" latinLnBrk="0">
                <a:defRPr/>
              </a:pPr>
              <a:endParaRPr lang="ko-KR" altLang="en-US" sz="36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374BB5EC-9338-4623-8D15-535BA43C6AC3}"/>
                </a:ext>
              </a:extLst>
            </p:cNvPr>
            <p:cNvSpPr/>
            <p:nvPr/>
          </p:nvSpPr>
          <p:spPr>
            <a:xfrm>
              <a:off x="437170" y="946041"/>
              <a:ext cx="11401044" cy="78292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7E7FA6"/>
            </a:solidFill>
            <a:ln w="31750">
              <a:solidFill>
                <a:srgbClr val="3411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D7E7E915-C386-4D56-B7EA-3140E3578BC3}"/>
                </a:ext>
              </a:extLst>
            </p:cNvPr>
            <p:cNvSpPr/>
            <p:nvPr/>
          </p:nvSpPr>
          <p:spPr>
            <a:xfrm>
              <a:off x="629957" y="188329"/>
              <a:ext cx="970243" cy="583012"/>
            </a:xfrm>
            <a:custGeom>
              <a:avLst/>
              <a:gdLst>
                <a:gd name="connsiteX0" fmla="*/ 113709 w 1723644"/>
                <a:gd name="connsiteY0" fmla="*/ 0 h 921176"/>
                <a:gd name="connsiteX1" fmla="*/ 1609935 w 1723644"/>
                <a:gd name="connsiteY1" fmla="*/ 0 h 921176"/>
                <a:gd name="connsiteX2" fmla="*/ 1723644 w 1723644"/>
                <a:gd name="connsiteY2" fmla="*/ 113709 h 921176"/>
                <a:gd name="connsiteX3" fmla="*/ 1723644 w 1723644"/>
                <a:gd name="connsiteY3" fmla="*/ 568532 h 921176"/>
                <a:gd name="connsiteX4" fmla="*/ 1609935 w 1723644"/>
                <a:gd name="connsiteY4" fmla="*/ 682241 h 921176"/>
                <a:gd name="connsiteX5" fmla="*/ 1508298 w 1723644"/>
                <a:gd name="connsiteY5" fmla="*/ 682241 h 921176"/>
                <a:gd name="connsiteX6" fmla="*/ 1517852 w 1723644"/>
                <a:gd name="connsiteY6" fmla="*/ 727381 h 921176"/>
                <a:gd name="connsiteX7" fmla="*/ 1633278 w 1723644"/>
                <a:gd name="connsiteY7" fmla="*/ 921176 h 921176"/>
                <a:gd name="connsiteX8" fmla="*/ 1308314 w 1723644"/>
                <a:gd name="connsiteY8" fmla="*/ 711681 h 921176"/>
                <a:gd name="connsiteX9" fmla="*/ 1295332 w 1723644"/>
                <a:gd name="connsiteY9" fmla="*/ 682241 h 921176"/>
                <a:gd name="connsiteX10" fmla="*/ 113709 w 1723644"/>
                <a:gd name="connsiteY10" fmla="*/ 682241 h 921176"/>
                <a:gd name="connsiteX11" fmla="*/ 0 w 1723644"/>
                <a:gd name="connsiteY11" fmla="*/ 568532 h 921176"/>
                <a:gd name="connsiteX12" fmla="*/ 0 w 1723644"/>
                <a:gd name="connsiteY12" fmla="*/ 113709 h 921176"/>
                <a:gd name="connsiteX13" fmla="*/ 113709 w 1723644"/>
                <a:gd name="connsiteY13" fmla="*/ 0 h 92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23644" h="921176">
                  <a:moveTo>
                    <a:pt x="113709" y="0"/>
                  </a:moveTo>
                  <a:lnTo>
                    <a:pt x="1609935" y="0"/>
                  </a:lnTo>
                  <a:cubicBezTo>
                    <a:pt x="1672735" y="0"/>
                    <a:pt x="1723644" y="50909"/>
                    <a:pt x="1723644" y="113709"/>
                  </a:cubicBezTo>
                  <a:lnTo>
                    <a:pt x="1723644" y="568532"/>
                  </a:lnTo>
                  <a:cubicBezTo>
                    <a:pt x="1723644" y="631332"/>
                    <a:pt x="1672735" y="682241"/>
                    <a:pt x="1609935" y="682241"/>
                  </a:cubicBezTo>
                  <a:lnTo>
                    <a:pt x="1508298" y="682241"/>
                  </a:lnTo>
                  <a:lnTo>
                    <a:pt x="1517852" y="727381"/>
                  </a:lnTo>
                  <a:cubicBezTo>
                    <a:pt x="1540452" y="796291"/>
                    <a:pt x="1578747" y="862414"/>
                    <a:pt x="1633278" y="921176"/>
                  </a:cubicBezTo>
                  <a:cubicBezTo>
                    <a:pt x="1489713" y="904233"/>
                    <a:pt x="1371038" y="822339"/>
                    <a:pt x="1308314" y="711681"/>
                  </a:cubicBezTo>
                  <a:lnTo>
                    <a:pt x="1295332" y="682241"/>
                  </a:lnTo>
                  <a:lnTo>
                    <a:pt x="113709" y="682241"/>
                  </a:lnTo>
                  <a:cubicBezTo>
                    <a:pt x="50909" y="682241"/>
                    <a:pt x="0" y="631332"/>
                    <a:pt x="0" y="568532"/>
                  </a:cubicBezTo>
                  <a:lnTo>
                    <a:pt x="0" y="113709"/>
                  </a:lnTo>
                  <a:cubicBezTo>
                    <a:pt x="0" y="50909"/>
                    <a:pt x="50909" y="0"/>
                    <a:pt x="113709" y="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3411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72000" rtlCol="0" anchor="t" anchorCtr="0">
              <a:noAutofit/>
            </a:bodyPr>
            <a:lstStyle/>
            <a:p>
              <a:pPr algn="ctr"/>
              <a:r>
                <a:rPr lang="ko-KR" altLang="en-US" sz="500" b="1" dirty="0">
                  <a:solidFill>
                    <a:srgbClr val="FCA297"/>
                  </a:solidFill>
                </a:rPr>
                <a:t>● ● ● ● </a:t>
              </a:r>
              <a:endParaRPr lang="en-US" altLang="ko-KR" sz="500" b="1" dirty="0">
                <a:solidFill>
                  <a:srgbClr val="FCA297"/>
                </a:solidFill>
              </a:endParaRPr>
            </a:p>
            <a:p>
              <a:pPr algn="ctr"/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GAM100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 flipH="1" flipV="1">
              <a:off x="409575" y="77539"/>
              <a:ext cx="159531" cy="9174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460375" y="246174"/>
              <a:ext cx="98499" cy="561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 flipV="1">
              <a:off x="620749" y="50800"/>
              <a:ext cx="18416" cy="66259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2596B52-7803-40A8-8E5B-65C31B1DC24E}"/>
                </a:ext>
              </a:extLst>
            </p:cNvPr>
            <p:cNvGrpSpPr/>
            <p:nvPr/>
          </p:nvGrpSpPr>
          <p:grpSpPr>
            <a:xfrm>
              <a:off x="10495539" y="517969"/>
              <a:ext cx="998066" cy="255149"/>
              <a:chOff x="9688404" y="466716"/>
              <a:chExt cx="998066" cy="255149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0C802C97-CE11-43B0-B97D-8DA6DA870EDD}"/>
                  </a:ext>
                </a:extLst>
              </p:cNvPr>
              <p:cNvSpPr/>
              <p:nvPr/>
            </p:nvSpPr>
            <p:spPr>
              <a:xfrm>
                <a:off x="9688404" y="472402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0B7FD00F-4A02-4178-8C32-DB9FB9914E21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rgbClr val="FF9999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8F9D8B7-C472-46CC-903B-34B5651B549E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rgbClr val="92D050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B18E2478-F653-4DB5-BEDA-E3254887F927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F8EA5E1-2169-4E79-B4F7-86B0D39AD1D4}"/>
                  </a:ext>
                </a:extLst>
              </p:cNvPr>
              <p:cNvSpPr/>
              <p:nvPr/>
            </p:nvSpPr>
            <p:spPr>
              <a:xfrm>
                <a:off x="9759135" y="639901"/>
                <a:ext cx="108000" cy="25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74D1A3B-EFA4-4EC3-9209-60A37116C40B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BCD58F1-55F9-4D94-88A0-D2AECEB9739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30" name="차트 29"/>
          <p:cNvGraphicFramePr/>
          <p:nvPr>
            <p:extLst>
              <p:ext uri="{D42A27DB-BD31-4B8C-83A1-F6EECF244321}">
                <p14:modId xmlns:p14="http://schemas.microsoft.com/office/powerpoint/2010/main" val="3836068992"/>
              </p:ext>
            </p:extLst>
          </p:nvPr>
        </p:nvGraphicFramePr>
        <p:xfrm>
          <a:off x="1043813" y="1716315"/>
          <a:ext cx="5346633" cy="4204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직사각형 30"/>
          <p:cNvSpPr/>
          <p:nvPr/>
        </p:nvSpPr>
        <p:spPr>
          <a:xfrm>
            <a:off x="1821270" y="5626655"/>
            <a:ext cx="138217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Minki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Cho</a:t>
            </a:r>
          </a:p>
        </p:txBody>
      </p:sp>
      <p:pic>
        <p:nvPicPr>
          <p:cNvPr id="29" name="그림 28" descr="밤하늘이(가) 표시된 사진&#10;&#10;자동 생성된 설명">
            <a:extLst>
              <a:ext uri="{FF2B5EF4-FFF2-40B4-BE49-F238E27FC236}">
                <a16:creationId xmlns:a16="http://schemas.microsoft.com/office/drawing/2014/main" id="{CE42C692-46F9-4DDC-AA02-2B0052D9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57" y="-207850"/>
            <a:ext cx="1873318" cy="187331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B9A549-1F95-4BC7-B5FB-E27160E2B8BC}"/>
              </a:ext>
            </a:extLst>
          </p:cNvPr>
          <p:cNvSpPr/>
          <p:nvPr/>
        </p:nvSpPr>
        <p:spPr>
          <a:xfrm>
            <a:off x="5614915" y="5560903"/>
            <a:ext cx="138217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Minjae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Yu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7585ABE-A2E7-4D3A-858E-2D3CCEBFB818}"/>
              </a:ext>
            </a:extLst>
          </p:cNvPr>
          <p:cNvSpPr/>
          <p:nvPr/>
        </p:nvSpPr>
        <p:spPr>
          <a:xfrm>
            <a:off x="9320148" y="5506849"/>
            <a:ext cx="138217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Yeeun Kim</a:t>
            </a:r>
          </a:p>
        </p:txBody>
      </p:sp>
      <p:pic>
        <p:nvPicPr>
          <p:cNvPr id="5" name="그림 4" descr="사람이(가) 표시된 사진&#10;&#10;자동 생성된 설명">
            <a:extLst>
              <a:ext uri="{FF2B5EF4-FFF2-40B4-BE49-F238E27FC236}">
                <a16:creationId xmlns:a16="http://schemas.microsoft.com/office/drawing/2014/main" id="{C7E3B866-C115-4C30-9EC1-9B961EC57F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46895"/>
            <a:ext cx="1940164" cy="3449180"/>
          </a:xfrm>
          <a:prstGeom prst="rect">
            <a:avLst/>
          </a:prstGeom>
        </p:spPr>
      </p:pic>
      <p:pic>
        <p:nvPicPr>
          <p:cNvPr id="10" name="그림 9" descr="사람이(가) 표시된 사진&#10;&#10;자동 생성된 설명">
            <a:extLst>
              <a:ext uri="{FF2B5EF4-FFF2-40B4-BE49-F238E27FC236}">
                <a16:creationId xmlns:a16="http://schemas.microsoft.com/office/drawing/2014/main" id="{0777412D-5B3A-479B-A2A6-6EC64F3B64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25" y="2248941"/>
            <a:ext cx="3147134" cy="3147134"/>
          </a:xfrm>
          <a:prstGeom prst="rect">
            <a:avLst/>
          </a:prstGeom>
        </p:spPr>
      </p:pic>
      <p:pic>
        <p:nvPicPr>
          <p:cNvPr id="12" name="그림 11" descr="사람이(가) 표시된 사진&#10;&#10;자동 생성된 설명">
            <a:extLst>
              <a:ext uri="{FF2B5EF4-FFF2-40B4-BE49-F238E27FC236}">
                <a16:creationId xmlns:a16="http://schemas.microsoft.com/office/drawing/2014/main" id="{446015CB-57C2-430E-965C-A5546468C42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161" y="1990771"/>
            <a:ext cx="1915484" cy="340530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DB9F4F71-1A87-4599-92E8-5216213FFBDD}"/>
              </a:ext>
            </a:extLst>
          </p:cNvPr>
          <p:cNvSpPr/>
          <p:nvPr/>
        </p:nvSpPr>
        <p:spPr>
          <a:xfrm>
            <a:off x="1881455" y="1431176"/>
            <a:ext cx="138217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PRODUCER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42A712D-ED04-4752-825E-FCC3C618B116}"/>
              </a:ext>
            </a:extLst>
          </p:cNvPr>
          <p:cNvSpPr/>
          <p:nvPr/>
        </p:nvSpPr>
        <p:spPr>
          <a:xfrm>
            <a:off x="4937723" y="1429625"/>
            <a:ext cx="238264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TECHNICAL DIRECTOR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48B7A57-F39F-4086-9337-8DFA4A56FD63}"/>
              </a:ext>
            </a:extLst>
          </p:cNvPr>
          <p:cNvSpPr/>
          <p:nvPr/>
        </p:nvSpPr>
        <p:spPr>
          <a:xfrm>
            <a:off x="9098581" y="1429625"/>
            <a:ext cx="191548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GAME DESIGNER</a:t>
            </a:r>
          </a:p>
        </p:txBody>
      </p:sp>
    </p:spTree>
    <p:extLst>
      <p:ext uri="{BB962C8B-B14F-4D97-AF65-F5344CB8AC3E}">
        <p14:creationId xmlns:p14="http://schemas.microsoft.com/office/powerpoint/2010/main" val="24800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09575" y="50800"/>
            <a:ext cx="11428639" cy="6462944"/>
            <a:chOff x="409575" y="50800"/>
            <a:chExt cx="11428639" cy="6462944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74F0F1A-7A0F-4F80-986E-D5A204B9BAC0}"/>
                </a:ext>
              </a:extLst>
            </p:cNvPr>
            <p:cNvSpPr/>
            <p:nvPr/>
          </p:nvSpPr>
          <p:spPr>
            <a:xfrm>
              <a:off x="437170" y="369970"/>
              <a:ext cx="11401044" cy="6143774"/>
            </a:xfrm>
            <a:prstGeom prst="round2SameRect">
              <a:avLst>
                <a:gd name="adj1" fmla="val 1417"/>
                <a:gd name="adj2" fmla="val 3212"/>
              </a:avLst>
            </a:prstGeom>
            <a:solidFill>
              <a:schemeClr val="bg1"/>
            </a:solidFill>
            <a:ln w="31750">
              <a:solidFill>
                <a:srgbClr val="34110C"/>
              </a:solidFill>
            </a:ln>
            <a:effectLst>
              <a:outerShdw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7C34E48-263B-4924-8F46-5172E75E6D7C}"/>
                </a:ext>
              </a:extLst>
            </p:cNvPr>
            <p:cNvSpPr/>
            <p:nvPr/>
          </p:nvSpPr>
          <p:spPr>
            <a:xfrm>
              <a:off x="437170" y="369969"/>
              <a:ext cx="11401044" cy="576072"/>
            </a:xfrm>
            <a:prstGeom prst="round2SameRect">
              <a:avLst/>
            </a:prstGeom>
            <a:solidFill>
              <a:srgbClr val="D2EDFF"/>
            </a:solidFill>
            <a:ln w="31750">
              <a:solidFill>
                <a:srgbClr val="3411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3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Plan</a:t>
              </a:r>
              <a:endParaRPr lang="ko-KR" altLang="en-US" sz="36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374BB5EC-9338-4623-8D15-535BA43C6AC3}"/>
                </a:ext>
              </a:extLst>
            </p:cNvPr>
            <p:cNvSpPr/>
            <p:nvPr/>
          </p:nvSpPr>
          <p:spPr>
            <a:xfrm>
              <a:off x="437170" y="946041"/>
              <a:ext cx="11401044" cy="78292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7E7FA6"/>
            </a:solidFill>
            <a:ln w="31750">
              <a:solidFill>
                <a:srgbClr val="3411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D7E7E915-C386-4D56-B7EA-3140E3578BC3}"/>
                </a:ext>
              </a:extLst>
            </p:cNvPr>
            <p:cNvSpPr/>
            <p:nvPr/>
          </p:nvSpPr>
          <p:spPr>
            <a:xfrm>
              <a:off x="629957" y="188329"/>
              <a:ext cx="970243" cy="583012"/>
            </a:xfrm>
            <a:custGeom>
              <a:avLst/>
              <a:gdLst>
                <a:gd name="connsiteX0" fmla="*/ 113709 w 1723644"/>
                <a:gd name="connsiteY0" fmla="*/ 0 h 921176"/>
                <a:gd name="connsiteX1" fmla="*/ 1609935 w 1723644"/>
                <a:gd name="connsiteY1" fmla="*/ 0 h 921176"/>
                <a:gd name="connsiteX2" fmla="*/ 1723644 w 1723644"/>
                <a:gd name="connsiteY2" fmla="*/ 113709 h 921176"/>
                <a:gd name="connsiteX3" fmla="*/ 1723644 w 1723644"/>
                <a:gd name="connsiteY3" fmla="*/ 568532 h 921176"/>
                <a:gd name="connsiteX4" fmla="*/ 1609935 w 1723644"/>
                <a:gd name="connsiteY4" fmla="*/ 682241 h 921176"/>
                <a:gd name="connsiteX5" fmla="*/ 1508298 w 1723644"/>
                <a:gd name="connsiteY5" fmla="*/ 682241 h 921176"/>
                <a:gd name="connsiteX6" fmla="*/ 1517852 w 1723644"/>
                <a:gd name="connsiteY6" fmla="*/ 727381 h 921176"/>
                <a:gd name="connsiteX7" fmla="*/ 1633278 w 1723644"/>
                <a:gd name="connsiteY7" fmla="*/ 921176 h 921176"/>
                <a:gd name="connsiteX8" fmla="*/ 1308314 w 1723644"/>
                <a:gd name="connsiteY8" fmla="*/ 711681 h 921176"/>
                <a:gd name="connsiteX9" fmla="*/ 1295332 w 1723644"/>
                <a:gd name="connsiteY9" fmla="*/ 682241 h 921176"/>
                <a:gd name="connsiteX10" fmla="*/ 113709 w 1723644"/>
                <a:gd name="connsiteY10" fmla="*/ 682241 h 921176"/>
                <a:gd name="connsiteX11" fmla="*/ 0 w 1723644"/>
                <a:gd name="connsiteY11" fmla="*/ 568532 h 921176"/>
                <a:gd name="connsiteX12" fmla="*/ 0 w 1723644"/>
                <a:gd name="connsiteY12" fmla="*/ 113709 h 921176"/>
                <a:gd name="connsiteX13" fmla="*/ 113709 w 1723644"/>
                <a:gd name="connsiteY13" fmla="*/ 0 h 92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23644" h="921176">
                  <a:moveTo>
                    <a:pt x="113709" y="0"/>
                  </a:moveTo>
                  <a:lnTo>
                    <a:pt x="1609935" y="0"/>
                  </a:lnTo>
                  <a:cubicBezTo>
                    <a:pt x="1672735" y="0"/>
                    <a:pt x="1723644" y="50909"/>
                    <a:pt x="1723644" y="113709"/>
                  </a:cubicBezTo>
                  <a:lnTo>
                    <a:pt x="1723644" y="568532"/>
                  </a:lnTo>
                  <a:cubicBezTo>
                    <a:pt x="1723644" y="631332"/>
                    <a:pt x="1672735" y="682241"/>
                    <a:pt x="1609935" y="682241"/>
                  </a:cubicBezTo>
                  <a:lnTo>
                    <a:pt x="1508298" y="682241"/>
                  </a:lnTo>
                  <a:lnTo>
                    <a:pt x="1517852" y="727381"/>
                  </a:lnTo>
                  <a:cubicBezTo>
                    <a:pt x="1540452" y="796291"/>
                    <a:pt x="1578747" y="862414"/>
                    <a:pt x="1633278" y="921176"/>
                  </a:cubicBezTo>
                  <a:cubicBezTo>
                    <a:pt x="1489713" y="904233"/>
                    <a:pt x="1371038" y="822339"/>
                    <a:pt x="1308314" y="711681"/>
                  </a:cubicBezTo>
                  <a:lnTo>
                    <a:pt x="1295332" y="682241"/>
                  </a:lnTo>
                  <a:lnTo>
                    <a:pt x="113709" y="682241"/>
                  </a:lnTo>
                  <a:cubicBezTo>
                    <a:pt x="50909" y="682241"/>
                    <a:pt x="0" y="631332"/>
                    <a:pt x="0" y="568532"/>
                  </a:cubicBezTo>
                  <a:lnTo>
                    <a:pt x="0" y="113709"/>
                  </a:lnTo>
                  <a:cubicBezTo>
                    <a:pt x="0" y="50909"/>
                    <a:pt x="50909" y="0"/>
                    <a:pt x="113709" y="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3411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72000" rtlCol="0" anchor="t" anchorCtr="0">
              <a:noAutofit/>
            </a:bodyPr>
            <a:lstStyle/>
            <a:p>
              <a:pPr algn="ctr"/>
              <a:r>
                <a:rPr lang="ko-KR" altLang="en-US" sz="500" b="1" dirty="0">
                  <a:solidFill>
                    <a:srgbClr val="FCA297"/>
                  </a:solidFill>
                </a:rPr>
                <a:t>● ● ● ● </a:t>
              </a:r>
              <a:endParaRPr lang="en-US" altLang="ko-KR" sz="500" b="1" dirty="0">
                <a:solidFill>
                  <a:srgbClr val="FCA297"/>
                </a:solidFill>
              </a:endParaRPr>
            </a:p>
            <a:p>
              <a:pPr algn="ctr"/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GAM100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 flipH="1" flipV="1">
              <a:off x="409575" y="77539"/>
              <a:ext cx="159531" cy="9174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460375" y="246174"/>
              <a:ext cx="98499" cy="561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 flipV="1">
              <a:off x="620749" y="50800"/>
              <a:ext cx="18416" cy="66259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2596B52-7803-40A8-8E5B-65C31B1DC24E}"/>
                </a:ext>
              </a:extLst>
            </p:cNvPr>
            <p:cNvGrpSpPr/>
            <p:nvPr/>
          </p:nvGrpSpPr>
          <p:grpSpPr>
            <a:xfrm>
              <a:off x="10495539" y="517969"/>
              <a:ext cx="998066" cy="255149"/>
              <a:chOff x="9688404" y="466716"/>
              <a:chExt cx="998066" cy="255149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0C802C97-CE11-43B0-B97D-8DA6DA870EDD}"/>
                  </a:ext>
                </a:extLst>
              </p:cNvPr>
              <p:cNvSpPr/>
              <p:nvPr/>
            </p:nvSpPr>
            <p:spPr>
              <a:xfrm>
                <a:off x="9688404" y="472402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0B7FD00F-4A02-4178-8C32-DB9FB9914E21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rgbClr val="FF9999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8F9D8B7-C472-46CC-903B-34B5651B549E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rgbClr val="92D050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B18E2478-F653-4DB5-BEDA-E3254887F927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F8EA5E1-2169-4E79-B4F7-86B0D39AD1D4}"/>
                  </a:ext>
                </a:extLst>
              </p:cNvPr>
              <p:cNvSpPr/>
              <p:nvPr/>
            </p:nvSpPr>
            <p:spPr>
              <a:xfrm>
                <a:off x="9759135" y="639901"/>
                <a:ext cx="108000" cy="25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74D1A3B-EFA4-4EC3-9209-60A37116C40B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BCD58F1-55F9-4D94-88A0-D2AECEB9739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D4A059B9-4B3B-4836-857D-9C22377A4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983655"/>
              </p:ext>
            </p:extLst>
          </p:nvPr>
        </p:nvGraphicFramePr>
        <p:xfrm>
          <a:off x="1356391" y="1522112"/>
          <a:ext cx="9694744" cy="448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1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18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18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18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18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9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43916"/>
                          </a:solidFill>
                        </a:rPr>
                        <a:t>Week 1</a:t>
                      </a:r>
                      <a:endParaRPr lang="ko-KR" altLang="en-US" sz="14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43916"/>
                          </a:solidFill>
                        </a:rPr>
                        <a:t>Week 2</a:t>
                      </a:r>
                      <a:endParaRPr lang="ko-KR" altLang="en-US" sz="14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43916"/>
                          </a:solidFill>
                        </a:rPr>
                        <a:t>Week 3</a:t>
                      </a:r>
                      <a:endParaRPr lang="ko-KR" altLang="en-US" sz="14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43916"/>
                          </a:solidFill>
                        </a:rPr>
                        <a:t>Week 4</a:t>
                      </a:r>
                      <a:endParaRPr lang="ko-KR" altLang="en-US" sz="14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43916"/>
                          </a:solidFill>
                        </a:rPr>
                        <a:t>Week 5</a:t>
                      </a:r>
                      <a:endParaRPr lang="ko-KR" altLang="en-US" sz="14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43916"/>
                          </a:solidFill>
                        </a:rPr>
                        <a:t>Week 6</a:t>
                      </a:r>
                      <a:endParaRPr lang="ko-KR" altLang="en-US" sz="14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43916"/>
                          </a:solidFill>
                        </a:rPr>
                        <a:t>Week 7</a:t>
                      </a:r>
                      <a:endParaRPr lang="ko-KR" altLang="en-US" sz="14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43916"/>
                          </a:solidFill>
                        </a:rPr>
                        <a:t>Week 8</a:t>
                      </a:r>
                      <a:endParaRPr lang="ko-KR" altLang="en-US" sz="14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421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사각형: 둥근 모서리 33">
            <a:extLst>
              <a:ext uri="{FF2B5EF4-FFF2-40B4-BE49-F238E27FC236}">
                <a16:creationId xmlns:a16="http://schemas.microsoft.com/office/drawing/2014/main" id="{90710BB0-4CB7-4C19-B9FB-DD12A5391FEB}"/>
              </a:ext>
            </a:extLst>
          </p:cNvPr>
          <p:cNvSpPr/>
          <p:nvPr/>
        </p:nvSpPr>
        <p:spPr>
          <a:xfrm flipH="1">
            <a:off x="1356391" y="2317072"/>
            <a:ext cx="1210896" cy="12284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rgbClr val="3411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사각형: 둥근 모서리 34">
            <a:extLst>
              <a:ext uri="{FF2B5EF4-FFF2-40B4-BE49-F238E27FC236}">
                <a16:creationId xmlns:a16="http://schemas.microsoft.com/office/drawing/2014/main" id="{8E15C31B-E15C-472B-9BF8-C3C06A373F93}"/>
              </a:ext>
            </a:extLst>
          </p:cNvPr>
          <p:cNvSpPr/>
          <p:nvPr/>
        </p:nvSpPr>
        <p:spPr>
          <a:xfrm>
            <a:off x="1541224" y="2175096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3411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설명선: 굽은 선(테두리 없음) 35">
            <a:extLst>
              <a:ext uri="{FF2B5EF4-FFF2-40B4-BE49-F238E27FC236}">
                <a16:creationId xmlns:a16="http://schemas.microsoft.com/office/drawing/2014/main" id="{AAB9524B-321D-43E3-AD11-AC991B9A308E}"/>
              </a:ext>
            </a:extLst>
          </p:cNvPr>
          <p:cNvSpPr/>
          <p:nvPr/>
        </p:nvSpPr>
        <p:spPr>
          <a:xfrm>
            <a:off x="2123412" y="1875066"/>
            <a:ext cx="1285415" cy="244341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rgbClr val="34110C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643916"/>
                </a:solidFill>
              </a:rPr>
              <a:t>Make Prototype</a:t>
            </a:r>
            <a:endParaRPr lang="ko-KR" altLang="en-US" sz="1100" b="1" dirty="0">
              <a:solidFill>
                <a:srgbClr val="643916"/>
              </a:solidFill>
            </a:endParaRPr>
          </a:p>
        </p:txBody>
      </p:sp>
      <p:sp>
        <p:nvSpPr>
          <p:cNvPr id="43" name="사각형: 둥근 모서리 36">
            <a:extLst>
              <a:ext uri="{FF2B5EF4-FFF2-40B4-BE49-F238E27FC236}">
                <a16:creationId xmlns:a16="http://schemas.microsoft.com/office/drawing/2014/main" id="{0D5FDB5B-493C-4EBE-927A-B2AF71F3D6A4}"/>
              </a:ext>
            </a:extLst>
          </p:cNvPr>
          <p:cNvSpPr/>
          <p:nvPr/>
        </p:nvSpPr>
        <p:spPr>
          <a:xfrm>
            <a:off x="2567287" y="2874787"/>
            <a:ext cx="2404208" cy="122841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19050">
            <a:solidFill>
              <a:srgbClr val="3411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사각형: 둥근 모서리 37">
            <a:extLst>
              <a:ext uri="{FF2B5EF4-FFF2-40B4-BE49-F238E27FC236}">
                <a16:creationId xmlns:a16="http://schemas.microsoft.com/office/drawing/2014/main" id="{0A722AB3-BEFA-437E-8400-4F68FBB48B13}"/>
              </a:ext>
            </a:extLst>
          </p:cNvPr>
          <p:cNvSpPr/>
          <p:nvPr/>
        </p:nvSpPr>
        <p:spPr>
          <a:xfrm>
            <a:off x="3080206" y="2723798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3411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설명선: 굽은 선(테두리 없음) 38">
            <a:extLst>
              <a:ext uri="{FF2B5EF4-FFF2-40B4-BE49-F238E27FC236}">
                <a16:creationId xmlns:a16="http://schemas.microsoft.com/office/drawing/2014/main" id="{02E331CB-79AB-4BCC-8979-3D8405F2F3CE}"/>
              </a:ext>
            </a:extLst>
          </p:cNvPr>
          <p:cNvSpPr/>
          <p:nvPr/>
        </p:nvSpPr>
        <p:spPr>
          <a:xfrm>
            <a:off x="3694958" y="2373096"/>
            <a:ext cx="1365314" cy="291017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rgbClr val="34110C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643916"/>
                </a:solidFill>
              </a:rPr>
              <a:t>Game states &amp; basic mechanics </a:t>
            </a:r>
            <a:endParaRPr lang="ko-KR" altLang="en-US" sz="1100" dirty="0">
              <a:solidFill>
                <a:srgbClr val="643916"/>
              </a:solidFill>
            </a:endParaRPr>
          </a:p>
        </p:txBody>
      </p:sp>
      <p:sp>
        <p:nvSpPr>
          <p:cNvPr id="46" name="사각형: 둥근 모서리 42">
            <a:extLst>
              <a:ext uri="{FF2B5EF4-FFF2-40B4-BE49-F238E27FC236}">
                <a16:creationId xmlns:a16="http://schemas.microsoft.com/office/drawing/2014/main" id="{8068295A-C661-405E-B489-9458D6B88784}"/>
              </a:ext>
            </a:extLst>
          </p:cNvPr>
          <p:cNvSpPr/>
          <p:nvPr/>
        </p:nvSpPr>
        <p:spPr>
          <a:xfrm>
            <a:off x="3784212" y="3576877"/>
            <a:ext cx="3619765" cy="122841"/>
          </a:xfrm>
          <a:prstGeom prst="roundRect">
            <a:avLst>
              <a:gd name="adj" fmla="val 50000"/>
            </a:avLst>
          </a:prstGeom>
          <a:solidFill>
            <a:srgbClr val="74C329"/>
          </a:solidFill>
          <a:ln w="19050">
            <a:solidFill>
              <a:srgbClr val="3411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사각형: 둥근 모서리 43">
            <a:extLst>
              <a:ext uri="{FF2B5EF4-FFF2-40B4-BE49-F238E27FC236}">
                <a16:creationId xmlns:a16="http://schemas.microsoft.com/office/drawing/2014/main" id="{DBA49CE9-0936-4C55-8C9E-DFCD89C3506E}"/>
              </a:ext>
            </a:extLst>
          </p:cNvPr>
          <p:cNvSpPr/>
          <p:nvPr/>
        </p:nvSpPr>
        <p:spPr>
          <a:xfrm>
            <a:off x="4340355" y="3419493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3411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설명선: 굽은 선(테두리 없음) 44">
            <a:extLst>
              <a:ext uri="{FF2B5EF4-FFF2-40B4-BE49-F238E27FC236}">
                <a16:creationId xmlns:a16="http://schemas.microsoft.com/office/drawing/2014/main" id="{5639405A-CABF-4BBD-9AB4-B45364E474B5}"/>
              </a:ext>
            </a:extLst>
          </p:cNvPr>
          <p:cNvSpPr/>
          <p:nvPr/>
        </p:nvSpPr>
        <p:spPr>
          <a:xfrm>
            <a:off x="5060272" y="3006522"/>
            <a:ext cx="1572721" cy="244341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rgbClr val="34110C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>
                <a:solidFill>
                  <a:srgbClr val="643916"/>
                </a:solidFill>
              </a:rPr>
              <a:t>Add items and maps</a:t>
            </a:r>
            <a:endParaRPr lang="ko-KR" altLang="en-US" sz="1100" dirty="0">
              <a:solidFill>
                <a:srgbClr val="643916"/>
              </a:solidFill>
            </a:endParaRPr>
          </a:p>
        </p:txBody>
      </p:sp>
      <p:sp>
        <p:nvSpPr>
          <p:cNvPr id="49" name="사각형: 둥근 모서리 45">
            <a:extLst>
              <a:ext uri="{FF2B5EF4-FFF2-40B4-BE49-F238E27FC236}">
                <a16:creationId xmlns:a16="http://schemas.microsoft.com/office/drawing/2014/main" id="{B1EA0AD8-0114-49BC-B3DE-A41E780306D4}"/>
              </a:ext>
            </a:extLst>
          </p:cNvPr>
          <p:cNvSpPr/>
          <p:nvPr/>
        </p:nvSpPr>
        <p:spPr>
          <a:xfrm>
            <a:off x="6203763" y="4311536"/>
            <a:ext cx="2471882" cy="122841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3411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사각형: 둥근 모서리 46">
            <a:extLst>
              <a:ext uri="{FF2B5EF4-FFF2-40B4-BE49-F238E27FC236}">
                <a16:creationId xmlns:a16="http://schemas.microsoft.com/office/drawing/2014/main" id="{7CB2EEDA-B11A-4B37-87D7-EDD5245CA625}"/>
              </a:ext>
            </a:extLst>
          </p:cNvPr>
          <p:cNvSpPr/>
          <p:nvPr/>
        </p:nvSpPr>
        <p:spPr>
          <a:xfrm>
            <a:off x="6807837" y="4174956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3411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설명선: 굽은 선(테두리 없음) 47">
            <a:extLst>
              <a:ext uri="{FF2B5EF4-FFF2-40B4-BE49-F238E27FC236}">
                <a16:creationId xmlns:a16="http://schemas.microsoft.com/office/drawing/2014/main" id="{251B28A4-9BD8-49BE-BF10-0736E84AE3B5}"/>
              </a:ext>
            </a:extLst>
          </p:cNvPr>
          <p:cNvSpPr/>
          <p:nvPr/>
        </p:nvSpPr>
        <p:spPr>
          <a:xfrm>
            <a:off x="7439704" y="3847068"/>
            <a:ext cx="1522662" cy="244341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rgbClr val="34110C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643916"/>
                </a:solidFill>
              </a:rPr>
              <a:t>Make images and sounds assets</a:t>
            </a:r>
            <a:endParaRPr lang="ko-KR" altLang="en-US" sz="1100" dirty="0">
              <a:solidFill>
                <a:srgbClr val="643916"/>
              </a:solidFill>
            </a:endParaRPr>
          </a:p>
        </p:txBody>
      </p:sp>
      <p:sp>
        <p:nvSpPr>
          <p:cNvPr id="31" name="사각형: 둥근 모서리 42">
            <a:extLst>
              <a:ext uri="{FF2B5EF4-FFF2-40B4-BE49-F238E27FC236}">
                <a16:creationId xmlns:a16="http://schemas.microsoft.com/office/drawing/2014/main" id="{AD8F23A5-C71C-4F00-B1AC-F72DBB232988}"/>
              </a:ext>
            </a:extLst>
          </p:cNvPr>
          <p:cNvSpPr/>
          <p:nvPr/>
        </p:nvSpPr>
        <p:spPr>
          <a:xfrm>
            <a:off x="7403977" y="5035664"/>
            <a:ext cx="2471882" cy="122841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3411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사각형: 둥근 모서리 46">
            <a:extLst>
              <a:ext uri="{FF2B5EF4-FFF2-40B4-BE49-F238E27FC236}">
                <a16:creationId xmlns:a16="http://schemas.microsoft.com/office/drawing/2014/main" id="{FB7E1DC7-60C7-4823-B38D-A37DCD725AF1}"/>
              </a:ext>
            </a:extLst>
          </p:cNvPr>
          <p:cNvSpPr/>
          <p:nvPr/>
        </p:nvSpPr>
        <p:spPr>
          <a:xfrm>
            <a:off x="7812494" y="4899084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3411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사각형: 둥근 모서리 42">
            <a:extLst>
              <a:ext uri="{FF2B5EF4-FFF2-40B4-BE49-F238E27FC236}">
                <a16:creationId xmlns:a16="http://schemas.microsoft.com/office/drawing/2014/main" id="{6263F35F-056E-4EC2-BA86-706D520BBF11}"/>
              </a:ext>
            </a:extLst>
          </p:cNvPr>
          <p:cNvSpPr/>
          <p:nvPr/>
        </p:nvSpPr>
        <p:spPr>
          <a:xfrm>
            <a:off x="9792070" y="5630675"/>
            <a:ext cx="1259065" cy="122841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19050">
            <a:solidFill>
              <a:srgbClr val="3411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설명선: 굽은 선(테두리 없음) 47">
            <a:extLst>
              <a:ext uri="{FF2B5EF4-FFF2-40B4-BE49-F238E27FC236}">
                <a16:creationId xmlns:a16="http://schemas.microsoft.com/office/drawing/2014/main" id="{7774C771-6542-4650-9453-74CA0B1F1537}"/>
              </a:ext>
            </a:extLst>
          </p:cNvPr>
          <p:cNvSpPr/>
          <p:nvPr/>
        </p:nvSpPr>
        <p:spPr>
          <a:xfrm>
            <a:off x="8488749" y="4542433"/>
            <a:ext cx="1522662" cy="244341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rgbClr val="34110C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643916"/>
                </a:solidFill>
              </a:rPr>
              <a:t>Fix bugs and playtest</a:t>
            </a:r>
            <a:endParaRPr lang="ko-KR" altLang="en-US" sz="1100" dirty="0">
              <a:solidFill>
                <a:srgbClr val="643916"/>
              </a:solidFill>
            </a:endParaRPr>
          </a:p>
        </p:txBody>
      </p:sp>
      <p:sp>
        <p:nvSpPr>
          <p:cNvPr id="35" name="설명선: 굽은 선(테두리 없음) 47">
            <a:extLst>
              <a:ext uri="{FF2B5EF4-FFF2-40B4-BE49-F238E27FC236}">
                <a16:creationId xmlns:a16="http://schemas.microsoft.com/office/drawing/2014/main" id="{768A4291-C8B1-4801-ADC4-C194C7D9AD57}"/>
              </a:ext>
            </a:extLst>
          </p:cNvPr>
          <p:cNvSpPr/>
          <p:nvPr/>
        </p:nvSpPr>
        <p:spPr>
          <a:xfrm>
            <a:off x="10607366" y="5137444"/>
            <a:ext cx="1522662" cy="244341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rgbClr val="34110C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>
                <a:solidFill>
                  <a:srgbClr val="643916"/>
                </a:solidFill>
              </a:rPr>
              <a:t>Complete game and prepare for presentation</a:t>
            </a:r>
            <a:endParaRPr lang="ko-KR" altLang="en-US" sz="1100" dirty="0">
              <a:solidFill>
                <a:srgbClr val="643916"/>
              </a:solidFill>
            </a:endParaRPr>
          </a:p>
        </p:txBody>
      </p:sp>
      <p:sp>
        <p:nvSpPr>
          <p:cNvPr id="36" name="사각형: 둥근 모서리 46">
            <a:extLst>
              <a:ext uri="{FF2B5EF4-FFF2-40B4-BE49-F238E27FC236}">
                <a16:creationId xmlns:a16="http://schemas.microsoft.com/office/drawing/2014/main" id="{36A187FC-6AFE-4635-B704-C2A89ACC154D}"/>
              </a:ext>
            </a:extLst>
          </p:cNvPr>
          <p:cNvSpPr/>
          <p:nvPr/>
        </p:nvSpPr>
        <p:spPr>
          <a:xfrm>
            <a:off x="10011411" y="5494095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3411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5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09575" y="50800"/>
            <a:ext cx="11428639" cy="6462944"/>
            <a:chOff x="409575" y="50800"/>
            <a:chExt cx="11428639" cy="6462944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74F0F1A-7A0F-4F80-986E-D5A204B9BAC0}"/>
                </a:ext>
              </a:extLst>
            </p:cNvPr>
            <p:cNvSpPr/>
            <p:nvPr/>
          </p:nvSpPr>
          <p:spPr>
            <a:xfrm>
              <a:off x="437170" y="369970"/>
              <a:ext cx="11401044" cy="6143774"/>
            </a:xfrm>
            <a:prstGeom prst="round2SameRect">
              <a:avLst>
                <a:gd name="adj1" fmla="val 1417"/>
                <a:gd name="adj2" fmla="val 3212"/>
              </a:avLst>
            </a:prstGeom>
            <a:solidFill>
              <a:schemeClr val="bg1"/>
            </a:solidFill>
            <a:ln w="31750">
              <a:solidFill>
                <a:srgbClr val="34110C"/>
              </a:solidFill>
            </a:ln>
            <a:effectLst>
              <a:outerShdw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7C34E48-263B-4924-8F46-5172E75E6D7C}"/>
                </a:ext>
              </a:extLst>
            </p:cNvPr>
            <p:cNvSpPr/>
            <p:nvPr/>
          </p:nvSpPr>
          <p:spPr>
            <a:xfrm>
              <a:off x="437170" y="369969"/>
              <a:ext cx="11401044" cy="576072"/>
            </a:xfrm>
            <a:prstGeom prst="round2SameRect">
              <a:avLst/>
            </a:prstGeom>
            <a:solidFill>
              <a:srgbClr val="D2EDFF"/>
            </a:solidFill>
            <a:ln w="31750">
              <a:solidFill>
                <a:srgbClr val="3411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3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Survey</a:t>
              </a:r>
              <a:endParaRPr lang="ko-KR" altLang="en-US" sz="36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374BB5EC-9338-4623-8D15-535BA43C6AC3}"/>
                </a:ext>
              </a:extLst>
            </p:cNvPr>
            <p:cNvSpPr/>
            <p:nvPr/>
          </p:nvSpPr>
          <p:spPr>
            <a:xfrm>
              <a:off x="437170" y="946041"/>
              <a:ext cx="11401044" cy="78292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7E7FA6"/>
            </a:solidFill>
            <a:ln w="31750">
              <a:solidFill>
                <a:srgbClr val="3411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D7E7E915-C386-4D56-B7EA-3140E3578BC3}"/>
                </a:ext>
              </a:extLst>
            </p:cNvPr>
            <p:cNvSpPr/>
            <p:nvPr/>
          </p:nvSpPr>
          <p:spPr>
            <a:xfrm>
              <a:off x="629957" y="188329"/>
              <a:ext cx="970243" cy="583012"/>
            </a:xfrm>
            <a:custGeom>
              <a:avLst/>
              <a:gdLst>
                <a:gd name="connsiteX0" fmla="*/ 113709 w 1723644"/>
                <a:gd name="connsiteY0" fmla="*/ 0 h 921176"/>
                <a:gd name="connsiteX1" fmla="*/ 1609935 w 1723644"/>
                <a:gd name="connsiteY1" fmla="*/ 0 h 921176"/>
                <a:gd name="connsiteX2" fmla="*/ 1723644 w 1723644"/>
                <a:gd name="connsiteY2" fmla="*/ 113709 h 921176"/>
                <a:gd name="connsiteX3" fmla="*/ 1723644 w 1723644"/>
                <a:gd name="connsiteY3" fmla="*/ 568532 h 921176"/>
                <a:gd name="connsiteX4" fmla="*/ 1609935 w 1723644"/>
                <a:gd name="connsiteY4" fmla="*/ 682241 h 921176"/>
                <a:gd name="connsiteX5" fmla="*/ 1508298 w 1723644"/>
                <a:gd name="connsiteY5" fmla="*/ 682241 h 921176"/>
                <a:gd name="connsiteX6" fmla="*/ 1517852 w 1723644"/>
                <a:gd name="connsiteY6" fmla="*/ 727381 h 921176"/>
                <a:gd name="connsiteX7" fmla="*/ 1633278 w 1723644"/>
                <a:gd name="connsiteY7" fmla="*/ 921176 h 921176"/>
                <a:gd name="connsiteX8" fmla="*/ 1308314 w 1723644"/>
                <a:gd name="connsiteY8" fmla="*/ 711681 h 921176"/>
                <a:gd name="connsiteX9" fmla="*/ 1295332 w 1723644"/>
                <a:gd name="connsiteY9" fmla="*/ 682241 h 921176"/>
                <a:gd name="connsiteX10" fmla="*/ 113709 w 1723644"/>
                <a:gd name="connsiteY10" fmla="*/ 682241 h 921176"/>
                <a:gd name="connsiteX11" fmla="*/ 0 w 1723644"/>
                <a:gd name="connsiteY11" fmla="*/ 568532 h 921176"/>
                <a:gd name="connsiteX12" fmla="*/ 0 w 1723644"/>
                <a:gd name="connsiteY12" fmla="*/ 113709 h 921176"/>
                <a:gd name="connsiteX13" fmla="*/ 113709 w 1723644"/>
                <a:gd name="connsiteY13" fmla="*/ 0 h 92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23644" h="921176">
                  <a:moveTo>
                    <a:pt x="113709" y="0"/>
                  </a:moveTo>
                  <a:lnTo>
                    <a:pt x="1609935" y="0"/>
                  </a:lnTo>
                  <a:cubicBezTo>
                    <a:pt x="1672735" y="0"/>
                    <a:pt x="1723644" y="50909"/>
                    <a:pt x="1723644" y="113709"/>
                  </a:cubicBezTo>
                  <a:lnTo>
                    <a:pt x="1723644" y="568532"/>
                  </a:lnTo>
                  <a:cubicBezTo>
                    <a:pt x="1723644" y="631332"/>
                    <a:pt x="1672735" y="682241"/>
                    <a:pt x="1609935" y="682241"/>
                  </a:cubicBezTo>
                  <a:lnTo>
                    <a:pt x="1508298" y="682241"/>
                  </a:lnTo>
                  <a:lnTo>
                    <a:pt x="1517852" y="727381"/>
                  </a:lnTo>
                  <a:cubicBezTo>
                    <a:pt x="1540452" y="796291"/>
                    <a:pt x="1578747" y="862414"/>
                    <a:pt x="1633278" y="921176"/>
                  </a:cubicBezTo>
                  <a:cubicBezTo>
                    <a:pt x="1489713" y="904233"/>
                    <a:pt x="1371038" y="822339"/>
                    <a:pt x="1308314" y="711681"/>
                  </a:cubicBezTo>
                  <a:lnTo>
                    <a:pt x="1295332" y="682241"/>
                  </a:lnTo>
                  <a:lnTo>
                    <a:pt x="113709" y="682241"/>
                  </a:lnTo>
                  <a:cubicBezTo>
                    <a:pt x="50909" y="682241"/>
                    <a:pt x="0" y="631332"/>
                    <a:pt x="0" y="568532"/>
                  </a:cubicBezTo>
                  <a:lnTo>
                    <a:pt x="0" y="113709"/>
                  </a:lnTo>
                  <a:cubicBezTo>
                    <a:pt x="0" y="50909"/>
                    <a:pt x="50909" y="0"/>
                    <a:pt x="113709" y="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3411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72000" rtlCol="0" anchor="t" anchorCtr="0">
              <a:noAutofit/>
            </a:bodyPr>
            <a:lstStyle/>
            <a:p>
              <a:pPr algn="ctr"/>
              <a:r>
                <a:rPr lang="ko-KR" altLang="en-US" sz="500" b="1" dirty="0">
                  <a:solidFill>
                    <a:srgbClr val="FCA297"/>
                  </a:solidFill>
                </a:rPr>
                <a:t>● ● ● ● </a:t>
              </a:r>
              <a:endParaRPr lang="en-US" altLang="ko-KR" sz="500" b="1" dirty="0">
                <a:solidFill>
                  <a:srgbClr val="FCA297"/>
                </a:solidFill>
              </a:endParaRPr>
            </a:p>
            <a:p>
              <a:pPr algn="ctr"/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GAM100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 flipH="1" flipV="1">
              <a:off x="409575" y="77539"/>
              <a:ext cx="159531" cy="9174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460375" y="246174"/>
              <a:ext cx="98499" cy="561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 flipV="1">
              <a:off x="620749" y="50800"/>
              <a:ext cx="18416" cy="66259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2596B52-7803-40A8-8E5B-65C31B1DC24E}"/>
                </a:ext>
              </a:extLst>
            </p:cNvPr>
            <p:cNvGrpSpPr/>
            <p:nvPr/>
          </p:nvGrpSpPr>
          <p:grpSpPr>
            <a:xfrm>
              <a:off x="10495539" y="517969"/>
              <a:ext cx="998066" cy="255149"/>
              <a:chOff x="9688404" y="466716"/>
              <a:chExt cx="998066" cy="255149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0C802C97-CE11-43B0-B97D-8DA6DA870EDD}"/>
                  </a:ext>
                </a:extLst>
              </p:cNvPr>
              <p:cNvSpPr/>
              <p:nvPr/>
            </p:nvSpPr>
            <p:spPr>
              <a:xfrm>
                <a:off x="9688404" y="472402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0B7FD00F-4A02-4178-8C32-DB9FB9914E21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rgbClr val="FF9999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8F9D8B7-C472-46CC-903B-34B5651B549E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rgbClr val="92D050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B18E2478-F653-4DB5-BEDA-E3254887F927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F8EA5E1-2169-4E79-B4F7-86B0D39AD1D4}"/>
                  </a:ext>
                </a:extLst>
              </p:cNvPr>
              <p:cNvSpPr/>
              <p:nvPr/>
            </p:nvSpPr>
            <p:spPr>
              <a:xfrm>
                <a:off x="9759135" y="639901"/>
                <a:ext cx="108000" cy="25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74D1A3B-EFA4-4EC3-9209-60A37116C40B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BCD58F1-55F9-4D94-88A0-D2AECEB9739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D312A856-40A7-4A29-86E8-D82EDB887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96" y="1347412"/>
            <a:ext cx="6314749" cy="262090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529BA05-C5DB-412B-AC0B-11425BBAA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303" y="3383646"/>
            <a:ext cx="6115363" cy="252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1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09575" y="50800"/>
            <a:ext cx="11428639" cy="6462944"/>
            <a:chOff x="409575" y="50800"/>
            <a:chExt cx="11428639" cy="6462944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74F0F1A-7A0F-4F80-986E-D5A204B9BAC0}"/>
                </a:ext>
              </a:extLst>
            </p:cNvPr>
            <p:cNvSpPr/>
            <p:nvPr/>
          </p:nvSpPr>
          <p:spPr>
            <a:xfrm>
              <a:off x="437170" y="369970"/>
              <a:ext cx="11401044" cy="6143774"/>
            </a:xfrm>
            <a:prstGeom prst="round2SameRect">
              <a:avLst>
                <a:gd name="adj1" fmla="val 1417"/>
                <a:gd name="adj2" fmla="val 3212"/>
              </a:avLst>
            </a:prstGeom>
            <a:solidFill>
              <a:schemeClr val="bg1"/>
            </a:solidFill>
            <a:ln w="31750">
              <a:solidFill>
                <a:srgbClr val="34110C"/>
              </a:solidFill>
            </a:ln>
            <a:effectLst>
              <a:outerShdw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7C34E48-263B-4924-8F46-5172E75E6D7C}"/>
                </a:ext>
              </a:extLst>
            </p:cNvPr>
            <p:cNvSpPr/>
            <p:nvPr/>
          </p:nvSpPr>
          <p:spPr>
            <a:xfrm>
              <a:off x="437170" y="369969"/>
              <a:ext cx="11401044" cy="576072"/>
            </a:xfrm>
            <a:prstGeom prst="round2SameRect">
              <a:avLst/>
            </a:prstGeom>
            <a:solidFill>
              <a:srgbClr val="D2EDFF"/>
            </a:solidFill>
            <a:ln w="31750">
              <a:solidFill>
                <a:srgbClr val="3411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3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Survey</a:t>
              </a:r>
              <a:endParaRPr lang="ko-KR" altLang="en-US" sz="36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374BB5EC-9338-4623-8D15-535BA43C6AC3}"/>
                </a:ext>
              </a:extLst>
            </p:cNvPr>
            <p:cNvSpPr/>
            <p:nvPr/>
          </p:nvSpPr>
          <p:spPr>
            <a:xfrm>
              <a:off x="437170" y="946041"/>
              <a:ext cx="11401044" cy="78292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7E7FA6"/>
            </a:solidFill>
            <a:ln w="31750">
              <a:solidFill>
                <a:srgbClr val="3411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D7E7E915-C386-4D56-B7EA-3140E3578BC3}"/>
                </a:ext>
              </a:extLst>
            </p:cNvPr>
            <p:cNvSpPr/>
            <p:nvPr/>
          </p:nvSpPr>
          <p:spPr>
            <a:xfrm>
              <a:off x="629957" y="188329"/>
              <a:ext cx="970243" cy="583012"/>
            </a:xfrm>
            <a:custGeom>
              <a:avLst/>
              <a:gdLst>
                <a:gd name="connsiteX0" fmla="*/ 113709 w 1723644"/>
                <a:gd name="connsiteY0" fmla="*/ 0 h 921176"/>
                <a:gd name="connsiteX1" fmla="*/ 1609935 w 1723644"/>
                <a:gd name="connsiteY1" fmla="*/ 0 h 921176"/>
                <a:gd name="connsiteX2" fmla="*/ 1723644 w 1723644"/>
                <a:gd name="connsiteY2" fmla="*/ 113709 h 921176"/>
                <a:gd name="connsiteX3" fmla="*/ 1723644 w 1723644"/>
                <a:gd name="connsiteY3" fmla="*/ 568532 h 921176"/>
                <a:gd name="connsiteX4" fmla="*/ 1609935 w 1723644"/>
                <a:gd name="connsiteY4" fmla="*/ 682241 h 921176"/>
                <a:gd name="connsiteX5" fmla="*/ 1508298 w 1723644"/>
                <a:gd name="connsiteY5" fmla="*/ 682241 h 921176"/>
                <a:gd name="connsiteX6" fmla="*/ 1517852 w 1723644"/>
                <a:gd name="connsiteY6" fmla="*/ 727381 h 921176"/>
                <a:gd name="connsiteX7" fmla="*/ 1633278 w 1723644"/>
                <a:gd name="connsiteY7" fmla="*/ 921176 h 921176"/>
                <a:gd name="connsiteX8" fmla="*/ 1308314 w 1723644"/>
                <a:gd name="connsiteY8" fmla="*/ 711681 h 921176"/>
                <a:gd name="connsiteX9" fmla="*/ 1295332 w 1723644"/>
                <a:gd name="connsiteY9" fmla="*/ 682241 h 921176"/>
                <a:gd name="connsiteX10" fmla="*/ 113709 w 1723644"/>
                <a:gd name="connsiteY10" fmla="*/ 682241 h 921176"/>
                <a:gd name="connsiteX11" fmla="*/ 0 w 1723644"/>
                <a:gd name="connsiteY11" fmla="*/ 568532 h 921176"/>
                <a:gd name="connsiteX12" fmla="*/ 0 w 1723644"/>
                <a:gd name="connsiteY12" fmla="*/ 113709 h 921176"/>
                <a:gd name="connsiteX13" fmla="*/ 113709 w 1723644"/>
                <a:gd name="connsiteY13" fmla="*/ 0 h 92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23644" h="921176">
                  <a:moveTo>
                    <a:pt x="113709" y="0"/>
                  </a:moveTo>
                  <a:lnTo>
                    <a:pt x="1609935" y="0"/>
                  </a:lnTo>
                  <a:cubicBezTo>
                    <a:pt x="1672735" y="0"/>
                    <a:pt x="1723644" y="50909"/>
                    <a:pt x="1723644" y="113709"/>
                  </a:cubicBezTo>
                  <a:lnTo>
                    <a:pt x="1723644" y="568532"/>
                  </a:lnTo>
                  <a:cubicBezTo>
                    <a:pt x="1723644" y="631332"/>
                    <a:pt x="1672735" y="682241"/>
                    <a:pt x="1609935" y="682241"/>
                  </a:cubicBezTo>
                  <a:lnTo>
                    <a:pt x="1508298" y="682241"/>
                  </a:lnTo>
                  <a:lnTo>
                    <a:pt x="1517852" y="727381"/>
                  </a:lnTo>
                  <a:cubicBezTo>
                    <a:pt x="1540452" y="796291"/>
                    <a:pt x="1578747" y="862414"/>
                    <a:pt x="1633278" y="921176"/>
                  </a:cubicBezTo>
                  <a:cubicBezTo>
                    <a:pt x="1489713" y="904233"/>
                    <a:pt x="1371038" y="822339"/>
                    <a:pt x="1308314" y="711681"/>
                  </a:cubicBezTo>
                  <a:lnTo>
                    <a:pt x="1295332" y="682241"/>
                  </a:lnTo>
                  <a:lnTo>
                    <a:pt x="113709" y="682241"/>
                  </a:lnTo>
                  <a:cubicBezTo>
                    <a:pt x="50909" y="682241"/>
                    <a:pt x="0" y="631332"/>
                    <a:pt x="0" y="568532"/>
                  </a:cubicBezTo>
                  <a:lnTo>
                    <a:pt x="0" y="113709"/>
                  </a:lnTo>
                  <a:cubicBezTo>
                    <a:pt x="0" y="50909"/>
                    <a:pt x="50909" y="0"/>
                    <a:pt x="113709" y="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3411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72000" rtlCol="0" anchor="t" anchorCtr="0">
              <a:noAutofit/>
            </a:bodyPr>
            <a:lstStyle/>
            <a:p>
              <a:pPr algn="ctr"/>
              <a:r>
                <a:rPr lang="ko-KR" altLang="en-US" sz="500" b="1" dirty="0">
                  <a:solidFill>
                    <a:srgbClr val="FCA297"/>
                  </a:solidFill>
                </a:rPr>
                <a:t>● ● ● ● </a:t>
              </a:r>
              <a:endParaRPr lang="en-US" altLang="ko-KR" sz="500" b="1" dirty="0">
                <a:solidFill>
                  <a:srgbClr val="FCA297"/>
                </a:solidFill>
              </a:endParaRPr>
            </a:p>
            <a:p>
              <a:pPr algn="ctr"/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GAM100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 flipH="1" flipV="1">
              <a:off x="409575" y="77539"/>
              <a:ext cx="159531" cy="9174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460375" y="246174"/>
              <a:ext cx="98499" cy="561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 flipV="1">
              <a:off x="620749" y="50800"/>
              <a:ext cx="18416" cy="66259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2596B52-7803-40A8-8E5B-65C31B1DC24E}"/>
                </a:ext>
              </a:extLst>
            </p:cNvPr>
            <p:cNvGrpSpPr/>
            <p:nvPr/>
          </p:nvGrpSpPr>
          <p:grpSpPr>
            <a:xfrm>
              <a:off x="10495539" y="517969"/>
              <a:ext cx="998066" cy="255149"/>
              <a:chOff x="9688404" y="466716"/>
              <a:chExt cx="998066" cy="255149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0C802C97-CE11-43B0-B97D-8DA6DA870EDD}"/>
                  </a:ext>
                </a:extLst>
              </p:cNvPr>
              <p:cNvSpPr/>
              <p:nvPr/>
            </p:nvSpPr>
            <p:spPr>
              <a:xfrm>
                <a:off x="9688404" y="472402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0B7FD00F-4A02-4178-8C32-DB9FB9914E21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rgbClr val="FF9999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8F9D8B7-C472-46CC-903B-34B5651B549E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rgbClr val="92D050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B18E2478-F653-4DB5-BEDA-E3254887F927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F8EA5E1-2169-4E79-B4F7-86B0D39AD1D4}"/>
                  </a:ext>
                </a:extLst>
              </p:cNvPr>
              <p:cNvSpPr/>
              <p:nvPr/>
            </p:nvSpPr>
            <p:spPr>
              <a:xfrm>
                <a:off x="9759135" y="639901"/>
                <a:ext cx="108000" cy="25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74D1A3B-EFA4-4EC3-9209-60A37116C40B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BCD58F1-55F9-4D94-88A0-D2AECEB9739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2981973C-CFA4-4C57-BCB7-4BC57B9F1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17" y="1711596"/>
            <a:ext cx="5123172" cy="360890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EA0EA45-D453-4283-9300-C345BF5E4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985" y="1711596"/>
            <a:ext cx="5518449" cy="370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0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22CD65-2221-453B-8A5E-5350C8456259}"/>
              </a:ext>
            </a:extLst>
          </p:cNvPr>
          <p:cNvSpPr/>
          <p:nvPr/>
        </p:nvSpPr>
        <p:spPr>
          <a:xfrm>
            <a:off x="5337452" y="3061079"/>
            <a:ext cx="1517095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hlinkClick r:id="rId2" action="ppaction://hlinkfile"/>
              </a:rPr>
              <a:t>GAME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51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22CD65-2221-453B-8A5E-5350C8456259}"/>
              </a:ext>
            </a:extLst>
          </p:cNvPr>
          <p:cNvSpPr/>
          <p:nvPr/>
        </p:nvSpPr>
        <p:spPr>
          <a:xfrm>
            <a:off x="5337452" y="3061079"/>
            <a:ext cx="1517095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198105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22CD65-2221-453B-8A5E-5350C8456259}"/>
              </a:ext>
            </a:extLst>
          </p:cNvPr>
          <p:cNvSpPr/>
          <p:nvPr/>
        </p:nvSpPr>
        <p:spPr>
          <a:xfrm>
            <a:off x="5404913" y="3037322"/>
            <a:ext cx="1382174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67961617"/>
      </p:ext>
    </p:extLst>
  </p:cSld>
  <p:clrMapOvr>
    <a:masterClrMapping/>
  </p:clrMapOvr>
</p:sld>
</file>

<file path=ppt/theme/theme1.xml><?xml version="1.0" encoding="utf-8"?>
<a:theme xmlns:a="http://schemas.openxmlformats.org/drawingml/2006/main" name="3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87</Words>
  <Application>Microsoft Office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야놀자 야체 B</vt:lpstr>
      <vt:lpstr>Arial</vt:lpstr>
      <vt:lpstr>38_Office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예은</cp:lastModifiedBy>
  <cp:revision>5</cp:revision>
  <dcterms:created xsi:type="dcterms:W3CDTF">2021-12-07T03:33:57Z</dcterms:created>
  <dcterms:modified xsi:type="dcterms:W3CDTF">2021-12-10T07:17:33Z</dcterms:modified>
</cp:coreProperties>
</file>